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6" r:id="rId1"/>
    <p:sldMasterId id="2147483696" r:id="rId2"/>
  </p:sldMasterIdLst>
  <p:notesMasterIdLst>
    <p:notesMasterId r:id="rId61"/>
  </p:notesMasterIdLst>
  <p:handoutMasterIdLst>
    <p:handoutMasterId r:id="rId62"/>
  </p:handoutMasterIdLst>
  <p:sldIdLst>
    <p:sldId id="624" r:id="rId3"/>
    <p:sldId id="744" r:id="rId4"/>
    <p:sldId id="685" r:id="rId5"/>
    <p:sldId id="745" r:id="rId6"/>
    <p:sldId id="746" r:id="rId7"/>
    <p:sldId id="747" r:id="rId8"/>
    <p:sldId id="262" r:id="rId9"/>
    <p:sldId id="263" r:id="rId10"/>
    <p:sldId id="264" r:id="rId11"/>
    <p:sldId id="265" r:id="rId12"/>
    <p:sldId id="748" r:id="rId13"/>
    <p:sldId id="749" r:id="rId14"/>
    <p:sldId id="750" r:id="rId15"/>
    <p:sldId id="728" r:id="rId16"/>
    <p:sldId id="751" r:id="rId17"/>
    <p:sldId id="752" r:id="rId18"/>
    <p:sldId id="753" r:id="rId19"/>
    <p:sldId id="754" r:id="rId20"/>
    <p:sldId id="775" r:id="rId21"/>
    <p:sldId id="75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776" r:id="rId30"/>
    <p:sldId id="284" r:id="rId31"/>
    <p:sldId id="285" r:id="rId32"/>
    <p:sldId id="286" r:id="rId33"/>
    <p:sldId id="287" r:id="rId34"/>
    <p:sldId id="288" r:id="rId35"/>
    <p:sldId id="767" r:id="rId36"/>
    <p:sldId id="768" r:id="rId37"/>
    <p:sldId id="769" r:id="rId38"/>
    <p:sldId id="770" r:id="rId39"/>
    <p:sldId id="772" r:id="rId40"/>
    <p:sldId id="773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774" r:id="rId55"/>
    <p:sldId id="309" r:id="rId56"/>
    <p:sldId id="310" r:id="rId57"/>
    <p:sldId id="311" r:id="rId58"/>
    <p:sldId id="312" r:id="rId59"/>
    <p:sldId id="294" r:id="rId60"/>
  </p:sldIdLst>
  <p:sldSz cx="9144000" cy="5143500" type="screen16x9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1">
          <p15:clr>
            <a:srgbClr val="A4A3A4"/>
          </p15:clr>
        </p15:guide>
        <p15:guide id="2" orient="horz" pos="3004">
          <p15:clr>
            <a:srgbClr val="A4A3A4"/>
          </p15:clr>
        </p15:guide>
        <p15:guide id="3" orient="horz" pos="422">
          <p15:clr>
            <a:srgbClr val="A4A3A4"/>
          </p15:clr>
        </p15:guide>
        <p15:guide id="4" orient="horz" pos="824">
          <p15:clr>
            <a:srgbClr val="A4A3A4"/>
          </p15:clr>
        </p15:guide>
        <p15:guide id="5" orient="horz" pos="2916">
          <p15:clr>
            <a:srgbClr val="A4A3A4"/>
          </p15:clr>
        </p15:guide>
        <p15:guide id="6" orient="horz" pos="1643">
          <p15:clr>
            <a:srgbClr val="A4A3A4"/>
          </p15:clr>
        </p15:guide>
        <p15:guide id="7" pos="5470">
          <p15:clr>
            <a:srgbClr val="A4A3A4"/>
          </p15:clr>
        </p15:guide>
        <p15:guide id="8" pos="287">
          <p15:clr>
            <a:srgbClr val="A4A3A4"/>
          </p15:clr>
        </p15:guide>
        <p15:guide id="9" pos="2909">
          <p15:clr>
            <a:srgbClr val="A4A3A4"/>
          </p15:clr>
        </p15:guide>
        <p15:guide id="10" pos="2811">
          <p15:clr>
            <a:srgbClr val="A4A3A4"/>
          </p15:clr>
        </p15:guide>
        <p15:guide id="11" pos="28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1">
          <p15:clr>
            <a:srgbClr val="A4A3A4"/>
          </p15:clr>
        </p15:guide>
        <p15:guide id="4" pos="21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ndi Brewer-Griffin" initials="SBG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71"/>
    <a:srgbClr val="CBD5EA"/>
    <a:srgbClr val="E7EBF5"/>
    <a:srgbClr val="0071C5"/>
    <a:srgbClr val="F83308"/>
    <a:srgbClr val="FD9208"/>
    <a:srgbClr val="009FDF"/>
    <a:srgbClr val="F3D54E"/>
    <a:srgbClr val="F0C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5" autoAdjust="0"/>
    <p:restoredTop sz="93401" autoAdjust="0"/>
  </p:normalViewPr>
  <p:slideViewPr>
    <p:cSldViewPr snapToGrid="0">
      <p:cViewPr varScale="1">
        <p:scale>
          <a:sx n="159" d="100"/>
          <a:sy n="159" d="100"/>
        </p:scale>
        <p:origin x="344" y="184"/>
      </p:cViewPr>
      <p:guideLst>
        <p:guide orient="horz" pos="1581"/>
        <p:guide orient="horz" pos="3004"/>
        <p:guide orient="horz" pos="422"/>
        <p:guide orient="horz" pos="824"/>
        <p:guide orient="horz" pos="2916"/>
        <p:guide orient="horz" pos="1643"/>
        <p:guide pos="5470"/>
        <p:guide pos="287"/>
        <p:guide pos="2909"/>
        <p:guide pos="2811"/>
        <p:guide pos="28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6" d="100"/>
        <a:sy n="86" d="100"/>
      </p:scale>
      <p:origin x="0" y="1536"/>
    </p:cViewPr>
  </p:sorterViewPr>
  <p:notesViewPr>
    <p:cSldViewPr snapToGrid="0" showGuides="1">
      <p:cViewPr varScale="1">
        <p:scale>
          <a:sx n="74" d="100"/>
          <a:sy n="74" d="100"/>
        </p:scale>
        <p:origin x="-744" y="-90"/>
      </p:cViewPr>
      <p:guideLst>
        <p:guide orient="horz" pos="2880"/>
        <p:guide pos="2160"/>
        <p:guide orient="horz" pos="3131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FD7B2-88A6-E34E-8EF8-CB0C7BA47ADD}" type="datetimeFigureOut">
              <a:rPr lang="en-US" smtClean="0"/>
              <a:pPr/>
              <a:t>1/28/20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CFA4E-18EB-6D49-8DE2-7A74038C2C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9941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FC5FE-6F0D-D34A-8EE6-C95B4F5F4DC8}" type="datetimeFigureOut">
              <a:rPr lang="en-US" smtClean="0"/>
              <a:pPr/>
              <a:t>1/28/20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C8689-8455-3546-ADF9-3B7273760F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29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3" Type="http://schemas.openxmlformats.org/officeDocument/2006/relationships/hyperlink" Target="https://www.axiomsoftware.com/disc/personality-types.php" TargetMode="External" /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3" Type="http://schemas.openxmlformats.org/officeDocument/2006/relationships/hyperlink" Target="http://vision.stanford.edu/teaching/cs231n-demos/knn/" TargetMode="External" /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38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_rels/notesSlide39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0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41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41.xml" /><Relationship Id="rId1" Type="http://schemas.openxmlformats.org/officeDocument/2006/relationships/notesMaster" Target="../notesMasters/notesMaster1.xml" /></Relationships>
</file>

<file path=ppt/notesSlides/_rels/notesSlide42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_rels/notesSlide43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43.xml" /><Relationship Id="rId1" Type="http://schemas.openxmlformats.org/officeDocument/2006/relationships/notesMaster" Target="../notesMasters/notesMaster1.xml" /></Relationships>
</file>

<file path=ppt/notesSlides/_rels/notesSlide44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44.xml" /><Relationship Id="rId1" Type="http://schemas.openxmlformats.org/officeDocument/2006/relationships/notesMaster" Target="../notesMasters/notesMaster1.xml" /></Relationships>
</file>

<file path=ppt/notesSlides/_rels/notesSlide45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45.xml" /><Relationship Id="rId1" Type="http://schemas.openxmlformats.org/officeDocument/2006/relationships/notesMaster" Target="../notesMasters/notesMaster1.xml" /></Relationships>
</file>

<file path=ppt/notesSlides/_rels/notesSlide46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46.xml" /><Relationship Id="rId1" Type="http://schemas.openxmlformats.org/officeDocument/2006/relationships/notesMaster" Target="../notesMasters/notesMaster1.xml" /></Relationships>
</file>

<file path=ppt/notesSlides/_rels/notesSlide47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47.xml" /><Relationship Id="rId1" Type="http://schemas.openxmlformats.org/officeDocument/2006/relationships/notesMaster" Target="../notesMasters/notesMaster1.xml" /></Relationships>
</file>

<file path=ppt/notesSlides/_rels/notesSlide48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48.xml" /><Relationship Id="rId1" Type="http://schemas.openxmlformats.org/officeDocument/2006/relationships/notesMaster" Target="../notesMasters/notesMaster1.xml" /></Relationships>
</file>

<file path=ppt/notesSlides/_rels/notesSlide49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49.xml" /><Relationship Id="rId1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50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50.xml" /><Relationship Id="rId1" Type="http://schemas.openxmlformats.org/officeDocument/2006/relationships/notesMaster" Target="../notesMasters/notesMaster1.xml" /></Relationships>
</file>

<file path=ppt/notesSlides/_rels/notesSlide51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51.xml" /><Relationship Id="rId1" Type="http://schemas.openxmlformats.org/officeDocument/2006/relationships/notesMaster" Target="../notesMasters/notesMaster1.xml" /></Relationships>
</file>

<file path=ppt/notesSlides/_rels/notesSlide52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52.xml" /><Relationship Id="rId1" Type="http://schemas.openxmlformats.org/officeDocument/2006/relationships/notesMaster" Target="../notesMasters/notesMaster1.xml" /></Relationships>
</file>

<file path=ppt/notesSlides/_rels/notesSlide53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53.xml" /><Relationship Id="rId1" Type="http://schemas.openxmlformats.org/officeDocument/2006/relationships/notesMaster" Target="../notesMasters/notesMaster1.xml" /></Relationships>
</file>

<file path=ppt/notesSlides/_rels/notesSlide54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54.xml" /><Relationship Id="rId1" Type="http://schemas.openxmlformats.org/officeDocument/2006/relationships/notesMaster" Target="../notesMasters/notesMaster1.xml" /></Relationships>
</file>

<file path=ppt/notesSlides/_rels/notesSlide55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55.xml" /><Relationship Id="rId1" Type="http://schemas.openxmlformats.org/officeDocument/2006/relationships/notesMaster" Target="../notesMasters/notesMaster1.xml" /></Relationships>
</file>

<file path=ppt/notesSlides/_rels/notesSlide56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56.xml" /><Relationship Id="rId1" Type="http://schemas.openxmlformats.org/officeDocument/2006/relationships/notesMaster" Target="../notesMasters/notesMaster1.xml" /></Relationships>
</file>

<file path=ppt/notesSlides/_rels/notesSlide57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57.xml" /><Relationship Id="rId1" Type="http://schemas.openxmlformats.org/officeDocument/2006/relationships/notesMaster" Target="../notesMasters/notesMaster1.xml" /></Relationships>
</file>

<file path=ppt/notesSlides/_rels/notesSlide58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58.xml" /><Relationship Id="rId1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3" Type="http://schemas.openxmlformats.org/officeDocument/2006/relationships/hyperlink" Target="https://data-flair.training/blogs/machine-learning-applications/" TargetMode="External" /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Relationship Id="rId4" Type="http://schemas.openxmlformats.org/officeDocument/2006/relationships/hyperlink" Target="https://www.kaggle.com/competitions" TargetMode="Externa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Witajcie w programie Intel® AI dla młodzieży.</a:t>
            </a:r>
            <a:r>
              <a:rPr lang="pl-PL" dirty="1"/>
              <a:t> </a:t>
            </a:r>
            <a:r>
              <a:rPr lang="pl-PL" dirty="1"/>
              <a:t>Nazywam się XXX i będę waszym moderatorem w ramach tego programu.</a:t>
            </a:r>
            <a:r>
              <a:rPr lang="pl-PL" dirty="1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56441-88B4-4DB7-A4A8-BBDCFF5BA0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</a:p>
        </p:txBody>
      </p:sp>
    </p:spTree>
    <p:extLst>
      <p:ext uri="{BB962C8B-B14F-4D97-AF65-F5344CB8AC3E}">
        <p14:creationId xmlns:p14="http://schemas.microsoft.com/office/powerpoint/2010/main" val="2769492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2" name="Google Shape;4442;g55826941b3_0_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3" name="Google Shape;4443;g55826941b3_0_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Pamiętacie, że techniki uczenia maszynowego można podzielić na uczenie z nadzorem, uczenie bez nadzoru i uczenie przez wzmocnienie.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Ten diagram prezentuje rodzaje zastosowań, do których można użyć każdego z algorytmów.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W tym programie koncentrujemy się na uczeniu z nadzorem i uczeniu bez nadzoru.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Czy pamiętacie cykl projektowy AI?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11</a:t>
            </a:fld>
          </a:p>
        </p:txBody>
      </p:sp>
    </p:spTree>
    <p:extLst>
      <p:ext uri="{BB962C8B-B14F-4D97-AF65-F5344CB8AC3E}">
        <p14:creationId xmlns:p14="http://schemas.microsoft.com/office/powerpoint/2010/main" val="2570123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Pamiętacie przykład cen kapusty z etapu Pozyskiwanie?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A czy pamiętacie, jak ustaliliśmy zakres problemu i w jaki sposób pozyskaliśmy dane, a następnie dokonaliśmy ich eksploracji?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SG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Rysowaliśmy wtedy szkicowe wykresy.</a:t>
            </a:r>
            <a:r>
              <a:rPr lang="pl-PL" dirty="1">
                <a:solidFill>
                  <a:schemeClr val="dk1"/>
                </a:solidFill>
              </a:rPr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SG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Teraz zajmiemy się wizualizacją danych i będziemy generować wykresy za pomocą języka Python.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12</a:t>
            </a:fld>
          </a:p>
        </p:txBody>
      </p:sp>
    </p:spTree>
    <p:extLst>
      <p:ext uri="{BB962C8B-B14F-4D97-AF65-F5344CB8AC3E}">
        <p14:creationId xmlns:p14="http://schemas.microsoft.com/office/powerpoint/2010/main" val="530959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1">
                <a:solidFill>
                  <a:schemeClr val="dk1"/>
                </a:solidFill>
              </a:rPr>
              <a:t>Teraz zajmiemy się wizualizacją danych i będziemy generować wykresy za pomocą języka Python.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13</a:t>
            </a:fld>
          </a:p>
        </p:txBody>
      </p:sp>
    </p:spTree>
    <p:extLst>
      <p:ext uri="{BB962C8B-B14F-4D97-AF65-F5344CB8AC3E}">
        <p14:creationId xmlns:p14="http://schemas.microsoft.com/office/powerpoint/2010/main" val="2570123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Wizualizacja danych jest ważna, bo pozwala wykryć błędy i wartości odstające.</a:t>
            </a:r>
            <a:r>
              <a:rPr lang="pl-PL" dirty="1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14</a:t>
            </a:fld>
          </a:p>
        </p:txBody>
      </p:sp>
    </p:spTree>
    <p:extLst>
      <p:ext uri="{BB962C8B-B14F-4D97-AF65-F5344CB8AC3E}">
        <p14:creationId xmlns:p14="http://schemas.microsoft.com/office/powerpoint/2010/main" val="530959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Przykład wykresu punktowego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15</a:t>
            </a:fld>
          </a:p>
        </p:txBody>
      </p:sp>
    </p:spTree>
    <p:extLst>
      <p:ext uri="{BB962C8B-B14F-4D97-AF65-F5344CB8AC3E}">
        <p14:creationId xmlns:p14="http://schemas.microsoft.com/office/powerpoint/2010/main" val="530959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Przykład wykresu słupkowego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16</a:t>
            </a:fld>
          </a:p>
        </p:txBody>
      </p:sp>
    </p:spTree>
    <p:extLst>
      <p:ext uri="{BB962C8B-B14F-4D97-AF65-F5344CB8AC3E}">
        <p14:creationId xmlns:p14="http://schemas.microsoft.com/office/powerpoint/2010/main" val="530959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1"/>
              <a:t>Przykład histogramu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17</a:t>
            </a:fld>
          </a:p>
        </p:txBody>
      </p:sp>
    </p:spTree>
    <p:extLst>
      <p:ext uri="{BB962C8B-B14F-4D97-AF65-F5344CB8AC3E}">
        <p14:creationId xmlns:p14="http://schemas.microsoft.com/office/powerpoint/2010/main" val="530959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Przykład wykresu pudełkowego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Poćwiczmy teraz tworzenie wykresów w notatniku Jupyter.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18</a:t>
            </a:fld>
          </a:p>
        </p:txBody>
      </p:sp>
    </p:spTree>
    <p:extLst>
      <p:ext uri="{BB962C8B-B14F-4D97-AF65-F5344CB8AC3E}">
        <p14:creationId xmlns:p14="http://schemas.microsoft.com/office/powerpoint/2010/main" val="530959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Czas na praktykę!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19</a:t>
            </a:fld>
          </a:p>
        </p:txBody>
      </p:sp>
    </p:spTree>
    <p:extLst>
      <p:ext uri="{BB962C8B-B14F-4D97-AF65-F5344CB8AC3E}">
        <p14:creationId xmlns:p14="http://schemas.microsoft.com/office/powerpoint/2010/main" val="1729638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>
                <a:solidFill>
                  <a:schemeClr val="dk1"/>
                </a:solidFill>
              </a:rPr>
              <a:t>Na pewno wszyscy już dobrze znacie języka Python.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/>
              <a:t>Zanim zajmiemy się wykorzystaniem sztucznej inteligencji w obszarze danych, musimy zapoznać się z podstawowymi pojęciami statystyki.</a:t>
            </a:r>
            <a:r>
              <a:rPr lang="pl-PL" dirty="1"/>
              <a:t> </a:t>
            </a:r>
            <a:r>
              <a:rPr lang="pl-PL" dirty="1"/>
              <a:t>Dlaczego?</a:t>
            </a:r>
            <a:r>
              <a:rPr lang="pl-PL" dirty="1"/>
              <a:t> </a:t>
            </a:r>
            <a:r>
              <a:rPr lang="pl-PL" dirty="1"/>
              <a:t>Aby z naszych danych wyciągnąć cenne informacje i wnioski.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2</a:t>
            </a:fld>
          </a:p>
        </p:txBody>
      </p:sp>
    </p:spTree>
    <p:extLst>
      <p:ext uri="{BB962C8B-B14F-4D97-AF65-F5344CB8AC3E}">
        <p14:creationId xmlns:p14="http://schemas.microsoft.com/office/powerpoint/2010/main" val="2570123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Teraz przejdziemy do modelowania, aby dowiedzieć się więcej o różnych typach algorytmów.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20</a:t>
            </a:fld>
          </a:p>
        </p:txBody>
      </p:sp>
    </p:spTree>
    <p:extLst>
      <p:ext uri="{BB962C8B-B14F-4D97-AF65-F5344CB8AC3E}">
        <p14:creationId xmlns:p14="http://schemas.microsoft.com/office/powerpoint/2010/main" val="530959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2" name="Google Shape;4542;g55868a97e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3" name="Google Shape;4543;g55868a97e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Techniki uczenia maszynowego można podzielić na uczenie z nadzorem, uczenie bez nadzoru i uczenie przez wzmocnienie.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Ten diagram prezentuje rodzaje zastosowań, do których można użyć każdego z algorytmów.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Dziś jednak skupimy się na uczeniu z nadzorem i uczeniu bez nadzoru.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7" name="Google Shape;4547;g55868a97e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8" name="Google Shape;4548;g55868a97e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Czy pamiętacie, czym jest uczenie z nadzorem?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[Uczestnicy odpowiadają.]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3" name="Google Shape;4553;g55868a97e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4" name="Google Shape;4554;g55868a97e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Celem uczenia z nadzorem jest odkrycie określonych relacji lub struktury w danych wejściowych, aby skutecznie wygenerować prawidłowe dane wyjściowe.</a:t>
            </a:r>
            <a:r>
              <a:rPr lang="pl-PL" dirty="1"/>
              <a:t> </a:t>
            </a:r>
            <a:r>
              <a:rPr lang="pl-PL" dirty="1"/>
              <a:t>W przypadku uczenia z nadzorem dane muszą być oznaczone etykietami.</a:t>
            </a:r>
            <a:r>
              <a:rPr lang="pl-PL" dirty="1"/>
              <a:t> </a:t>
            </a:r>
            <a:r>
              <a:rPr lang="pl-PL" dirty="1"/>
              <a:t>Algorytmy w uczeniu z nadzorem przewidują dane wyjściowe na podstawie danych wejściowych. Mamy tu do czynienia z dwoma typami: po pierwsze, klasyfikacja, która mapuje dane wejściowe na etykiety wyjściowe; po drugie, regresja, która mapuje dane wejściowe na ciągły wynik wyjściowy.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9" name="Google Shape;4559;g55868a97e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0" name="Google Shape;4560;g55868a97e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Wypróbujcie tę aplikację internetową, aby dowiedzieć się więcej!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5" name="Google Shape;4565;g55868a97e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6" name="Google Shape;4566;g55868a97e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Czy pamiętacie, czym jest uczenie bez nadzoru?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[Uczestnicy odpowiadają.]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1" name="Google Shape;4571;g55868a97e6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2" name="Google Shape;4572;g55868a97e6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Uczenie bez nadzoru przydaje się przy analizie eksploracyjnej, ponieważ może automatycznie identyfikować strukturę w danych.</a:t>
            </a:r>
            <a:r>
              <a:rPr lang="pl-PL" dirty="1"/>
              <a:t> </a:t>
            </a:r>
            <a:r>
              <a:rPr lang="pl-PL" dirty="1"/>
              <a:t>Na przykład, jeśli analityk próbuje segmentować konsumentów, metody klasteryzacyjne bez nadzoru stanowią doskonały punkt wyjścia dla analizy.</a:t>
            </a:r>
            <a:r>
              <a:rPr lang="pl-PL" dirty="1"/>
              <a:t> </a:t>
            </a:r>
            <a:r>
              <a:rPr lang="pl-PL" dirty="1"/>
              <a:t>W sytuacjach gdy dla człowieka jest niemożliwe albo niepraktyczne, aby zaproponować trendy w danych, uczenie bez nadzoru może wygenerować wstępne wnioski, których można następnie użyć do sprawdzenia konkretnych hipotez.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W uczeniu bez nadzoru dane nie są oznaczone etykietami.</a:t>
            </a:r>
            <a:r>
              <a:rPr lang="pl-PL" dirty="1"/>
              <a:t> </a:t>
            </a:r>
            <a:r>
              <a:rPr lang="pl-PL" dirty="1"/>
              <a:t>Algorytmy w uczeniu bez nadzoru możemy podzielić na dwie grupy: klasteryzację i redukcję wymiaru.</a:t>
            </a:r>
            <a:r>
              <a:rPr lang="pl-PL" dirty="1"/>
              <a:t> </a:t>
            </a:r>
            <a:r>
              <a:rPr lang="pl-PL" dirty="1"/>
              <a:t>Algorytmy klasteryzacji uczą się relacji między poszczególnymi właściwościami, a algorytmy redukcji wymiaru służą do przedstawiania danych z użyciem mniejszej liczby kolumn lub właściwości.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" name="Google Shape;4577;g55868a97e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8" name="Google Shape;4578;g55868a97e6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Zobaczmy, jak w praktyce działa uczenie bez nadzoru!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https://experiments.withgoogle.com/ai/drum-machine/view/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Zagramy teraz w grę.</a:t>
            </a:r>
            <a:r>
              <a:rPr lang="pl-PL" dirty="1"/>
              <a:t> </a:t>
            </a:r>
            <a:r>
              <a:rPr lang="pl-PL" dirty="1"/>
              <a:t>W tym zadaniu chcemy dowiedzieć się czegoś o naszych osobowościach i poznać algorytm klasyfikacji.</a:t>
            </a:r>
            <a:r>
              <a:rPr lang="pl-PL" dirty="1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28</a:t>
            </a:fld>
          </a:p>
        </p:txBody>
      </p:sp>
    </p:spTree>
    <p:extLst>
      <p:ext uri="{BB962C8B-B14F-4D97-AF65-F5344CB8AC3E}">
        <p14:creationId xmlns:p14="http://schemas.microsoft.com/office/powerpoint/2010/main" val="41604339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8" name="Google Shape;4588;g54dc927bec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9" name="Google Shape;4589;g54dc927bec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Wszyscy uczestnicy dokonają samooceny, umieszczając swoje imię w odpowiednim miejscu na wykresie.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Uwaga:</a:t>
            </a:r>
            <a:r>
              <a:rPr lang="pl-PL" dirty="1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dirty="1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 należy przedstawiać 4 skrajnych punktów osi w negatywnym świetle, bo może to spowodować uprzedzenie u uczestników i skutkować niedokładnością wyników.</a:t>
            </a:r>
            <a:r>
              <a:rPr lang="pl-PL" dirty="1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Punkt odniesienia:</a:t>
            </a:r>
            <a:r>
              <a:rPr lang="pl-PL" dirty="1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dirty="1" u="sng">
                <a:solidFill>
                  <a:schemeClr val="hlink"/>
                </a:solidFill>
                <a:hlinkClick r:id="rId3"/>
              </a:rPr>
              <a:t>https://www.axiomsoftware.com/disc/personality-types.php</a:t>
            </a:r>
            <a:r>
              <a:rPr lang="pl-PL" dirty="1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Zaczniemy od trzech kluczowych terminów:</a:t>
            </a:r>
            <a:r>
              <a:rPr lang="pl-PL" dirty="1"/>
              <a:t> </a:t>
            </a:r>
            <a:r>
              <a:rPr lang="pl-PL" dirty="1"/>
              <a:t>średnia, mediana i dominanta.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Średnia to suma wszystkich punktów danych podzielona przez liczbę punktów danych.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Mediana to wartość środkowa, który jest użyteczna, gdy rozkład jest skośny.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Dominanta to wartość najczęstsza, która pomaga zidentyfikować najczęstsze występowanie.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3</a:t>
            </a:fld>
          </a:p>
        </p:txBody>
      </p:sp>
    </p:spTree>
    <p:extLst>
      <p:ext uri="{BB962C8B-B14F-4D97-AF65-F5344CB8AC3E}">
        <p14:creationId xmlns:p14="http://schemas.microsoft.com/office/powerpoint/2010/main" val="5309590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0" name="Google Shape;4600;g54ffc68607_0_2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1" name="Google Shape;4601;g54ffc68607_0_2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Teraz każdy i każda z was uzupełni quiz osobowości.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Zapamiętajcie zwierzę, które najlepiej do was pasuje.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Zachowajcie swój wynik w tajemnicy!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6" name="Google Shape;4606;g553e1ad9dc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7" name="Google Shape;4607;g553e1ad9dc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Jeśli wasze zwierzę to: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Lew, zmieńcie wasz wynik na ⇑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Wydra, zmieńcie wasz wynik na 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Golden Retriever, zmieńcie wasz wynik na   ⃞</a:t>
            </a:r>
            <a:r>
              <a:rPr lang="pl-PL" dirty="1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Bóbr, zmieńcie wasz wynik na ⃤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2" name="Google Shape;4612;g553e1ad9d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3" name="Google Shape;4613;g553e1ad9dc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- Zauważycie, że niektórzy uczestnicy nie zostali poproszeni o zmianę swojego wyniku.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- Spróbujemy zgadnąć, jaki był wynik ich testu osobowości, za pomocą algorytmu K najbliższych sąsiadów.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- Jaki był waszym zdaniem wynik ich testu osobowości w oparciu o algorytm K najbliższych sąsiadów?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" name="Google Shape;4618;g54ffc68607_0_2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9" name="Google Shape;4619;g54ffc68607_0_2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Teraz przejdziemy na stronę </a:t>
            </a:r>
            <a:r>
              <a:rPr lang="pl-PL" dirty="1" u="sng">
                <a:solidFill>
                  <a:schemeClr val="hlink"/>
                </a:solidFill>
                <a:hlinkClick r:id="rId3"/>
              </a:rPr>
              <a:t>http://vision.stanford.edu/teaching/cs231n-demos/knn/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Dyskusja: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l-PL" dirty="1"/>
              <a:t>Biały obszar: niezdefiniowany.</a:t>
            </a:r>
            <a:r>
              <a:rPr lang="pl-PL" dirty="1"/>
              <a:t> </a:t>
            </a:r>
            <a:r>
              <a:rPr lang="pl-PL" dirty="1"/>
              <a:t>Potrzeba więcej danych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l-PL" dirty="1"/>
              <a:t>Dlaczego stosować więcej k?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Brawo!</a:t>
            </a:r>
            <a:r>
              <a:rPr lang="pl-PL" dirty="1"/>
              <a:t> </a:t>
            </a:r>
            <a:r>
              <a:rPr lang="pl-PL" dirty="1"/>
              <a:t>Teraz wiemy już, jak działa algorytm K najbliższych sąsiadów.</a:t>
            </a:r>
            <a:r>
              <a:rPr lang="pl-PL" dirty="1"/>
              <a:t>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To, co zrobiliśmy właśnie w tym zadaniu, jest podobne do algorytmu najbliższych sąsiadów.</a:t>
            </a:r>
            <a:r>
              <a:rPr lang="pl-PL" dirty="1"/>
              <a:t> </a:t>
            </a:r>
            <a:r>
              <a:rPr lang="pl-PL" dirty="1"/>
              <a:t>Dziś jednak przyjrzymy się bliżej algorytmowi K najbliższych sąsiadów.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34</a:t>
            </a:fld>
          </a:p>
        </p:txBody>
      </p:sp>
    </p:spTree>
    <p:extLst>
      <p:ext uri="{BB962C8B-B14F-4D97-AF65-F5344CB8AC3E}">
        <p14:creationId xmlns:p14="http://schemas.microsoft.com/office/powerpoint/2010/main" val="25701238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Algorytm K najbliższych sąsiadów (KNS) można wykorzystać do klasyfikacji lub regresji.</a:t>
            </a:r>
            <a:r>
              <a:rPr lang="pl-PL" dirty="1"/>
              <a:t> </a:t>
            </a:r>
            <a:r>
              <a:rPr lang="pl-PL" dirty="1"/>
              <a:t>Opiera się on na najbliższych punktach (sąsiadach) w celu określenia klasy lub grupy.</a:t>
            </a:r>
            <a:r>
              <a:rPr lang="pl-PL" dirty="1"/>
              <a:t> </a:t>
            </a:r>
            <a:r>
              <a:rPr lang="pl-PL" dirty="1"/>
              <a:t>Wykorzystuje cechy większości najbliższych punktów, aby sklasyfikować punkty nieznane.</a:t>
            </a:r>
            <a:r>
              <a:rPr lang="pl-PL" dirty="1"/>
              <a:t> </a:t>
            </a:r>
            <a:r>
              <a:rPr lang="pl-PL" dirty="1"/>
              <a:t>Zasadą przewodnią jest przekonanie, że podobne punkty danych powinny znajdować się blisko siebie.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35</a:t>
            </a:fld>
          </a:p>
        </p:txBody>
      </p:sp>
    </p:spTree>
    <p:extLst>
      <p:ext uri="{BB962C8B-B14F-4D97-AF65-F5344CB8AC3E}">
        <p14:creationId xmlns:p14="http://schemas.microsoft.com/office/powerpoint/2010/main" val="5309590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Na przykład, chcę przewidzieć słodycz owocu X, znając wysokość rośliny. Mam dane, w których kolor zielony reprezentuje słodki owoce, a kolor niebieski – owoc, który nie jest słodki.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Przy zastosowaniu algorytmu K najbliższych sąsiadów: jeśli k=1, utworzy okrąg z jednym punktem danych najbliższym X, jak pokazano na wykresie, przewidując tym samym, że owoc nie jest słodki.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Jeśli k=2, widać, że 1 głos przemawia za słodkim i 1 głos za niesłodkim.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Jeśli k=3, widać, że są 2 zielone punkty danych i 1 niebieski, co oznacza, że owoc X jest słodki.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36</a:t>
            </a:fld>
          </a:p>
        </p:txBody>
      </p:sp>
    </p:spTree>
    <p:extLst>
      <p:ext uri="{BB962C8B-B14F-4D97-AF65-F5344CB8AC3E}">
        <p14:creationId xmlns:p14="http://schemas.microsoft.com/office/powerpoint/2010/main" val="5309590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Zróbmy quiz, który sprawdzi, czy rozumiecie to, czego się do tej pory dowiedzieliście.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37</a:t>
            </a:fld>
          </a:p>
        </p:txBody>
      </p:sp>
    </p:spTree>
    <p:extLst>
      <p:ext uri="{BB962C8B-B14F-4D97-AF65-F5344CB8AC3E}">
        <p14:creationId xmlns:p14="http://schemas.microsoft.com/office/powerpoint/2010/main" val="25701238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Teraz przejdziemy do oceny modelu i poznamy różne metody oceny.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38</a:t>
            </a:fld>
          </a:p>
        </p:txBody>
      </p:sp>
    </p:spTree>
    <p:extLst>
      <p:ext uri="{BB962C8B-B14F-4D97-AF65-F5344CB8AC3E}">
        <p14:creationId xmlns:p14="http://schemas.microsoft.com/office/powerpoint/2010/main" val="5309590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4" name="Google Shape;4724;g521aec7651_0_2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5" name="Google Shape;4725;g521aec7651_0_2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Wiemy już, że algorytm K najbliższych sąsiadów może posłużyć jako jeden ze sposobów klasyfikacji.</a:t>
            </a:r>
            <a:r>
              <a:rPr lang="pl-PL" dirty="1"/>
              <a:t> </a:t>
            </a:r>
            <a:r>
              <a:rPr lang="pl-PL" dirty="1"/>
              <a:t>Zauważyliśmy też, że nie wszystkie predykcje KNS są dokładne.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Jak możemy zmierzyć wydajność naszego modelu?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Dwa kolejne terminy to standardowe odchylenie i wariancja.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Standardowe odchylenie mierzy, jak szeroko rozrzucone są wartości, pozwala ustalić, co jest normą.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Standardowe odchylenie jest pierwiastkiem kwadratowym z wariancji.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Wariancja jest średnią arytmetyczną kwadratów odchyleń od wartości średniej.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4</a:t>
            </a:fld>
          </a:p>
        </p:txBody>
      </p:sp>
    </p:spTree>
    <p:extLst>
      <p:ext uri="{BB962C8B-B14F-4D97-AF65-F5344CB8AC3E}">
        <p14:creationId xmlns:p14="http://schemas.microsoft.com/office/powerpoint/2010/main" val="5309590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9" name="Google Shape;4729;g54ffc68607_0_2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0" name="Google Shape;4730;g54ffc68607_0_2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Po pierwsze, poznamy kilka terminów istotnych dla procesu oceny.</a:t>
            </a:r>
            <a:r>
              <a:rPr lang="pl-PL" dirty="1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W przykładzie zakładamy, że chcemy przewidzieć ryzyko pożaru lasu w oparciu o dane pogodowe.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Są tutaj 2 możliwe wyniki predykcji, jakie możemy uzyskać:</a:t>
            </a:r>
            <a:r>
              <a:rPr lang="pl-PL" dirty="1"/>
              <a:t> </a:t>
            </a:r>
            <a:r>
              <a:rPr lang="pl-PL" dirty="1"/>
              <a:t>jest pożar albo go nie ma.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7" name="Google Shape;4737;g55826941b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8" name="Google Shape;4738;g55826941b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Wynik prawdziwie dodatni (TP - True Positive):</a:t>
            </a:r>
            <a:r>
              <a:rPr lang="pl-PL" dirty="1"/>
              <a:t> </a:t>
            </a:r>
            <a:r>
              <a:rPr lang="pl-PL" dirty="1"/>
              <a:t>Wynik predykcji „tak” (</a:t>
            </a:r>
            <a:r>
              <a:rPr lang="pl-PL" dirty="1">
                <a:solidFill>
                  <a:schemeClr val="dk1"/>
                </a:solidFill>
              </a:rPr>
              <a:t>detektor informuje o pożarze</a:t>
            </a:r>
            <a:r>
              <a:rPr lang="pl-PL" dirty="1"/>
              <a:t>) i fakty mówią „tak” (jest pożar).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To jest dobry wynik.</a:t>
            </a:r>
            <a:r>
              <a:rPr lang="pl-PL" dirty="1"/>
              <a:t> </a:t>
            </a:r>
            <a:r>
              <a:rPr lang="pl-PL" dirty="1"/>
              <a:t>Straż pożarna zostanie wezwana do ugaszenia pożaru.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6" name="Google Shape;4746;g55826941b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7" name="Google Shape;4747;g55826941b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Wynik prawdziwie ujemny (TN - True Negative):</a:t>
            </a:r>
            <a:r>
              <a:rPr lang="pl-PL" dirty="1"/>
              <a:t> </a:t>
            </a:r>
            <a:r>
              <a:rPr lang="pl-PL" dirty="1"/>
              <a:t>Wynik predykcji „nie” (</a:t>
            </a:r>
            <a:r>
              <a:rPr lang="pl-PL" dirty="1">
                <a:solidFill>
                  <a:schemeClr val="dk1"/>
                </a:solidFill>
              </a:rPr>
              <a:t>detektor informuje</a:t>
            </a:r>
            <a:r>
              <a:rPr lang="pl-PL" dirty="1"/>
              <a:t>, że nie ma pożaru) i </a:t>
            </a:r>
            <a:r>
              <a:rPr lang="pl-PL" dirty="1">
                <a:solidFill>
                  <a:schemeClr val="dk1"/>
                </a:solidFill>
              </a:rPr>
              <a:t>fakty mówią</a:t>
            </a:r>
            <a:r>
              <a:rPr lang="pl-PL" dirty="1"/>
              <a:t> „nie” (nie ma pożaru).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To dobrze, nie ma pożaru, można się zrelaksować.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5" name="Google Shape;4755;g55826941b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6" name="Google Shape;4756;g55826941b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Wynik fałszywie ujemny (FN - False Negative):</a:t>
            </a:r>
            <a:r>
              <a:rPr lang="pl-PL" dirty="1"/>
              <a:t> </a:t>
            </a:r>
            <a:r>
              <a:rPr lang="pl-PL" dirty="1"/>
              <a:t>Wynik predykcji „nie” </a:t>
            </a:r>
            <a:r>
              <a:rPr lang="pl-PL" dirty="1">
                <a:solidFill>
                  <a:schemeClr val="dk1"/>
                </a:solidFill>
              </a:rPr>
              <a:t>(detektor informuje, że nie ma pożaru)</a:t>
            </a:r>
            <a:r>
              <a:rPr lang="pl-PL" dirty="1"/>
              <a:t>, lecz </a:t>
            </a:r>
            <a:r>
              <a:rPr lang="pl-PL" dirty="1">
                <a:solidFill>
                  <a:schemeClr val="dk1"/>
                </a:solidFill>
              </a:rPr>
              <a:t>fakty mówią „tak”</a:t>
            </a:r>
            <a:r>
              <a:rPr lang="pl-PL" dirty="1"/>
              <a:t> (</a:t>
            </a:r>
            <a:r>
              <a:rPr lang="pl-PL" dirty="1">
                <a:solidFill>
                  <a:schemeClr val="dk1"/>
                </a:solidFill>
              </a:rPr>
              <a:t>jest pożar</a:t>
            </a:r>
            <a:r>
              <a:rPr lang="pl-PL" dirty="1"/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Bardzo niebezpieczny wynik!</a:t>
            </a:r>
            <a:r>
              <a:rPr lang="pl-PL" dirty="1"/>
              <a:t> </a:t>
            </a:r>
            <a:r>
              <a:rPr lang="pl-PL" dirty="1"/>
              <a:t>Co będzie, jeśli za późno dowiemy się o pożarze?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4" name="Google Shape;4764;g55826941b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5" name="Google Shape;4765;g55826941b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Wynik fałszywie dodatni (FP - False Positive:</a:t>
            </a:r>
            <a:r>
              <a:rPr lang="pl-PL" dirty="1"/>
              <a:t> </a:t>
            </a:r>
            <a:r>
              <a:rPr lang="pl-PL" dirty="1"/>
              <a:t>Wynik predykcji „tak” </a:t>
            </a:r>
            <a:r>
              <a:rPr lang="pl-PL" dirty="1">
                <a:solidFill>
                  <a:schemeClr val="dk1"/>
                </a:solidFill>
              </a:rPr>
              <a:t>(detektor informuje, że jest pożar)</a:t>
            </a:r>
            <a:r>
              <a:rPr lang="pl-PL" dirty="1"/>
              <a:t>, lecz </a:t>
            </a:r>
            <a:r>
              <a:rPr lang="pl-PL" dirty="1">
                <a:solidFill>
                  <a:schemeClr val="dk1"/>
                </a:solidFill>
              </a:rPr>
              <a:t>fakty mówią „nie” (nie ma pożaru</a:t>
            </a:r>
            <a:r>
              <a:rPr lang="pl-PL" dirty="1"/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To również jest nieprawidłowy wynik.</a:t>
            </a:r>
            <a:r>
              <a:rPr lang="pl-PL" dirty="1"/>
              <a:t> </a:t>
            </a:r>
            <a:r>
              <a:rPr lang="pl-PL" dirty="1"/>
              <a:t>Straż pożarna zostanie wysłana, a tymczasem pożaru nie ma.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Nie jest to jednak równie niebezpieczna sytuacja, jak wynik fałszywie ujemny.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3" name="Google Shape;4773;g55826941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4" name="Google Shape;4774;g55826941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Wynik porównania między predykcją a rzeczywistością można zapisać w tablicy pomyłek.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Tablica pomyłek pozwala nam zrozumieć wyniki predykcji.</a:t>
            </a:r>
            <a:r>
              <a:rPr lang="pl-PL" dirty="1"/>
              <a:t> </a:t>
            </a:r>
            <a:r>
              <a:rPr lang="pl-PL" dirty="1"/>
              <a:t>Nie służy ona do oceny.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Wynik prawdziwie dodatni (TP - True Positive):</a:t>
            </a:r>
            <a:r>
              <a:rPr lang="pl-PL" dirty="1"/>
              <a:t> </a:t>
            </a:r>
            <a:r>
              <a:rPr lang="pl-PL" dirty="1"/>
              <a:t>Wynik predykcji „tak” (</a:t>
            </a:r>
            <a:r>
              <a:rPr lang="pl-PL" dirty="1">
                <a:solidFill>
                  <a:schemeClr val="dk1"/>
                </a:solidFill>
              </a:rPr>
              <a:t>detektor informuje o pożarze</a:t>
            </a:r>
            <a:r>
              <a:rPr lang="pl-PL" dirty="1"/>
              <a:t>) i fakty mówią „tak” (jest pożar).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Wynik prawdziwie ujemny (TN - True Negative):</a:t>
            </a:r>
            <a:r>
              <a:rPr lang="pl-PL" dirty="1"/>
              <a:t> </a:t>
            </a:r>
            <a:r>
              <a:rPr lang="pl-PL" dirty="1"/>
              <a:t>Wynik predykcji „nie” (</a:t>
            </a:r>
            <a:r>
              <a:rPr lang="pl-PL" dirty="1">
                <a:solidFill>
                  <a:schemeClr val="dk1"/>
                </a:solidFill>
              </a:rPr>
              <a:t>detektor informuje</a:t>
            </a:r>
            <a:r>
              <a:rPr lang="pl-PL" dirty="1"/>
              <a:t>, że nie ma pożaru) i </a:t>
            </a:r>
            <a:r>
              <a:rPr lang="pl-PL" dirty="1">
                <a:solidFill>
                  <a:schemeClr val="dk1"/>
                </a:solidFill>
              </a:rPr>
              <a:t>fakty mówią</a:t>
            </a:r>
            <a:r>
              <a:rPr lang="pl-PL" dirty="1"/>
              <a:t> „nie” (nie ma pożaru).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Wynik fałszywie dodatni (FP - False Positive:</a:t>
            </a:r>
            <a:r>
              <a:rPr lang="pl-PL" dirty="1"/>
              <a:t> </a:t>
            </a:r>
            <a:r>
              <a:rPr lang="pl-PL" dirty="1"/>
              <a:t>Wynik predykcji „tak” </a:t>
            </a:r>
            <a:r>
              <a:rPr lang="pl-PL" dirty="1">
                <a:solidFill>
                  <a:schemeClr val="dk1"/>
                </a:solidFill>
              </a:rPr>
              <a:t>(detektor informuje, że jest pożar)</a:t>
            </a:r>
            <a:r>
              <a:rPr lang="pl-PL" dirty="1"/>
              <a:t>, lecz </a:t>
            </a:r>
            <a:r>
              <a:rPr lang="pl-PL" dirty="1">
                <a:solidFill>
                  <a:schemeClr val="dk1"/>
                </a:solidFill>
              </a:rPr>
              <a:t>fakty mówią „nie” (nie ma pożaru</a:t>
            </a:r>
            <a:r>
              <a:rPr lang="pl-PL" dirty="1"/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Wynik fałszywie ujemny (FN - False Negative):</a:t>
            </a:r>
            <a:r>
              <a:rPr lang="pl-PL" dirty="1"/>
              <a:t> </a:t>
            </a:r>
            <a:r>
              <a:rPr lang="pl-PL" dirty="1"/>
              <a:t>Wynik predykcji „nie” </a:t>
            </a:r>
            <a:r>
              <a:rPr lang="pl-PL" dirty="1">
                <a:solidFill>
                  <a:schemeClr val="dk1"/>
                </a:solidFill>
              </a:rPr>
              <a:t>(detektor informuje, że nie ma pożaru)</a:t>
            </a:r>
            <a:r>
              <a:rPr lang="pl-PL" dirty="1"/>
              <a:t>, lecz </a:t>
            </a:r>
            <a:r>
              <a:rPr lang="pl-PL" dirty="1">
                <a:solidFill>
                  <a:schemeClr val="dk1"/>
                </a:solidFill>
              </a:rPr>
              <a:t>fakty mówią „tak”</a:t>
            </a:r>
            <a:r>
              <a:rPr lang="pl-PL" dirty="1"/>
              <a:t> (</a:t>
            </a:r>
            <a:r>
              <a:rPr lang="pl-PL" dirty="1">
                <a:solidFill>
                  <a:schemeClr val="dk1"/>
                </a:solidFill>
              </a:rPr>
              <a:t>jest pożar</a:t>
            </a:r>
            <a:r>
              <a:rPr lang="pl-PL" dirty="1"/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9" name="Google Shape;4779;g521aec7651_0_2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0" name="Google Shape;4780;g521aec7651_0_2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Dokładność to wartość procentowa poprawnych predykcji spośród wszystkich obserwacji.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Znając liczbę predykcji i obserwacji, jaki jest procent PRAWDZIWYCH predykcji?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Uważnie przyjrzyjcie się wzorowi.</a:t>
            </a:r>
            <a:r>
              <a:rPr lang="pl-PL" dirty="1"/>
              <a:t> </a:t>
            </a:r>
            <a:r>
              <a:rPr lang="pl-PL" dirty="1"/>
              <a:t>Licznik jest sumą wszystkich prawdziwych predykcji.</a:t>
            </a:r>
            <a:r>
              <a:rPr lang="pl-PL" dirty="1"/>
              <a:t> </a:t>
            </a:r>
            <a:r>
              <a:rPr lang="pl-PL" dirty="1"/>
              <a:t>Mianownik jest sumą wszystkich predykcji.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Czy waszym zdaniem wysoka dokładność jest równoznaczna z dobrą wydajnością modelu?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Jaką wartość procentową dokładności powinien mieć model z dobrą wydajnością?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[Uczestnicy odpowiadają.]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5" name="Google Shape;4785;g55826941b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6" name="Google Shape;4786;g55826941b3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Wysoka dokładność nie musi oznaczać, że model jest dobry.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Wyobraźcie sobie, że w rzeczywistości prawdopodobieństwo pożaru w lesie w ciągu roku wynosi 2%.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Możemy stworzyć model, który będzie zawsze przewidywał, że NIE ma pożaru.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Będzie dokładny w 98% procentach, ale czy będzie użyteczny?</a:t>
            </a:r>
            <a:r>
              <a:rPr lang="pl-PL" dirty="1"/>
              <a:t> </a:t>
            </a:r>
            <a:r>
              <a:rPr lang="pl-PL" dirty="1"/>
              <a:t>Raczej nie!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Być może lepiej jest obliczyć procent przypadków przewidywanych jako dodatnie i będących faktycznie dodatnimi.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4" name="Google Shape;4794;g54ffc68607_0_2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5" name="Google Shape;4795;g54ffc68607_0_2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Precyzja to wartość procentowa przypadków, które są przewidywane jako dodatnie i które faktycznie są dodatnie.</a:t>
            </a:r>
            <a:r>
              <a:rPr lang="pl-PL" dirty="1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Wyobraźcie sobie: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Ilekroć nasz model przewiduje pożar (wynik dodatni), strażacy to sprawdzają.</a:t>
            </a:r>
            <a:r>
              <a:rPr lang="pl-PL" dirty="1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Może się okazać, że jest pożar ALBO go nie ma.</a:t>
            </a:r>
            <a:r>
              <a:rPr lang="pl-PL" dirty="1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Jak mówimy potocznie o sytuacji wyniku fałszywie dodatniego?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Gdy jest alarm przeciwpożarowy, ale pożaru nie ma?</a:t>
            </a:r>
            <a:r>
              <a:rPr lang="pl-PL" dirty="1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[Uczestnicy odpowiadają.]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Tak, to jest fałszywy alarm.</a:t>
            </a:r>
            <a:r>
              <a:rPr lang="pl-PL" dirty="1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Precyzja jest ważna.</a:t>
            </a:r>
            <a:r>
              <a:rPr lang="pl-PL" dirty="1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Wyobraźmy sobie przypadek niskiej precyzji.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Co się wtedy dzieje?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Strażacy mogą zacząć bagatelizować alarmy.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Za dużo jest fałszywych alarmów!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Pamiętacie bajkę o chłopcu, którzy krzyczał „wilki!”?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Google Shape;4800;g54ffc68607_0_2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1" name="Google Shape;4801;g54ffc68607_0_2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Czułość mierzy ułamek dodatnich przypadków prawidłowo zidentyfikowanych.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Innymi słowy, jest liczba przypadków, gdy maszyna przewiduje pożar i rzeczywiście jest pożar.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Chcemy, żeby ten współczynnik był możliwie najwyższy.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Pamiętacie wynik fałszywie ujemny?</a:t>
            </a:r>
            <a:r>
              <a:rPr lang="pl-PL" dirty="1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Maszyna wtedy przewiduje, że nie ma pożaru, a tymczasem w rzeczywistości jest pożar!</a:t>
            </a:r>
            <a:r>
              <a:rPr lang="pl-PL" dirty="1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Co wolicie: wynik fałszywie ujemny czy fałszywie dodatni?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Teraz, gdy już znamy podstawowe pojęcia statystyki, czas przejść od teorii do praktyki.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Skonfigurujmy notatnik Jupyter.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[Przejdź do instrukcji konfiguracji notatnika Jupyter]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5</a:t>
            </a:fld>
          </a:p>
        </p:txBody>
      </p:sp>
    </p:spTree>
    <p:extLst>
      <p:ext uri="{BB962C8B-B14F-4D97-AF65-F5344CB8AC3E}">
        <p14:creationId xmlns:p14="http://schemas.microsoft.com/office/powerpoint/2010/main" val="25701238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7" name="Google Shape;4807;g55826941b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8" name="Google Shape;4808;g55826941b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Który wskaźnik jest ważny?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To zależy od konkretnego przypadku.</a:t>
            </a:r>
            <a:r>
              <a:rPr lang="pl-PL" dirty="1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Jeśli chodzi o pożar lasu, wynik fałszywie ujemny jest szczególnie niebezpieczny.</a:t>
            </a:r>
            <a:r>
              <a:rPr lang="pl-PL" dirty="1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Nie ma alarmu, mimo że jest pożar.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Cały las spłonie!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Kiedy wynik fałszywie ujemny jest wyjątkowo niebezpieczny?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1">
                <a:solidFill>
                  <a:schemeClr val="dk1"/>
                </a:solidFill>
              </a:rPr>
              <a:t>Pożar lasu: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Straż pożarna nie zjawia się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1">
                <a:solidFill>
                  <a:schemeClr val="dk1"/>
                </a:solidFill>
              </a:rPr>
              <a:t>Wybuch epidemii: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Wirus się swobodnie rozprzestrzenia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Kiedy wynik fałszywie dodatni jest wyjątkowo niebezpieczny?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1">
                <a:solidFill>
                  <a:schemeClr val="dk1"/>
                </a:solidFill>
              </a:rPr>
              <a:t>Spam: adresat nie przeczyta ważnej wiadomości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1">
                <a:solidFill>
                  <a:schemeClr val="dk1"/>
                </a:solidFill>
              </a:rPr>
              <a:t>Górnictwo: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Pieniądze stracone na poszukiwania i odwierty, podczas gdy w danym miejscu nie żadnych cennych metali ani węgla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9" name="Google Shape;4819;g55826941b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0" name="Google Shape;4820;g55826941b3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150">
                <a:solidFill>
                  <a:srgbClr val="242729"/>
                </a:solidFill>
                <a:highlight>
                  <a:srgbClr val="FFFFFF"/>
                </a:highlight>
              </a:rPr>
              <a:t>Jeśli chcecie wiedzieć, czy wasze predykcje są prawidłowe, potrzebujecie tych dwóch wskaźników:</a:t>
            </a:r>
            <a:r>
              <a:rPr lang="pl-PL" dirty="1" sz="1150">
                <a:solidFill>
                  <a:srgbClr val="242729"/>
                </a:solidFill>
                <a:highlight>
                  <a:srgbClr val="FFFFFF"/>
                </a:highlight>
              </a:rPr>
              <a:t> </a:t>
            </a:r>
            <a:r>
              <a:rPr lang="pl-PL" dirty="1" sz="1150">
                <a:solidFill>
                  <a:srgbClr val="242729"/>
                </a:solidFill>
                <a:highlight>
                  <a:srgbClr val="FFFFFF"/>
                </a:highlight>
              </a:rPr>
              <a:t>czułość i precyzja.</a:t>
            </a:r>
            <a:r>
              <a:rPr lang="pl-PL" dirty="1" sz="1150">
                <a:solidFill>
                  <a:srgbClr val="242729"/>
                </a:solidFill>
                <a:highlight>
                  <a:srgbClr val="FFFFFF"/>
                </a:highlight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42729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150">
                <a:solidFill>
                  <a:srgbClr val="242729"/>
                </a:solidFill>
                <a:highlight>
                  <a:srgbClr val="FFFFFF"/>
                </a:highlight>
              </a:rPr>
              <a:t>Możecie mieć wysoką precyzję i niską czułość.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150">
                <a:solidFill>
                  <a:srgbClr val="242729"/>
                </a:solidFill>
                <a:highlight>
                  <a:srgbClr val="FFFFFF"/>
                </a:highlight>
              </a:rPr>
              <a:t>Możecie mieć precyzję równą 1 (ilekroć predykcja jest dodatnia, odpowiada rzeczywistości), a jednocześnie niską czułość (udało się przewidzieć 3 wyniki prawdziwie dodatnie, ale nie udało się przewidzieć 15 wyników dodatnich).</a:t>
            </a:r>
            <a:r>
              <a:rPr lang="pl-PL" dirty="1" sz="1150">
                <a:solidFill>
                  <a:srgbClr val="242729"/>
                </a:solidFill>
                <a:highlight>
                  <a:srgbClr val="FFFFFF"/>
                </a:highlight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42729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150">
                <a:solidFill>
                  <a:srgbClr val="242729"/>
                </a:solidFill>
                <a:highlight>
                  <a:srgbClr val="FFFFFF"/>
                </a:highlight>
              </a:rPr>
              <a:t>Albo możecie mieć wysoką czułość, ale niską precyzję.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150">
                <a:solidFill>
                  <a:srgbClr val="242729"/>
                </a:solidFill>
                <a:highlight>
                  <a:srgbClr val="FFFFFF"/>
                </a:highlight>
              </a:rPr>
              <a:t>Możecie mieć czułość równą 1 (prawidłowo przewidujecie wszystkie przypadki dodatnie), ale bardzo niską precyzję (dużo fałszywych alarmów).</a:t>
            </a:r>
            <a:r>
              <a:rPr lang="pl-PL" dirty="1" sz="1150">
                <a:solidFill>
                  <a:srgbClr val="242729"/>
                </a:solidFill>
                <a:highlight>
                  <a:srgbClr val="FFFFFF"/>
                </a:highlight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42729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42729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150">
                <a:solidFill>
                  <a:srgbClr val="242729"/>
                </a:solidFill>
                <a:highlight>
                  <a:srgbClr val="FFFFFF"/>
                </a:highlight>
              </a:rPr>
              <a:t>Precyzja = (TP) / (TP + FP)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150">
                <a:solidFill>
                  <a:srgbClr val="242729"/>
                </a:solidFill>
                <a:highlight>
                  <a:srgbClr val="FFFFFF"/>
                </a:highlight>
              </a:rPr>
              <a:t>Czułość = (TP) / (TP + FN)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42729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42729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42729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42729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50">
              <a:solidFill>
                <a:srgbClr val="242729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9" name="Google Shape;4829;g521aec7651_0_2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0" name="Google Shape;4830;g521aec7651_0_2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Na poprzednim slajdzie widzieliście, jakie znaczenie ma równowaga między precyzją a czułością.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Wynik F1 jest wskaźnikiem tej równowagi.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Spójrzcie na wzór.</a:t>
            </a:r>
            <a:r>
              <a:rPr lang="pl-PL" dirty="1"/>
              <a:t> </a:t>
            </a:r>
            <a:r>
              <a:rPr lang="pl-PL" dirty="1"/>
              <a:t>Wyobraźcie sobie idealny scenariusz, w którym zarówno precyzja, jak i czułość ma wartość 1 (100%).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Jaki jest wtedy wynik F1?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Wynosi on 1.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1 to idealna wartość F1.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A jeśli precyzja i czułość są niskie?</a:t>
            </a:r>
            <a:r>
              <a:rPr lang="pl-PL" dirty="1"/>
              <a:t> </a:t>
            </a:r>
            <a:r>
              <a:rPr lang="pl-PL" dirty="1"/>
              <a:t>Na przykład 0,1.</a:t>
            </a:r>
            <a:r>
              <a:rPr lang="pl-PL" dirty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Jaki jest wtedy wynik F1?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Wynosi on 0,1.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Co jeśli precyzja jest wysoka, a czułość niska?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Co jeśli precyzja jest niska, a czułość wysoka?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Co jeśli precyzja jest wysoka i czułość jest wysoka?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4" name="Google Shape;4724;g521aec7651_0_2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5" name="Google Shape;4725;g521aec7651_0_2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Czas na kilka pytań praktycznych.</a:t>
            </a:r>
          </a:p>
        </p:txBody>
      </p:sp>
    </p:spTree>
    <p:extLst>
      <p:ext uri="{BB962C8B-B14F-4D97-AF65-F5344CB8AC3E}">
        <p14:creationId xmlns:p14="http://schemas.microsoft.com/office/powerpoint/2010/main" val="23119476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1" name="Google Shape;4841;g54ffc68607_0_2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2" name="Google Shape;4842;g54ffc68607_0_2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Normalny przykład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8" name="Google Shape;4848;g54ffc68607_0_2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9" name="Google Shape;4849;g54ffc68607_0_2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Przykład, w którym dokładność nie jest najlepszym wskaźnikiem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5" name="Google Shape;4855;g54ffc68607_0_2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6" name="Google Shape;4856;g54ffc68607_0_2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Przykład, w którym precyzja nie jest najlepszym wskaźnikiem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2" name="Google Shape;4862;g54ffc68607_0_2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3" name="Google Shape;4863;g54ffc68607_0_2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Przykład, w którym czułość nie jest najlepszym wskaźnikiem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>
                <a:solidFill>
                  <a:schemeClr val="dk1"/>
                </a:solidFill>
              </a:rPr>
              <a:t>Dziękuję za wasze dzisiejsze zaangażowanie.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Do zobaczenia na następnej sesji.</a:t>
            </a:r>
            <a:r>
              <a:rPr lang="pl-PL" dirty="1">
                <a:solidFill>
                  <a:schemeClr val="dk1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58</a:t>
            </a:fld>
          </a:p>
        </p:txBody>
      </p:sp>
    </p:spTree>
    <p:extLst>
      <p:ext uri="{BB962C8B-B14F-4D97-AF65-F5344CB8AC3E}">
        <p14:creationId xmlns:p14="http://schemas.microsoft.com/office/powerpoint/2010/main" val="2559571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>
                <a:solidFill>
                  <a:schemeClr val="dk1"/>
                </a:solidFill>
              </a:rPr>
              <a:t>Teraz zrobimy sobie powtórkę z języka Python z użyciem podstawowych terminów statystycznych (średnia, mediana, dominanta).</a:t>
            </a:r>
            <a:r>
              <a:rPr lang="pl-PL" dirty="1">
                <a:solidFill>
                  <a:schemeClr val="dk1"/>
                </a:solidFill>
              </a:rPr>
              <a:t> </a:t>
            </a:r>
            <a:r>
              <a:rPr lang="pl-PL" dirty="1">
                <a:solidFill>
                  <a:schemeClr val="dk1"/>
                </a:solidFill>
              </a:rPr>
              <a:t>[Przejdź do notatnika IPython]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6</a:t>
            </a:fld>
          </a:p>
        </p:txBody>
      </p:sp>
    </p:spTree>
    <p:extLst>
      <p:ext uri="{BB962C8B-B14F-4D97-AF65-F5344CB8AC3E}">
        <p14:creationId xmlns:p14="http://schemas.microsoft.com/office/powerpoint/2010/main" val="2570123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0" name="Google Shape;4410;g55826941b3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1" name="Google Shape;4411;g55826941b3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W domenie danych używamy komputerów, aby dowiedzieć się więcej na podstawie danych numerycznych.</a:t>
            </a:r>
          </a:p>
        </p:txBody>
      </p:sp>
      <p:sp>
        <p:nvSpPr>
          <p:cNvPr id="4412" name="Google Shape;4412;g55826941b3_0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9" name="Google Shape;4419;g55826941b3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0" name="Google Shape;4420;g55826941b3_0_3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/>
              <a:t>Jakie zastosowania sztucznej inteligencji w domenie danych przychodzą wam do głowy?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ssistant"/>
              <a:buNone/>
            </a:pPr>
            <a:endParaRPr dirty="0"/>
          </a:p>
        </p:txBody>
      </p:sp>
      <p:sp>
        <p:nvSpPr>
          <p:cNvPr id="4421" name="Google Shape;4421;g55826941b3_0_3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6" name="Google Shape;4426;g55826941b3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7" name="Google Shape;4427;g55826941b3_0_5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ssistant"/>
              <a:buNone/>
            </a:pPr>
            <a:r>
              <a:rPr lang="pl-PL" dirty="1"/>
              <a:t>Możliwe zastosowania: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ssistant"/>
              <a:buNone/>
            </a:pPr>
            <a:r>
              <a:rPr lang="pl-PL" dirty="1"/>
              <a:t>Prognozowanie cen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ssistant"/>
              <a:buNone/>
            </a:pPr>
            <a:r>
              <a:rPr lang="pl-PL" dirty="1"/>
              <a:t>Alarmy serwisowe maszyn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ssistant"/>
              <a:buNone/>
            </a:pPr>
            <a:r>
              <a:rPr lang="pl-PL" dirty="1"/>
              <a:t>Prognozowanie pogody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ssistant"/>
              <a:buNone/>
            </a:pPr>
            <a:r>
              <a:rPr lang="pl-PL" dirty="1"/>
              <a:t>Diagnoza medyczna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ssistant"/>
              <a:buNone/>
            </a:pPr>
            <a:r>
              <a:rPr lang="pl-PL" dirty="1"/>
              <a:t>Handel na giełdzie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ssistant"/>
              <a:buNone/>
            </a:pPr>
            <a:r>
              <a:rPr lang="pl-PL" dirty="1"/>
              <a:t>Klasyfikacja, np. pacjentów, osób ubiegających się o kredyt itp.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ssistant"/>
              <a:buNone/>
            </a:pPr>
            <a:r>
              <a:rPr lang="pl-PL" dirty="1" u="sng">
                <a:solidFill>
                  <a:schemeClr val="hlink"/>
                </a:solidFill>
                <a:hlinkClick r:id="rId3"/>
              </a:rPr>
              <a:t>https://data-flair.training/blogs/machine-learning-applications/</a:t>
            </a:r>
            <a:r>
              <a:rPr lang="pl-PL" dirty="1"/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ssistant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ssistant"/>
              <a:buNone/>
            </a:pPr>
            <a:r>
              <a:rPr lang="pl-PL" dirty="1"/>
              <a:t>Zob. witryna Kaggle!</a:t>
            </a:r>
            <a:r>
              <a:rPr lang="pl-PL" dirty="1"/>
              <a:t> </a:t>
            </a:r>
            <a:r>
              <a:rPr lang="pl-PL" dirty="1" u="sng">
                <a:solidFill>
                  <a:schemeClr val="hlink"/>
                </a:solidFill>
                <a:hlinkClick r:id="rId4"/>
              </a:rPr>
              <a:t>https://www.kaggle.com/competitions</a:t>
            </a:r>
            <a:r>
              <a:rPr lang="pl-PL" dirty="1"/>
              <a:t> </a:t>
            </a:r>
          </a:p>
        </p:txBody>
      </p:sp>
      <p:sp>
        <p:nvSpPr>
          <p:cNvPr id="4428" name="Google Shape;4428;g55826941b3_0_5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sz="2800" b="0" i="0" baseline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55613" y="1203325"/>
            <a:ext cx="8228012" cy="3425825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/>
              <a:t>14pt Intel Clear fourth level</a:t>
            </a:r>
          </a:p>
          <a:p>
            <a:pPr lvl="4"/>
            <a:r>
              <a:rPr lang="en-US" dirty="0"/>
              <a:t>12pt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72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7"/>
          <p:cNvSpPr/>
          <p:nvPr/>
        </p:nvSpPr>
        <p:spPr>
          <a:xfrm>
            <a:off x="8264685" y="102476"/>
            <a:ext cx="133107" cy="10113"/>
          </a:xfrm>
          <a:custGeom>
            <a:avLst/>
            <a:gdLst/>
            <a:ahLst/>
            <a:cxnLst/>
            <a:rect l="l" t="t" r="r" b="b"/>
            <a:pathLst>
              <a:path w="2257" h="203" extrusionOk="0">
                <a:moveTo>
                  <a:pt x="304" y="0"/>
                </a:moveTo>
                <a:lnTo>
                  <a:pt x="34" y="68"/>
                </a:lnTo>
                <a:lnTo>
                  <a:pt x="1" y="101"/>
                </a:lnTo>
                <a:lnTo>
                  <a:pt x="34" y="135"/>
                </a:lnTo>
                <a:lnTo>
                  <a:pt x="270" y="202"/>
                </a:lnTo>
                <a:lnTo>
                  <a:pt x="1920" y="202"/>
                </a:lnTo>
                <a:lnTo>
                  <a:pt x="2189" y="169"/>
                </a:lnTo>
                <a:lnTo>
                  <a:pt x="2223" y="135"/>
                </a:lnTo>
                <a:lnTo>
                  <a:pt x="2256" y="101"/>
                </a:lnTo>
                <a:lnTo>
                  <a:pt x="2223" y="68"/>
                </a:lnTo>
                <a:lnTo>
                  <a:pt x="2189" y="34"/>
                </a:lnTo>
                <a:lnTo>
                  <a:pt x="1953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7"/>
          <p:cNvSpPr/>
          <p:nvPr/>
        </p:nvSpPr>
        <p:spPr>
          <a:xfrm>
            <a:off x="1221299" y="176256"/>
            <a:ext cx="47711" cy="35271"/>
          </a:xfrm>
          <a:custGeom>
            <a:avLst/>
            <a:gdLst/>
            <a:ahLst/>
            <a:cxnLst/>
            <a:rect l="l" t="t" r="r" b="b"/>
            <a:pathLst>
              <a:path w="809" h="708" extrusionOk="0">
                <a:moveTo>
                  <a:pt x="641" y="1"/>
                </a:moveTo>
                <a:lnTo>
                  <a:pt x="573" y="35"/>
                </a:lnTo>
                <a:lnTo>
                  <a:pt x="573" y="102"/>
                </a:lnTo>
                <a:lnTo>
                  <a:pt x="607" y="237"/>
                </a:lnTo>
                <a:lnTo>
                  <a:pt x="573" y="371"/>
                </a:lnTo>
                <a:lnTo>
                  <a:pt x="540" y="439"/>
                </a:lnTo>
                <a:lnTo>
                  <a:pt x="472" y="472"/>
                </a:lnTo>
                <a:lnTo>
                  <a:pt x="338" y="506"/>
                </a:lnTo>
                <a:lnTo>
                  <a:pt x="270" y="506"/>
                </a:lnTo>
                <a:lnTo>
                  <a:pt x="237" y="472"/>
                </a:lnTo>
                <a:lnTo>
                  <a:pt x="203" y="405"/>
                </a:lnTo>
                <a:lnTo>
                  <a:pt x="169" y="371"/>
                </a:lnTo>
                <a:lnTo>
                  <a:pt x="169" y="304"/>
                </a:lnTo>
                <a:lnTo>
                  <a:pt x="203" y="270"/>
                </a:lnTo>
                <a:lnTo>
                  <a:pt x="237" y="169"/>
                </a:lnTo>
                <a:lnTo>
                  <a:pt x="237" y="102"/>
                </a:lnTo>
                <a:lnTo>
                  <a:pt x="102" y="102"/>
                </a:lnTo>
                <a:lnTo>
                  <a:pt x="35" y="169"/>
                </a:lnTo>
                <a:lnTo>
                  <a:pt x="1" y="270"/>
                </a:lnTo>
                <a:lnTo>
                  <a:pt x="1" y="371"/>
                </a:lnTo>
                <a:lnTo>
                  <a:pt x="1" y="472"/>
                </a:lnTo>
                <a:lnTo>
                  <a:pt x="68" y="573"/>
                </a:lnTo>
                <a:lnTo>
                  <a:pt x="169" y="641"/>
                </a:lnTo>
                <a:lnTo>
                  <a:pt x="270" y="674"/>
                </a:lnTo>
                <a:lnTo>
                  <a:pt x="405" y="708"/>
                </a:lnTo>
                <a:lnTo>
                  <a:pt x="506" y="674"/>
                </a:lnTo>
                <a:lnTo>
                  <a:pt x="641" y="607"/>
                </a:lnTo>
                <a:lnTo>
                  <a:pt x="708" y="506"/>
                </a:lnTo>
                <a:lnTo>
                  <a:pt x="775" y="405"/>
                </a:lnTo>
                <a:lnTo>
                  <a:pt x="809" y="270"/>
                </a:lnTo>
                <a:lnTo>
                  <a:pt x="809" y="136"/>
                </a:lnTo>
                <a:lnTo>
                  <a:pt x="742" y="35"/>
                </a:lnTo>
                <a:lnTo>
                  <a:pt x="67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7"/>
          <p:cNvSpPr/>
          <p:nvPr/>
        </p:nvSpPr>
        <p:spPr>
          <a:xfrm>
            <a:off x="1169696" y="129328"/>
            <a:ext cx="148971" cy="119114"/>
          </a:xfrm>
          <a:custGeom>
            <a:avLst/>
            <a:gdLst/>
            <a:ahLst/>
            <a:cxnLst/>
            <a:rect l="l" t="t" r="r" b="b"/>
            <a:pathLst>
              <a:path w="2526" h="2391" extrusionOk="0">
                <a:moveTo>
                  <a:pt x="2256" y="236"/>
                </a:moveTo>
                <a:lnTo>
                  <a:pt x="2256" y="674"/>
                </a:lnTo>
                <a:lnTo>
                  <a:pt x="2290" y="1078"/>
                </a:lnTo>
                <a:lnTo>
                  <a:pt x="2290" y="1616"/>
                </a:lnTo>
                <a:lnTo>
                  <a:pt x="2324" y="2121"/>
                </a:lnTo>
                <a:lnTo>
                  <a:pt x="2088" y="2088"/>
                </a:lnTo>
                <a:lnTo>
                  <a:pt x="1886" y="2088"/>
                </a:lnTo>
                <a:lnTo>
                  <a:pt x="1448" y="2121"/>
                </a:lnTo>
                <a:lnTo>
                  <a:pt x="910" y="2121"/>
                </a:lnTo>
                <a:lnTo>
                  <a:pt x="640" y="2155"/>
                </a:lnTo>
                <a:lnTo>
                  <a:pt x="371" y="2222"/>
                </a:lnTo>
                <a:lnTo>
                  <a:pt x="304" y="1684"/>
                </a:lnTo>
                <a:lnTo>
                  <a:pt x="236" y="1145"/>
                </a:lnTo>
                <a:lnTo>
                  <a:pt x="203" y="707"/>
                </a:lnTo>
                <a:lnTo>
                  <a:pt x="169" y="270"/>
                </a:lnTo>
                <a:lnTo>
                  <a:pt x="1213" y="270"/>
                </a:lnTo>
                <a:lnTo>
                  <a:pt x="2256" y="236"/>
                </a:lnTo>
                <a:close/>
                <a:moveTo>
                  <a:pt x="2256" y="0"/>
                </a:moveTo>
                <a:lnTo>
                  <a:pt x="1179" y="34"/>
                </a:lnTo>
                <a:lnTo>
                  <a:pt x="674" y="34"/>
                </a:lnTo>
                <a:lnTo>
                  <a:pt x="135" y="101"/>
                </a:lnTo>
                <a:lnTo>
                  <a:pt x="68" y="135"/>
                </a:lnTo>
                <a:lnTo>
                  <a:pt x="68" y="202"/>
                </a:lnTo>
                <a:lnTo>
                  <a:pt x="1" y="438"/>
                </a:lnTo>
                <a:lnTo>
                  <a:pt x="1" y="674"/>
                </a:lnTo>
                <a:lnTo>
                  <a:pt x="34" y="1145"/>
                </a:lnTo>
                <a:lnTo>
                  <a:pt x="102" y="1751"/>
                </a:lnTo>
                <a:lnTo>
                  <a:pt x="135" y="2020"/>
                </a:lnTo>
                <a:lnTo>
                  <a:pt x="203" y="2323"/>
                </a:lnTo>
                <a:lnTo>
                  <a:pt x="236" y="2357"/>
                </a:lnTo>
                <a:lnTo>
                  <a:pt x="371" y="2357"/>
                </a:lnTo>
                <a:lnTo>
                  <a:pt x="607" y="2391"/>
                </a:lnTo>
                <a:lnTo>
                  <a:pt x="842" y="2391"/>
                </a:lnTo>
                <a:lnTo>
                  <a:pt x="1314" y="2357"/>
                </a:lnTo>
                <a:lnTo>
                  <a:pt x="2088" y="2357"/>
                </a:lnTo>
                <a:lnTo>
                  <a:pt x="2357" y="2290"/>
                </a:lnTo>
                <a:lnTo>
                  <a:pt x="2391" y="2323"/>
                </a:lnTo>
                <a:lnTo>
                  <a:pt x="2458" y="2323"/>
                </a:lnTo>
                <a:lnTo>
                  <a:pt x="2492" y="2256"/>
                </a:lnTo>
                <a:lnTo>
                  <a:pt x="2526" y="2020"/>
                </a:lnTo>
                <a:lnTo>
                  <a:pt x="2526" y="1751"/>
                </a:lnTo>
                <a:lnTo>
                  <a:pt x="2492" y="1246"/>
                </a:lnTo>
                <a:lnTo>
                  <a:pt x="2458" y="640"/>
                </a:lnTo>
                <a:lnTo>
                  <a:pt x="2425" y="371"/>
                </a:lnTo>
                <a:lnTo>
                  <a:pt x="2357" y="68"/>
                </a:lnTo>
                <a:lnTo>
                  <a:pt x="2324" y="34"/>
                </a:lnTo>
                <a:lnTo>
                  <a:pt x="229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7"/>
          <p:cNvSpPr/>
          <p:nvPr/>
        </p:nvSpPr>
        <p:spPr>
          <a:xfrm>
            <a:off x="1552916" y="164549"/>
            <a:ext cx="43759" cy="38609"/>
          </a:xfrm>
          <a:custGeom>
            <a:avLst/>
            <a:gdLst/>
            <a:ahLst/>
            <a:cxnLst/>
            <a:rect l="l" t="t" r="r" b="b"/>
            <a:pathLst>
              <a:path w="742" h="775" extrusionOk="0">
                <a:moveTo>
                  <a:pt x="304" y="169"/>
                </a:moveTo>
                <a:lnTo>
                  <a:pt x="337" y="202"/>
                </a:lnTo>
                <a:lnTo>
                  <a:pt x="371" y="236"/>
                </a:lnTo>
                <a:lnTo>
                  <a:pt x="506" y="236"/>
                </a:lnTo>
                <a:lnTo>
                  <a:pt x="539" y="404"/>
                </a:lnTo>
                <a:lnTo>
                  <a:pt x="506" y="472"/>
                </a:lnTo>
                <a:lnTo>
                  <a:pt x="472" y="539"/>
                </a:lnTo>
                <a:lnTo>
                  <a:pt x="438" y="573"/>
                </a:lnTo>
                <a:lnTo>
                  <a:pt x="371" y="606"/>
                </a:lnTo>
                <a:lnTo>
                  <a:pt x="304" y="573"/>
                </a:lnTo>
                <a:lnTo>
                  <a:pt x="236" y="539"/>
                </a:lnTo>
                <a:lnTo>
                  <a:pt x="203" y="472"/>
                </a:lnTo>
                <a:lnTo>
                  <a:pt x="169" y="404"/>
                </a:lnTo>
                <a:lnTo>
                  <a:pt x="203" y="270"/>
                </a:lnTo>
                <a:lnTo>
                  <a:pt x="304" y="169"/>
                </a:lnTo>
                <a:close/>
                <a:moveTo>
                  <a:pt x="304" y="0"/>
                </a:moveTo>
                <a:lnTo>
                  <a:pt x="169" y="68"/>
                </a:lnTo>
                <a:lnTo>
                  <a:pt x="68" y="169"/>
                </a:lnTo>
                <a:lnTo>
                  <a:pt x="0" y="303"/>
                </a:lnTo>
                <a:lnTo>
                  <a:pt x="0" y="438"/>
                </a:lnTo>
                <a:lnTo>
                  <a:pt x="34" y="573"/>
                </a:lnTo>
                <a:lnTo>
                  <a:pt x="101" y="707"/>
                </a:lnTo>
                <a:lnTo>
                  <a:pt x="236" y="775"/>
                </a:lnTo>
                <a:lnTo>
                  <a:pt x="506" y="775"/>
                </a:lnTo>
                <a:lnTo>
                  <a:pt x="607" y="707"/>
                </a:lnTo>
                <a:lnTo>
                  <a:pt x="708" y="573"/>
                </a:lnTo>
                <a:lnTo>
                  <a:pt x="741" y="404"/>
                </a:lnTo>
                <a:lnTo>
                  <a:pt x="708" y="236"/>
                </a:lnTo>
                <a:lnTo>
                  <a:pt x="674" y="101"/>
                </a:lnTo>
                <a:lnTo>
                  <a:pt x="607" y="68"/>
                </a:lnTo>
                <a:lnTo>
                  <a:pt x="573" y="34"/>
                </a:lnTo>
                <a:lnTo>
                  <a:pt x="438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7"/>
          <p:cNvSpPr/>
          <p:nvPr/>
        </p:nvSpPr>
        <p:spPr>
          <a:xfrm>
            <a:off x="1241174" y="151"/>
            <a:ext cx="19934" cy="114132"/>
          </a:xfrm>
          <a:custGeom>
            <a:avLst/>
            <a:gdLst/>
            <a:ahLst/>
            <a:cxnLst/>
            <a:rect l="l" t="t" r="r" b="b"/>
            <a:pathLst>
              <a:path w="338" h="2291" extrusionOk="0">
                <a:moveTo>
                  <a:pt x="34" y="1"/>
                </a:moveTo>
                <a:lnTo>
                  <a:pt x="1" y="270"/>
                </a:lnTo>
                <a:lnTo>
                  <a:pt x="1" y="506"/>
                </a:lnTo>
                <a:lnTo>
                  <a:pt x="34" y="1044"/>
                </a:lnTo>
                <a:lnTo>
                  <a:pt x="68" y="1650"/>
                </a:lnTo>
                <a:lnTo>
                  <a:pt x="102" y="1953"/>
                </a:lnTo>
                <a:lnTo>
                  <a:pt x="169" y="2223"/>
                </a:lnTo>
                <a:lnTo>
                  <a:pt x="203" y="2290"/>
                </a:lnTo>
                <a:lnTo>
                  <a:pt x="270" y="2290"/>
                </a:lnTo>
                <a:lnTo>
                  <a:pt x="304" y="2256"/>
                </a:lnTo>
                <a:lnTo>
                  <a:pt x="304" y="2223"/>
                </a:lnTo>
                <a:lnTo>
                  <a:pt x="337" y="1920"/>
                </a:lnTo>
                <a:lnTo>
                  <a:pt x="304" y="1617"/>
                </a:lnTo>
                <a:lnTo>
                  <a:pt x="236" y="1011"/>
                </a:lnTo>
                <a:lnTo>
                  <a:pt x="203" y="506"/>
                </a:lnTo>
                <a:lnTo>
                  <a:pt x="203" y="236"/>
                </a:lnTo>
                <a:lnTo>
                  <a:pt x="13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7"/>
          <p:cNvSpPr/>
          <p:nvPr/>
        </p:nvSpPr>
        <p:spPr>
          <a:xfrm>
            <a:off x="1570785" y="151"/>
            <a:ext cx="146966" cy="110744"/>
          </a:xfrm>
          <a:custGeom>
            <a:avLst/>
            <a:gdLst/>
            <a:ahLst/>
            <a:cxnLst/>
            <a:rect l="l" t="t" r="r" b="b"/>
            <a:pathLst>
              <a:path w="2492" h="2223" extrusionOk="0">
                <a:moveTo>
                  <a:pt x="1" y="1"/>
                </a:moveTo>
                <a:lnTo>
                  <a:pt x="1" y="539"/>
                </a:lnTo>
                <a:lnTo>
                  <a:pt x="34" y="1078"/>
                </a:lnTo>
                <a:lnTo>
                  <a:pt x="102" y="1617"/>
                </a:lnTo>
                <a:lnTo>
                  <a:pt x="203" y="2155"/>
                </a:lnTo>
                <a:lnTo>
                  <a:pt x="236" y="2223"/>
                </a:lnTo>
                <a:lnTo>
                  <a:pt x="304" y="2223"/>
                </a:lnTo>
                <a:lnTo>
                  <a:pt x="371" y="2189"/>
                </a:lnTo>
                <a:lnTo>
                  <a:pt x="405" y="2122"/>
                </a:lnTo>
                <a:lnTo>
                  <a:pt x="405" y="2054"/>
                </a:lnTo>
                <a:lnTo>
                  <a:pt x="876" y="2122"/>
                </a:lnTo>
                <a:lnTo>
                  <a:pt x="1347" y="2155"/>
                </a:lnTo>
                <a:lnTo>
                  <a:pt x="1852" y="2122"/>
                </a:lnTo>
                <a:lnTo>
                  <a:pt x="2088" y="2088"/>
                </a:lnTo>
                <a:lnTo>
                  <a:pt x="2290" y="2054"/>
                </a:lnTo>
                <a:lnTo>
                  <a:pt x="2357" y="1987"/>
                </a:lnTo>
                <a:lnTo>
                  <a:pt x="2357" y="1920"/>
                </a:lnTo>
                <a:lnTo>
                  <a:pt x="2425" y="1920"/>
                </a:lnTo>
                <a:lnTo>
                  <a:pt x="2458" y="1886"/>
                </a:lnTo>
                <a:lnTo>
                  <a:pt x="2458" y="1852"/>
                </a:lnTo>
                <a:lnTo>
                  <a:pt x="2492" y="943"/>
                </a:lnTo>
                <a:lnTo>
                  <a:pt x="2425" y="1"/>
                </a:lnTo>
                <a:lnTo>
                  <a:pt x="2256" y="1"/>
                </a:lnTo>
                <a:lnTo>
                  <a:pt x="2223" y="472"/>
                </a:lnTo>
                <a:lnTo>
                  <a:pt x="2223" y="943"/>
                </a:lnTo>
                <a:lnTo>
                  <a:pt x="2256" y="1415"/>
                </a:lnTo>
                <a:lnTo>
                  <a:pt x="2290" y="1852"/>
                </a:lnTo>
                <a:lnTo>
                  <a:pt x="2324" y="1886"/>
                </a:lnTo>
                <a:lnTo>
                  <a:pt x="2290" y="1886"/>
                </a:lnTo>
                <a:lnTo>
                  <a:pt x="2054" y="1852"/>
                </a:lnTo>
                <a:lnTo>
                  <a:pt x="1819" y="1886"/>
                </a:lnTo>
                <a:lnTo>
                  <a:pt x="371" y="1886"/>
                </a:lnTo>
                <a:lnTo>
                  <a:pt x="270" y="943"/>
                </a:lnTo>
                <a:lnTo>
                  <a:pt x="20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7"/>
          <p:cNvSpPr/>
          <p:nvPr/>
        </p:nvSpPr>
        <p:spPr>
          <a:xfrm>
            <a:off x="85559" y="151"/>
            <a:ext cx="147025" cy="23564"/>
          </a:xfrm>
          <a:custGeom>
            <a:avLst/>
            <a:gdLst/>
            <a:ahLst/>
            <a:cxnLst/>
            <a:rect l="l" t="t" r="r" b="b"/>
            <a:pathLst>
              <a:path w="2493" h="473" extrusionOk="0">
                <a:moveTo>
                  <a:pt x="1" y="1"/>
                </a:moveTo>
                <a:lnTo>
                  <a:pt x="34" y="337"/>
                </a:lnTo>
                <a:lnTo>
                  <a:pt x="68" y="405"/>
                </a:lnTo>
                <a:lnTo>
                  <a:pt x="169" y="405"/>
                </a:lnTo>
                <a:lnTo>
                  <a:pt x="203" y="371"/>
                </a:lnTo>
                <a:lnTo>
                  <a:pt x="439" y="438"/>
                </a:lnTo>
                <a:lnTo>
                  <a:pt x="674" y="472"/>
                </a:lnTo>
                <a:lnTo>
                  <a:pt x="1213" y="472"/>
                </a:lnTo>
                <a:lnTo>
                  <a:pt x="1752" y="405"/>
                </a:lnTo>
                <a:lnTo>
                  <a:pt x="2257" y="304"/>
                </a:lnTo>
                <a:lnTo>
                  <a:pt x="2257" y="337"/>
                </a:lnTo>
                <a:lnTo>
                  <a:pt x="2324" y="405"/>
                </a:lnTo>
                <a:lnTo>
                  <a:pt x="2391" y="438"/>
                </a:lnTo>
                <a:lnTo>
                  <a:pt x="2459" y="405"/>
                </a:lnTo>
                <a:lnTo>
                  <a:pt x="2492" y="371"/>
                </a:lnTo>
                <a:lnTo>
                  <a:pt x="2492" y="304"/>
                </a:lnTo>
                <a:lnTo>
                  <a:pt x="2425" y="1"/>
                </a:lnTo>
                <a:lnTo>
                  <a:pt x="2223" y="1"/>
                </a:lnTo>
                <a:lnTo>
                  <a:pt x="2257" y="135"/>
                </a:lnTo>
                <a:lnTo>
                  <a:pt x="1179" y="236"/>
                </a:lnTo>
                <a:lnTo>
                  <a:pt x="708" y="270"/>
                </a:lnTo>
                <a:lnTo>
                  <a:pt x="439" y="270"/>
                </a:lnTo>
                <a:lnTo>
                  <a:pt x="203" y="304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7"/>
          <p:cNvSpPr/>
          <p:nvPr/>
        </p:nvSpPr>
        <p:spPr>
          <a:xfrm>
            <a:off x="1513225" y="119265"/>
            <a:ext cx="137058" cy="119114"/>
          </a:xfrm>
          <a:custGeom>
            <a:avLst/>
            <a:gdLst/>
            <a:ahLst/>
            <a:cxnLst/>
            <a:rect l="l" t="t" r="r" b="b"/>
            <a:pathLst>
              <a:path w="2324" h="2391" extrusionOk="0">
                <a:moveTo>
                  <a:pt x="1515" y="0"/>
                </a:moveTo>
                <a:lnTo>
                  <a:pt x="909" y="34"/>
                </a:lnTo>
                <a:lnTo>
                  <a:pt x="202" y="34"/>
                </a:lnTo>
                <a:lnTo>
                  <a:pt x="0" y="101"/>
                </a:lnTo>
                <a:lnTo>
                  <a:pt x="0" y="135"/>
                </a:lnTo>
                <a:lnTo>
                  <a:pt x="67" y="202"/>
                </a:lnTo>
                <a:lnTo>
                  <a:pt x="168" y="236"/>
                </a:lnTo>
                <a:lnTo>
                  <a:pt x="370" y="270"/>
                </a:lnTo>
                <a:lnTo>
                  <a:pt x="1414" y="270"/>
                </a:lnTo>
                <a:lnTo>
                  <a:pt x="2020" y="202"/>
                </a:lnTo>
                <a:lnTo>
                  <a:pt x="2020" y="202"/>
                </a:lnTo>
                <a:lnTo>
                  <a:pt x="1987" y="438"/>
                </a:lnTo>
                <a:lnTo>
                  <a:pt x="2020" y="640"/>
                </a:lnTo>
                <a:lnTo>
                  <a:pt x="2054" y="1078"/>
                </a:lnTo>
                <a:lnTo>
                  <a:pt x="2054" y="1583"/>
                </a:lnTo>
                <a:lnTo>
                  <a:pt x="2088" y="1852"/>
                </a:lnTo>
                <a:lnTo>
                  <a:pt x="2121" y="2121"/>
                </a:lnTo>
                <a:lnTo>
                  <a:pt x="977" y="2155"/>
                </a:lnTo>
                <a:lnTo>
                  <a:pt x="539" y="2121"/>
                </a:lnTo>
                <a:lnTo>
                  <a:pt x="370" y="2155"/>
                </a:lnTo>
                <a:lnTo>
                  <a:pt x="269" y="2222"/>
                </a:lnTo>
                <a:lnTo>
                  <a:pt x="202" y="2256"/>
                </a:lnTo>
                <a:lnTo>
                  <a:pt x="202" y="2290"/>
                </a:lnTo>
                <a:lnTo>
                  <a:pt x="269" y="2323"/>
                </a:lnTo>
                <a:lnTo>
                  <a:pt x="370" y="2357"/>
                </a:lnTo>
                <a:lnTo>
                  <a:pt x="572" y="2391"/>
                </a:lnTo>
                <a:lnTo>
                  <a:pt x="1583" y="2391"/>
                </a:lnTo>
                <a:lnTo>
                  <a:pt x="2222" y="2357"/>
                </a:lnTo>
                <a:lnTo>
                  <a:pt x="2290" y="2323"/>
                </a:lnTo>
                <a:lnTo>
                  <a:pt x="2323" y="2290"/>
                </a:lnTo>
                <a:lnTo>
                  <a:pt x="2323" y="2222"/>
                </a:lnTo>
                <a:lnTo>
                  <a:pt x="2290" y="2155"/>
                </a:lnTo>
                <a:lnTo>
                  <a:pt x="2323" y="1886"/>
                </a:lnTo>
                <a:lnTo>
                  <a:pt x="2290" y="1616"/>
                </a:lnTo>
                <a:lnTo>
                  <a:pt x="2256" y="1044"/>
                </a:lnTo>
                <a:lnTo>
                  <a:pt x="2256" y="606"/>
                </a:lnTo>
                <a:lnTo>
                  <a:pt x="2222" y="404"/>
                </a:lnTo>
                <a:lnTo>
                  <a:pt x="2189" y="202"/>
                </a:lnTo>
                <a:lnTo>
                  <a:pt x="2222" y="135"/>
                </a:lnTo>
                <a:lnTo>
                  <a:pt x="2222" y="67"/>
                </a:lnTo>
                <a:lnTo>
                  <a:pt x="2189" y="34"/>
                </a:lnTo>
                <a:lnTo>
                  <a:pt x="212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7"/>
          <p:cNvSpPr/>
          <p:nvPr/>
        </p:nvSpPr>
        <p:spPr>
          <a:xfrm>
            <a:off x="1471530" y="52161"/>
            <a:ext cx="35798" cy="33577"/>
          </a:xfrm>
          <a:custGeom>
            <a:avLst/>
            <a:gdLst/>
            <a:ahLst/>
            <a:cxnLst/>
            <a:rect l="l" t="t" r="r" b="b"/>
            <a:pathLst>
              <a:path w="607" h="674" extrusionOk="0">
                <a:moveTo>
                  <a:pt x="202" y="0"/>
                </a:moveTo>
                <a:lnTo>
                  <a:pt x="101" y="34"/>
                </a:lnTo>
                <a:lnTo>
                  <a:pt x="34" y="101"/>
                </a:lnTo>
                <a:lnTo>
                  <a:pt x="0" y="202"/>
                </a:lnTo>
                <a:lnTo>
                  <a:pt x="0" y="270"/>
                </a:lnTo>
                <a:lnTo>
                  <a:pt x="34" y="337"/>
                </a:lnTo>
                <a:lnTo>
                  <a:pt x="101" y="371"/>
                </a:lnTo>
                <a:lnTo>
                  <a:pt x="202" y="404"/>
                </a:lnTo>
                <a:lnTo>
                  <a:pt x="438" y="404"/>
                </a:lnTo>
                <a:lnTo>
                  <a:pt x="438" y="472"/>
                </a:lnTo>
                <a:lnTo>
                  <a:pt x="404" y="573"/>
                </a:lnTo>
                <a:lnTo>
                  <a:pt x="438" y="640"/>
                </a:lnTo>
                <a:lnTo>
                  <a:pt x="471" y="674"/>
                </a:lnTo>
                <a:lnTo>
                  <a:pt x="505" y="674"/>
                </a:lnTo>
                <a:lnTo>
                  <a:pt x="572" y="573"/>
                </a:lnTo>
                <a:lnTo>
                  <a:pt x="606" y="472"/>
                </a:lnTo>
                <a:lnTo>
                  <a:pt x="606" y="270"/>
                </a:lnTo>
                <a:lnTo>
                  <a:pt x="606" y="202"/>
                </a:lnTo>
                <a:lnTo>
                  <a:pt x="539" y="169"/>
                </a:lnTo>
                <a:lnTo>
                  <a:pt x="505" y="202"/>
                </a:lnTo>
                <a:lnTo>
                  <a:pt x="337" y="270"/>
                </a:lnTo>
                <a:lnTo>
                  <a:pt x="168" y="270"/>
                </a:lnTo>
                <a:lnTo>
                  <a:pt x="135" y="236"/>
                </a:lnTo>
                <a:lnTo>
                  <a:pt x="168" y="169"/>
                </a:lnTo>
                <a:lnTo>
                  <a:pt x="202" y="135"/>
                </a:lnTo>
                <a:lnTo>
                  <a:pt x="505" y="135"/>
                </a:lnTo>
                <a:lnTo>
                  <a:pt x="505" y="169"/>
                </a:lnTo>
                <a:lnTo>
                  <a:pt x="572" y="169"/>
                </a:lnTo>
                <a:lnTo>
                  <a:pt x="606" y="135"/>
                </a:lnTo>
                <a:lnTo>
                  <a:pt x="539" y="68"/>
                </a:lnTo>
                <a:lnTo>
                  <a:pt x="471" y="34"/>
                </a:lnTo>
                <a:lnTo>
                  <a:pt x="303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7"/>
          <p:cNvSpPr/>
          <p:nvPr/>
        </p:nvSpPr>
        <p:spPr>
          <a:xfrm>
            <a:off x="1251082" y="151"/>
            <a:ext cx="137117" cy="112438"/>
          </a:xfrm>
          <a:custGeom>
            <a:avLst/>
            <a:gdLst/>
            <a:ahLst/>
            <a:cxnLst/>
            <a:rect l="l" t="t" r="r" b="b"/>
            <a:pathLst>
              <a:path w="2325" h="2257" extrusionOk="0">
                <a:moveTo>
                  <a:pt x="1" y="1"/>
                </a:moveTo>
                <a:lnTo>
                  <a:pt x="169" y="102"/>
                </a:lnTo>
                <a:lnTo>
                  <a:pt x="371" y="135"/>
                </a:lnTo>
                <a:lnTo>
                  <a:pt x="775" y="135"/>
                </a:lnTo>
                <a:lnTo>
                  <a:pt x="1415" y="102"/>
                </a:lnTo>
                <a:lnTo>
                  <a:pt x="2021" y="68"/>
                </a:lnTo>
                <a:lnTo>
                  <a:pt x="2021" y="68"/>
                </a:lnTo>
                <a:lnTo>
                  <a:pt x="1987" y="270"/>
                </a:lnTo>
                <a:lnTo>
                  <a:pt x="2021" y="506"/>
                </a:lnTo>
                <a:lnTo>
                  <a:pt x="2055" y="910"/>
                </a:lnTo>
                <a:lnTo>
                  <a:pt x="2055" y="1448"/>
                </a:lnTo>
                <a:lnTo>
                  <a:pt x="2088" y="1718"/>
                </a:lnTo>
                <a:lnTo>
                  <a:pt x="2122" y="1987"/>
                </a:lnTo>
                <a:lnTo>
                  <a:pt x="573" y="1987"/>
                </a:lnTo>
                <a:lnTo>
                  <a:pt x="371" y="2021"/>
                </a:lnTo>
                <a:lnTo>
                  <a:pt x="270" y="2054"/>
                </a:lnTo>
                <a:lnTo>
                  <a:pt x="203" y="2122"/>
                </a:lnTo>
                <a:lnTo>
                  <a:pt x="270" y="2189"/>
                </a:lnTo>
                <a:lnTo>
                  <a:pt x="371" y="2223"/>
                </a:lnTo>
                <a:lnTo>
                  <a:pt x="573" y="2256"/>
                </a:lnTo>
                <a:lnTo>
                  <a:pt x="977" y="2223"/>
                </a:lnTo>
                <a:lnTo>
                  <a:pt x="2223" y="2223"/>
                </a:lnTo>
                <a:lnTo>
                  <a:pt x="2290" y="2189"/>
                </a:lnTo>
                <a:lnTo>
                  <a:pt x="2324" y="2122"/>
                </a:lnTo>
                <a:lnTo>
                  <a:pt x="2324" y="2088"/>
                </a:lnTo>
                <a:lnTo>
                  <a:pt x="2290" y="2021"/>
                </a:lnTo>
                <a:lnTo>
                  <a:pt x="2324" y="1751"/>
                </a:lnTo>
                <a:lnTo>
                  <a:pt x="2290" y="1448"/>
                </a:lnTo>
                <a:lnTo>
                  <a:pt x="2257" y="910"/>
                </a:lnTo>
                <a:lnTo>
                  <a:pt x="2257" y="472"/>
                </a:lnTo>
                <a:lnTo>
                  <a:pt x="2223" y="236"/>
                </a:lnTo>
                <a:lnTo>
                  <a:pt x="2189" y="34"/>
                </a:lnTo>
                <a:lnTo>
                  <a:pt x="222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7"/>
          <p:cNvSpPr/>
          <p:nvPr/>
        </p:nvSpPr>
        <p:spPr>
          <a:xfrm>
            <a:off x="1404004" y="151"/>
            <a:ext cx="19934" cy="104069"/>
          </a:xfrm>
          <a:custGeom>
            <a:avLst/>
            <a:gdLst/>
            <a:ahLst/>
            <a:cxnLst/>
            <a:rect l="l" t="t" r="r" b="b"/>
            <a:pathLst>
              <a:path w="338" h="2089" extrusionOk="0">
                <a:moveTo>
                  <a:pt x="34" y="1"/>
                </a:moveTo>
                <a:lnTo>
                  <a:pt x="0" y="405"/>
                </a:lnTo>
                <a:lnTo>
                  <a:pt x="0" y="809"/>
                </a:lnTo>
                <a:lnTo>
                  <a:pt x="34" y="1448"/>
                </a:lnTo>
                <a:lnTo>
                  <a:pt x="101" y="1751"/>
                </a:lnTo>
                <a:lnTo>
                  <a:pt x="169" y="2021"/>
                </a:lnTo>
                <a:lnTo>
                  <a:pt x="202" y="2088"/>
                </a:lnTo>
                <a:lnTo>
                  <a:pt x="270" y="2088"/>
                </a:lnTo>
                <a:lnTo>
                  <a:pt x="303" y="2054"/>
                </a:lnTo>
                <a:lnTo>
                  <a:pt x="337" y="1987"/>
                </a:lnTo>
                <a:lnTo>
                  <a:pt x="337" y="1718"/>
                </a:lnTo>
                <a:lnTo>
                  <a:pt x="303" y="1415"/>
                </a:lnTo>
                <a:lnTo>
                  <a:pt x="236" y="809"/>
                </a:lnTo>
                <a:lnTo>
                  <a:pt x="236" y="405"/>
                </a:lnTo>
                <a:lnTo>
                  <a:pt x="202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7"/>
          <p:cNvSpPr/>
          <p:nvPr/>
        </p:nvSpPr>
        <p:spPr>
          <a:xfrm>
            <a:off x="1737566" y="151"/>
            <a:ext cx="147025" cy="94006"/>
          </a:xfrm>
          <a:custGeom>
            <a:avLst/>
            <a:gdLst/>
            <a:ahLst/>
            <a:cxnLst/>
            <a:rect l="l" t="t" r="r" b="b"/>
            <a:pathLst>
              <a:path w="2493" h="1887" extrusionOk="0">
                <a:moveTo>
                  <a:pt x="1" y="1"/>
                </a:moveTo>
                <a:lnTo>
                  <a:pt x="1" y="304"/>
                </a:lnTo>
                <a:lnTo>
                  <a:pt x="1" y="640"/>
                </a:lnTo>
                <a:lnTo>
                  <a:pt x="68" y="1213"/>
                </a:lnTo>
                <a:lnTo>
                  <a:pt x="102" y="1516"/>
                </a:lnTo>
                <a:lnTo>
                  <a:pt x="203" y="1785"/>
                </a:lnTo>
                <a:lnTo>
                  <a:pt x="203" y="1819"/>
                </a:lnTo>
                <a:lnTo>
                  <a:pt x="236" y="1852"/>
                </a:lnTo>
                <a:lnTo>
                  <a:pt x="304" y="1819"/>
                </a:lnTo>
                <a:lnTo>
                  <a:pt x="337" y="1852"/>
                </a:lnTo>
                <a:lnTo>
                  <a:pt x="573" y="1886"/>
                </a:lnTo>
                <a:lnTo>
                  <a:pt x="809" y="1852"/>
                </a:lnTo>
                <a:lnTo>
                  <a:pt x="1280" y="1852"/>
                </a:lnTo>
                <a:lnTo>
                  <a:pt x="1819" y="1819"/>
                </a:lnTo>
                <a:lnTo>
                  <a:pt x="2054" y="1819"/>
                </a:lnTo>
                <a:lnTo>
                  <a:pt x="2324" y="1785"/>
                </a:lnTo>
                <a:lnTo>
                  <a:pt x="2357" y="1819"/>
                </a:lnTo>
                <a:lnTo>
                  <a:pt x="2391" y="1819"/>
                </a:lnTo>
                <a:lnTo>
                  <a:pt x="2458" y="1785"/>
                </a:lnTo>
                <a:lnTo>
                  <a:pt x="2458" y="1751"/>
                </a:lnTo>
                <a:lnTo>
                  <a:pt x="2492" y="1516"/>
                </a:lnTo>
                <a:lnTo>
                  <a:pt x="2492" y="1246"/>
                </a:lnTo>
                <a:lnTo>
                  <a:pt x="2458" y="741"/>
                </a:lnTo>
                <a:lnTo>
                  <a:pt x="2425" y="1"/>
                </a:lnTo>
                <a:lnTo>
                  <a:pt x="2223" y="1"/>
                </a:lnTo>
                <a:lnTo>
                  <a:pt x="2256" y="573"/>
                </a:lnTo>
                <a:lnTo>
                  <a:pt x="2256" y="1078"/>
                </a:lnTo>
                <a:lnTo>
                  <a:pt x="2290" y="1617"/>
                </a:lnTo>
                <a:lnTo>
                  <a:pt x="2088" y="1583"/>
                </a:lnTo>
                <a:lnTo>
                  <a:pt x="1852" y="1583"/>
                </a:lnTo>
                <a:lnTo>
                  <a:pt x="1415" y="1617"/>
                </a:lnTo>
                <a:lnTo>
                  <a:pt x="876" y="1617"/>
                </a:lnTo>
                <a:lnTo>
                  <a:pt x="607" y="1650"/>
                </a:lnTo>
                <a:lnTo>
                  <a:pt x="337" y="1718"/>
                </a:lnTo>
                <a:lnTo>
                  <a:pt x="304" y="1179"/>
                </a:lnTo>
                <a:lnTo>
                  <a:pt x="236" y="640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7"/>
          <p:cNvSpPr/>
          <p:nvPr/>
        </p:nvSpPr>
        <p:spPr>
          <a:xfrm>
            <a:off x="907611" y="3539"/>
            <a:ext cx="148971" cy="117420"/>
          </a:xfrm>
          <a:custGeom>
            <a:avLst/>
            <a:gdLst/>
            <a:ahLst/>
            <a:cxnLst/>
            <a:rect l="l" t="t" r="r" b="b"/>
            <a:pathLst>
              <a:path w="2526" h="2357" extrusionOk="0">
                <a:moveTo>
                  <a:pt x="2256" y="202"/>
                </a:moveTo>
                <a:lnTo>
                  <a:pt x="2256" y="640"/>
                </a:lnTo>
                <a:lnTo>
                  <a:pt x="2290" y="1077"/>
                </a:lnTo>
                <a:lnTo>
                  <a:pt x="2290" y="1582"/>
                </a:lnTo>
                <a:lnTo>
                  <a:pt x="2323" y="2121"/>
                </a:lnTo>
                <a:lnTo>
                  <a:pt x="2088" y="2087"/>
                </a:lnTo>
                <a:lnTo>
                  <a:pt x="1886" y="2087"/>
                </a:lnTo>
                <a:lnTo>
                  <a:pt x="1448" y="2121"/>
                </a:lnTo>
                <a:lnTo>
                  <a:pt x="909" y="2121"/>
                </a:lnTo>
                <a:lnTo>
                  <a:pt x="640" y="2155"/>
                </a:lnTo>
                <a:lnTo>
                  <a:pt x="371" y="2222"/>
                </a:lnTo>
                <a:lnTo>
                  <a:pt x="337" y="1683"/>
                </a:lnTo>
                <a:lnTo>
                  <a:pt x="236" y="1145"/>
                </a:lnTo>
                <a:lnTo>
                  <a:pt x="202" y="707"/>
                </a:lnTo>
                <a:lnTo>
                  <a:pt x="169" y="269"/>
                </a:lnTo>
                <a:lnTo>
                  <a:pt x="1212" y="269"/>
                </a:lnTo>
                <a:lnTo>
                  <a:pt x="2256" y="202"/>
                </a:lnTo>
                <a:close/>
                <a:moveTo>
                  <a:pt x="1179" y="0"/>
                </a:moveTo>
                <a:lnTo>
                  <a:pt x="674" y="34"/>
                </a:lnTo>
                <a:lnTo>
                  <a:pt x="135" y="67"/>
                </a:lnTo>
                <a:lnTo>
                  <a:pt x="68" y="101"/>
                </a:lnTo>
                <a:lnTo>
                  <a:pt x="68" y="168"/>
                </a:lnTo>
                <a:lnTo>
                  <a:pt x="34" y="438"/>
                </a:lnTo>
                <a:lnTo>
                  <a:pt x="0" y="673"/>
                </a:lnTo>
                <a:lnTo>
                  <a:pt x="34" y="1145"/>
                </a:lnTo>
                <a:lnTo>
                  <a:pt x="101" y="1717"/>
                </a:lnTo>
                <a:lnTo>
                  <a:pt x="135" y="2020"/>
                </a:lnTo>
                <a:lnTo>
                  <a:pt x="202" y="2289"/>
                </a:lnTo>
                <a:lnTo>
                  <a:pt x="236" y="2323"/>
                </a:lnTo>
                <a:lnTo>
                  <a:pt x="270" y="2357"/>
                </a:lnTo>
                <a:lnTo>
                  <a:pt x="337" y="2323"/>
                </a:lnTo>
                <a:lnTo>
                  <a:pt x="371" y="2357"/>
                </a:lnTo>
                <a:lnTo>
                  <a:pt x="1313" y="2357"/>
                </a:lnTo>
                <a:lnTo>
                  <a:pt x="1818" y="2323"/>
                </a:lnTo>
                <a:lnTo>
                  <a:pt x="2088" y="2323"/>
                </a:lnTo>
                <a:lnTo>
                  <a:pt x="2357" y="2289"/>
                </a:lnTo>
                <a:lnTo>
                  <a:pt x="2391" y="2323"/>
                </a:lnTo>
                <a:lnTo>
                  <a:pt x="2424" y="2323"/>
                </a:lnTo>
                <a:lnTo>
                  <a:pt x="2458" y="2289"/>
                </a:lnTo>
                <a:lnTo>
                  <a:pt x="2492" y="2256"/>
                </a:lnTo>
                <a:lnTo>
                  <a:pt x="2525" y="2020"/>
                </a:lnTo>
                <a:lnTo>
                  <a:pt x="2525" y="1751"/>
                </a:lnTo>
                <a:lnTo>
                  <a:pt x="2492" y="1246"/>
                </a:lnTo>
                <a:lnTo>
                  <a:pt x="2458" y="640"/>
                </a:lnTo>
                <a:lnTo>
                  <a:pt x="2424" y="337"/>
                </a:lnTo>
                <a:lnTo>
                  <a:pt x="2357" y="67"/>
                </a:lnTo>
                <a:lnTo>
                  <a:pt x="2323" y="34"/>
                </a:lnTo>
                <a:lnTo>
                  <a:pt x="229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7"/>
          <p:cNvSpPr/>
          <p:nvPr/>
        </p:nvSpPr>
        <p:spPr>
          <a:xfrm>
            <a:off x="1135962" y="63917"/>
            <a:ext cx="25831" cy="35271"/>
          </a:xfrm>
          <a:custGeom>
            <a:avLst/>
            <a:gdLst/>
            <a:ahLst/>
            <a:cxnLst/>
            <a:rect l="l" t="t" r="r" b="b"/>
            <a:pathLst>
              <a:path w="438" h="708" extrusionOk="0">
                <a:moveTo>
                  <a:pt x="303" y="0"/>
                </a:moveTo>
                <a:lnTo>
                  <a:pt x="169" y="34"/>
                </a:lnTo>
                <a:lnTo>
                  <a:pt x="34" y="101"/>
                </a:lnTo>
                <a:lnTo>
                  <a:pt x="0" y="135"/>
                </a:lnTo>
                <a:lnTo>
                  <a:pt x="0" y="168"/>
                </a:lnTo>
                <a:lnTo>
                  <a:pt x="0" y="202"/>
                </a:lnTo>
                <a:lnTo>
                  <a:pt x="270" y="202"/>
                </a:lnTo>
                <a:lnTo>
                  <a:pt x="236" y="404"/>
                </a:lnTo>
                <a:lnTo>
                  <a:pt x="169" y="572"/>
                </a:lnTo>
                <a:lnTo>
                  <a:pt x="135" y="640"/>
                </a:lnTo>
                <a:lnTo>
                  <a:pt x="202" y="707"/>
                </a:lnTo>
                <a:lnTo>
                  <a:pt x="270" y="707"/>
                </a:lnTo>
                <a:lnTo>
                  <a:pt x="337" y="673"/>
                </a:lnTo>
                <a:lnTo>
                  <a:pt x="404" y="539"/>
                </a:lnTo>
                <a:lnTo>
                  <a:pt x="438" y="370"/>
                </a:lnTo>
                <a:lnTo>
                  <a:pt x="438" y="236"/>
                </a:lnTo>
                <a:lnTo>
                  <a:pt x="438" y="67"/>
                </a:lnTo>
                <a:lnTo>
                  <a:pt x="37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7"/>
          <p:cNvSpPr/>
          <p:nvPr/>
        </p:nvSpPr>
        <p:spPr>
          <a:xfrm>
            <a:off x="971127" y="70593"/>
            <a:ext cx="33852" cy="35271"/>
          </a:xfrm>
          <a:custGeom>
            <a:avLst/>
            <a:gdLst/>
            <a:ahLst/>
            <a:cxnLst/>
            <a:rect l="l" t="t" r="r" b="b"/>
            <a:pathLst>
              <a:path w="574" h="708" extrusionOk="0">
                <a:moveTo>
                  <a:pt x="337" y="1"/>
                </a:moveTo>
                <a:lnTo>
                  <a:pt x="270" y="34"/>
                </a:lnTo>
                <a:lnTo>
                  <a:pt x="169" y="68"/>
                </a:lnTo>
                <a:lnTo>
                  <a:pt x="68" y="203"/>
                </a:lnTo>
                <a:lnTo>
                  <a:pt x="34" y="270"/>
                </a:lnTo>
                <a:lnTo>
                  <a:pt x="1" y="371"/>
                </a:lnTo>
                <a:lnTo>
                  <a:pt x="1" y="438"/>
                </a:lnTo>
                <a:lnTo>
                  <a:pt x="34" y="539"/>
                </a:lnTo>
                <a:lnTo>
                  <a:pt x="135" y="640"/>
                </a:lnTo>
                <a:lnTo>
                  <a:pt x="270" y="708"/>
                </a:lnTo>
                <a:lnTo>
                  <a:pt x="371" y="708"/>
                </a:lnTo>
                <a:lnTo>
                  <a:pt x="438" y="640"/>
                </a:lnTo>
                <a:lnTo>
                  <a:pt x="573" y="506"/>
                </a:lnTo>
                <a:lnTo>
                  <a:pt x="573" y="472"/>
                </a:lnTo>
                <a:lnTo>
                  <a:pt x="573" y="405"/>
                </a:lnTo>
                <a:lnTo>
                  <a:pt x="539" y="371"/>
                </a:lnTo>
                <a:lnTo>
                  <a:pt x="135" y="371"/>
                </a:lnTo>
                <a:lnTo>
                  <a:pt x="169" y="270"/>
                </a:lnTo>
                <a:lnTo>
                  <a:pt x="236" y="203"/>
                </a:lnTo>
                <a:lnTo>
                  <a:pt x="304" y="135"/>
                </a:lnTo>
                <a:lnTo>
                  <a:pt x="37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7"/>
          <p:cNvSpPr/>
          <p:nvPr/>
        </p:nvSpPr>
        <p:spPr>
          <a:xfrm>
            <a:off x="623646" y="151"/>
            <a:ext cx="23885" cy="50"/>
          </a:xfrm>
          <a:custGeom>
            <a:avLst/>
            <a:gdLst/>
            <a:ahLst/>
            <a:cxnLst/>
            <a:rect l="l" t="t" r="r" b="b"/>
            <a:pathLst>
              <a:path w="405" h="1" extrusionOk="0">
                <a:moveTo>
                  <a:pt x="405" y="1"/>
                </a:moveTo>
                <a:lnTo>
                  <a:pt x="1" y="1"/>
                </a:lnTo>
                <a:lnTo>
                  <a:pt x="1" y="1"/>
                </a:lnTo>
                <a:lnTo>
                  <a:pt x="405" y="1"/>
                </a:lnTo>
                <a:lnTo>
                  <a:pt x="40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17"/>
          <p:cNvSpPr/>
          <p:nvPr/>
        </p:nvSpPr>
        <p:spPr>
          <a:xfrm>
            <a:off x="-39527" y="1283251"/>
            <a:ext cx="462718" cy="600500"/>
          </a:xfrm>
          <a:custGeom>
            <a:avLst/>
            <a:gdLst/>
            <a:ahLst/>
            <a:cxnLst/>
            <a:rect l="l" t="t" r="r" b="b"/>
            <a:pathLst>
              <a:path w="7846" h="12054" extrusionOk="0">
                <a:moveTo>
                  <a:pt x="1" y="1"/>
                </a:moveTo>
                <a:lnTo>
                  <a:pt x="1" y="203"/>
                </a:lnTo>
                <a:lnTo>
                  <a:pt x="405" y="304"/>
                </a:lnTo>
                <a:lnTo>
                  <a:pt x="842" y="371"/>
                </a:lnTo>
                <a:lnTo>
                  <a:pt x="1953" y="438"/>
                </a:lnTo>
                <a:lnTo>
                  <a:pt x="3065" y="539"/>
                </a:lnTo>
                <a:lnTo>
                  <a:pt x="4209" y="640"/>
                </a:lnTo>
                <a:lnTo>
                  <a:pt x="5354" y="809"/>
                </a:lnTo>
                <a:lnTo>
                  <a:pt x="6499" y="977"/>
                </a:lnTo>
                <a:lnTo>
                  <a:pt x="7643" y="1179"/>
                </a:lnTo>
                <a:lnTo>
                  <a:pt x="7542" y="1684"/>
                </a:lnTo>
                <a:lnTo>
                  <a:pt x="7441" y="2223"/>
                </a:lnTo>
                <a:lnTo>
                  <a:pt x="7340" y="3334"/>
                </a:lnTo>
                <a:lnTo>
                  <a:pt x="6903" y="6431"/>
                </a:lnTo>
                <a:lnTo>
                  <a:pt x="6532" y="9091"/>
                </a:lnTo>
                <a:lnTo>
                  <a:pt x="6128" y="11751"/>
                </a:lnTo>
                <a:lnTo>
                  <a:pt x="6095" y="11751"/>
                </a:lnTo>
                <a:lnTo>
                  <a:pt x="5691" y="11650"/>
                </a:lnTo>
                <a:lnTo>
                  <a:pt x="5320" y="11583"/>
                </a:lnTo>
                <a:lnTo>
                  <a:pt x="4546" y="11482"/>
                </a:lnTo>
                <a:lnTo>
                  <a:pt x="2964" y="11381"/>
                </a:lnTo>
                <a:lnTo>
                  <a:pt x="2593" y="11313"/>
                </a:lnTo>
                <a:lnTo>
                  <a:pt x="2223" y="11280"/>
                </a:lnTo>
                <a:lnTo>
                  <a:pt x="1482" y="11111"/>
                </a:lnTo>
                <a:lnTo>
                  <a:pt x="741" y="10943"/>
                </a:lnTo>
                <a:lnTo>
                  <a:pt x="371" y="10876"/>
                </a:lnTo>
                <a:lnTo>
                  <a:pt x="1" y="10842"/>
                </a:lnTo>
                <a:lnTo>
                  <a:pt x="1" y="11111"/>
                </a:lnTo>
                <a:lnTo>
                  <a:pt x="607" y="11212"/>
                </a:lnTo>
                <a:lnTo>
                  <a:pt x="1246" y="11347"/>
                </a:lnTo>
                <a:lnTo>
                  <a:pt x="1852" y="11482"/>
                </a:lnTo>
                <a:lnTo>
                  <a:pt x="2458" y="11583"/>
                </a:lnTo>
                <a:lnTo>
                  <a:pt x="3368" y="11650"/>
                </a:lnTo>
                <a:lnTo>
                  <a:pt x="4243" y="11717"/>
                </a:lnTo>
                <a:lnTo>
                  <a:pt x="5152" y="11818"/>
                </a:lnTo>
                <a:lnTo>
                  <a:pt x="5590" y="11886"/>
                </a:lnTo>
                <a:lnTo>
                  <a:pt x="6027" y="12020"/>
                </a:lnTo>
                <a:lnTo>
                  <a:pt x="6095" y="11987"/>
                </a:lnTo>
                <a:lnTo>
                  <a:pt x="6162" y="12054"/>
                </a:lnTo>
                <a:lnTo>
                  <a:pt x="6229" y="12054"/>
                </a:lnTo>
                <a:lnTo>
                  <a:pt x="6263" y="12020"/>
                </a:lnTo>
                <a:lnTo>
                  <a:pt x="6297" y="11987"/>
                </a:lnTo>
                <a:lnTo>
                  <a:pt x="6734" y="9226"/>
                </a:lnTo>
                <a:lnTo>
                  <a:pt x="7138" y="6499"/>
                </a:lnTo>
                <a:lnTo>
                  <a:pt x="7475" y="3839"/>
                </a:lnTo>
                <a:lnTo>
                  <a:pt x="7677" y="2492"/>
                </a:lnTo>
                <a:lnTo>
                  <a:pt x="7778" y="1819"/>
                </a:lnTo>
                <a:lnTo>
                  <a:pt x="7778" y="1146"/>
                </a:lnTo>
                <a:lnTo>
                  <a:pt x="7812" y="1112"/>
                </a:lnTo>
                <a:lnTo>
                  <a:pt x="7845" y="1078"/>
                </a:lnTo>
                <a:lnTo>
                  <a:pt x="7812" y="1011"/>
                </a:lnTo>
                <a:lnTo>
                  <a:pt x="7778" y="977"/>
                </a:lnTo>
                <a:lnTo>
                  <a:pt x="7778" y="944"/>
                </a:lnTo>
                <a:lnTo>
                  <a:pt x="7744" y="910"/>
                </a:lnTo>
                <a:lnTo>
                  <a:pt x="7711" y="910"/>
                </a:lnTo>
                <a:lnTo>
                  <a:pt x="7711" y="944"/>
                </a:lnTo>
                <a:lnTo>
                  <a:pt x="7677" y="977"/>
                </a:lnTo>
                <a:lnTo>
                  <a:pt x="6734" y="775"/>
                </a:lnTo>
                <a:lnTo>
                  <a:pt x="5792" y="640"/>
                </a:lnTo>
                <a:lnTo>
                  <a:pt x="3873" y="405"/>
                </a:lnTo>
                <a:lnTo>
                  <a:pt x="2896" y="304"/>
                </a:lnTo>
                <a:lnTo>
                  <a:pt x="1920" y="270"/>
                </a:lnTo>
                <a:lnTo>
                  <a:pt x="943" y="169"/>
                </a:lnTo>
                <a:lnTo>
                  <a:pt x="472" y="102"/>
                </a:lnTo>
                <a:lnTo>
                  <a:pt x="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17"/>
          <p:cNvSpPr/>
          <p:nvPr/>
        </p:nvSpPr>
        <p:spPr>
          <a:xfrm>
            <a:off x="413224" y="25309"/>
            <a:ext cx="17928" cy="117470"/>
          </a:xfrm>
          <a:custGeom>
            <a:avLst/>
            <a:gdLst/>
            <a:ahLst/>
            <a:cxnLst/>
            <a:rect l="l" t="t" r="r" b="b"/>
            <a:pathLst>
              <a:path w="304" h="2358" extrusionOk="0">
                <a:moveTo>
                  <a:pt x="67" y="1"/>
                </a:moveTo>
                <a:lnTo>
                  <a:pt x="34" y="34"/>
                </a:lnTo>
                <a:lnTo>
                  <a:pt x="34" y="68"/>
                </a:lnTo>
                <a:lnTo>
                  <a:pt x="0" y="304"/>
                </a:lnTo>
                <a:lnTo>
                  <a:pt x="0" y="573"/>
                </a:lnTo>
                <a:lnTo>
                  <a:pt x="0" y="1078"/>
                </a:lnTo>
                <a:lnTo>
                  <a:pt x="34" y="1718"/>
                </a:lnTo>
                <a:lnTo>
                  <a:pt x="101" y="2021"/>
                </a:lnTo>
                <a:lnTo>
                  <a:pt x="168" y="2290"/>
                </a:lnTo>
                <a:lnTo>
                  <a:pt x="202" y="2358"/>
                </a:lnTo>
                <a:lnTo>
                  <a:pt x="236" y="2358"/>
                </a:lnTo>
                <a:lnTo>
                  <a:pt x="303" y="2324"/>
                </a:lnTo>
                <a:lnTo>
                  <a:pt x="303" y="2290"/>
                </a:lnTo>
                <a:lnTo>
                  <a:pt x="303" y="1987"/>
                </a:lnTo>
                <a:lnTo>
                  <a:pt x="303" y="1684"/>
                </a:lnTo>
                <a:lnTo>
                  <a:pt x="236" y="1078"/>
                </a:lnTo>
                <a:lnTo>
                  <a:pt x="202" y="573"/>
                </a:lnTo>
                <a:lnTo>
                  <a:pt x="168" y="304"/>
                </a:lnTo>
                <a:lnTo>
                  <a:pt x="135" y="34"/>
                </a:lnTo>
                <a:lnTo>
                  <a:pt x="101" y="34"/>
                </a:lnTo>
                <a:lnTo>
                  <a:pt x="6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7"/>
          <p:cNvSpPr/>
          <p:nvPr/>
        </p:nvSpPr>
        <p:spPr>
          <a:xfrm>
            <a:off x="1306695" y="58886"/>
            <a:ext cx="29841" cy="38609"/>
          </a:xfrm>
          <a:custGeom>
            <a:avLst/>
            <a:gdLst/>
            <a:ahLst/>
            <a:cxnLst/>
            <a:rect l="l" t="t" r="r" b="b"/>
            <a:pathLst>
              <a:path w="506" h="775" extrusionOk="0">
                <a:moveTo>
                  <a:pt x="270" y="168"/>
                </a:moveTo>
                <a:lnTo>
                  <a:pt x="304" y="202"/>
                </a:lnTo>
                <a:lnTo>
                  <a:pt x="337" y="269"/>
                </a:lnTo>
                <a:lnTo>
                  <a:pt x="304" y="370"/>
                </a:lnTo>
                <a:lnTo>
                  <a:pt x="236" y="303"/>
                </a:lnTo>
                <a:lnTo>
                  <a:pt x="203" y="236"/>
                </a:lnTo>
                <a:lnTo>
                  <a:pt x="203" y="202"/>
                </a:lnTo>
                <a:lnTo>
                  <a:pt x="236" y="168"/>
                </a:lnTo>
                <a:close/>
                <a:moveTo>
                  <a:pt x="203" y="0"/>
                </a:moveTo>
                <a:lnTo>
                  <a:pt x="102" y="67"/>
                </a:lnTo>
                <a:lnTo>
                  <a:pt x="34" y="135"/>
                </a:lnTo>
                <a:lnTo>
                  <a:pt x="1" y="236"/>
                </a:lnTo>
                <a:lnTo>
                  <a:pt x="34" y="337"/>
                </a:lnTo>
                <a:lnTo>
                  <a:pt x="102" y="404"/>
                </a:lnTo>
                <a:lnTo>
                  <a:pt x="169" y="471"/>
                </a:lnTo>
                <a:lnTo>
                  <a:pt x="68" y="539"/>
                </a:lnTo>
                <a:lnTo>
                  <a:pt x="34" y="606"/>
                </a:lnTo>
                <a:lnTo>
                  <a:pt x="68" y="673"/>
                </a:lnTo>
                <a:lnTo>
                  <a:pt x="135" y="741"/>
                </a:lnTo>
                <a:lnTo>
                  <a:pt x="203" y="774"/>
                </a:lnTo>
                <a:lnTo>
                  <a:pt x="304" y="774"/>
                </a:lnTo>
                <a:lnTo>
                  <a:pt x="371" y="741"/>
                </a:lnTo>
                <a:lnTo>
                  <a:pt x="438" y="707"/>
                </a:lnTo>
                <a:lnTo>
                  <a:pt x="506" y="640"/>
                </a:lnTo>
                <a:lnTo>
                  <a:pt x="506" y="572"/>
                </a:lnTo>
                <a:lnTo>
                  <a:pt x="438" y="471"/>
                </a:lnTo>
                <a:lnTo>
                  <a:pt x="472" y="471"/>
                </a:lnTo>
                <a:lnTo>
                  <a:pt x="472" y="438"/>
                </a:lnTo>
                <a:lnTo>
                  <a:pt x="472" y="404"/>
                </a:lnTo>
                <a:lnTo>
                  <a:pt x="438" y="337"/>
                </a:lnTo>
                <a:lnTo>
                  <a:pt x="472" y="269"/>
                </a:lnTo>
                <a:lnTo>
                  <a:pt x="472" y="168"/>
                </a:lnTo>
                <a:lnTo>
                  <a:pt x="472" y="101"/>
                </a:lnTo>
                <a:lnTo>
                  <a:pt x="371" y="34"/>
                </a:lnTo>
                <a:lnTo>
                  <a:pt x="30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17"/>
          <p:cNvSpPr/>
          <p:nvPr/>
        </p:nvSpPr>
        <p:spPr>
          <a:xfrm>
            <a:off x="444952" y="151"/>
            <a:ext cx="133107" cy="8469"/>
          </a:xfrm>
          <a:custGeom>
            <a:avLst/>
            <a:gdLst/>
            <a:ahLst/>
            <a:cxnLst/>
            <a:rect l="l" t="t" r="r" b="b"/>
            <a:pathLst>
              <a:path w="2257" h="170" extrusionOk="0">
                <a:moveTo>
                  <a:pt x="304" y="1"/>
                </a:moveTo>
                <a:lnTo>
                  <a:pt x="1" y="68"/>
                </a:lnTo>
                <a:lnTo>
                  <a:pt x="1" y="102"/>
                </a:lnTo>
                <a:lnTo>
                  <a:pt x="236" y="135"/>
                </a:lnTo>
                <a:lnTo>
                  <a:pt x="472" y="169"/>
                </a:lnTo>
                <a:lnTo>
                  <a:pt x="977" y="135"/>
                </a:lnTo>
                <a:lnTo>
                  <a:pt x="1549" y="135"/>
                </a:lnTo>
                <a:lnTo>
                  <a:pt x="2021" y="102"/>
                </a:lnTo>
                <a:lnTo>
                  <a:pt x="2054" y="135"/>
                </a:lnTo>
                <a:lnTo>
                  <a:pt x="2122" y="169"/>
                </a:lnTo>
                <a:lnTo>
                  <a:pt x="2189" y="135"/>
                </a:lnTo>
                <a:lnTo>
                  <a:pt x="2223" y="68"/>
                </a:lnTo>
                <a:lnTo>
                  <a:pt x="2256" y="34"/>
                </a:lnTo>
                <a:lnTo>
                  <a:pt x="225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17"/>
          <p:cNvSpPr/>
          <p:nvPr/>
        </p:nvSpPr>
        <p:spPr>
          <a:xfrm>
            <a:off x="742776" y="5183"/>
            <a:ext cx="147025" cy="134258"/>
          </a:xfrm>
          <a:custGeom>
            <a:avLst/>
            <a:gdLst/>
            <a:ahLst/>
            <a:cxnLst/>
            <a:rect l="l" t="t" r="r" b="b"/>
            <a:pathLst>
              <a:path w="2493" h="2695" extrusionOk="0">
                <a:moveTo>
                  <a:pt x="2290" y="203"/>
                </a:moveTo>
                <a:lnTo>
                  <a:pt x="2223" y="741"/>
                </a:lnTo>
                <a:lnTo>
                  <a:pt x="2223" y="1280"/>
                </a:lnTo>
                <a:lnTo>
                  <a:pt x="2223" y="1819"/>
                </a:lnTo>
                <a:lnTo>
                  <a:pt x="2290" y="2324"/>
                </a:lnTo>
                <a:lnTo>
                  <a:pt x="2290" y="2357"/>
                </a:lnTo>
                <a:lnTo>
                  <a:pt x="2055" y="2324"/>
                </a:lnTo>
                <a:lnTo>
                  <a:pt x="1819" y="2357"/>
                </a:lnTo>
                <a:lnTo>
                  <a:pt x="371" y="2357"/>
                </a:lnTo>
                <a:lnTo>
                  <a:pt x="270" y="1314"/>
                </a:lnTo>
                <a:lnTo>
                  <a:pt x="203" y="236"/>
                </a:lnTo>
                <a:lnTo>
                  <a:pt x="203" y="236"/>
                </a:lnTo>
                <a:lnTo>
                  <a:pt x="708" y="270"/>
                </a:lnTo>
                <a:lnTo>
                  <a:pt x="1247" y="270"/>
                </a:lnTo>
                <a:lnTo>
                  <a:pt x="2290" y="203"/>
                </a:lnTo>
                <a:close/>
                <a:moveTo>
                  <a:pt x="2324" y="1"/>
                </a:moveTo>
                <a:lnTo>
                  <a:pt x="1785" y="34"/>
                </a:lnTo>
                <a:lnTo>
                  <a:pt x="1213" y="34"/>
                </a:lnTo>
                <a:lnTo>
                  <a:pt x="674" y="68"/>
                </a:lnTo>
                <a:lnTo>
                  <a:pt x="169" y="102"/>
                </a:lnTo>
                <a:lnTo>
                  <a:pt x="102" y="102"/>
                </a:lnTo>
                <a:lnTo>
                  <a:pt x="68" y="169"/>
                </a:lnTo>
                <a:lnTo>
                  <a:pt x="35" y="169"/>
                </a:lnTo>
                <a:lnTo>
                  <a:pt x="35" y="236"/>
                </a:lnTo>
                <a:lnTo>
                  <a:pt x="1" y="809"/>
                </a:lnTo>
                <a:lnTo>
                  <a:pt x="1" y="1415"/>
                </a:lnTo>
                <a:lnTo>
                  <a:pt x="68" y="2021"/>
                </a:lnTo>
                <a:lnTo>
                  <a:pt x="169" y="2627"/>
                </a:lnTo>
                <a:lnTo>
                  <a:pt x="237" y="2694"/>
                </a:lnTo>
                <a:lnTo>
                  <a:pt x="304" y="2694"/>
                </a:lnTo>
                <a:lnTo>
                  <a:pt x="371" y="2661"/>
                </a:lnTo>
                <a:lnTo>
                  <a:pt x="405" y="2593"/>
                </a:lnTo>
                <a:lnTo>
                  <a:pt x="405" y="2492"/>
                </a:lnTo>
                <a:lnTo>
                  <a:pt x="843" y="2593"/>
                </a:lnTo>
                <a:lnTo>
                  <a:pt x="1348" y="2627"/>
                </a:lnTo>
                <a:lnTo>
                  <a:pt x="1853" y="2593"/>
                </a:lnTo>
                <a:lnTo>
                  <a:pt x="2055" y="2560"/>
                </a:lnTo>
                <a:lnTo>
                  <a:pt x="2290" y="2492"/>
                </a:lnTo>
                <a:lnTo>
                  <a:pt x="2324" y="2458"/>
                </a:lnTo>
                <a:lnTo>
                  <a:pt x="2324" y="2391"/>
                </a:lnTo>
                <a:lnTo>
                  <a:pt x="2425" y="2391"/>
                </a:lnTo>
                <a:lnTo>
                  <a:pt x="2459" y="2357"/>
                </a:lnTo>
                <a:lnTo>
                  <a:pt x="2459" y="2324"/>
                </a:lnTo>
                <a:lnTo>
                  <a:pt x="2492" y="1785"/>
                </a:lnTo>
                <a:lnTo>
                  <a:pt x="2459" y="1246"/>
                </a:lnTo>
                <a:lnTo>
                  <a:pt x="2425" y="708"/>
                </a:lnTo>
                <a:lnTo>
                  <a:pt x="2391" y="169"/>
                </a:lnTo>
                <a:lnTo>
                  <a:pt x="2425" y="135"/>
                </a:lnTo>
                <a:lnTo>
                  <a:pt x="2391" y="68"/>
                </a:lnTo>
                <a:lnTo>
                  <a:pt x="235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72788" y="75625"/>
            <a:ext cx="41754" cy="52059"/>
          </a:xfrm>
          <a:custGeom>
            <a:avLst/>
            <a:gdLst/>
            <a:ahLst/>
            <a:cxnLst/>
            <a:rect l="l" t="t" r="r" b="b"/>
            <a:pathLst>
              <a:path w="708" h="1045" extrusionOk="0">
                <a:moveTo>
                  <a:pt x="269" y="1"/>
                </a:moveTo>
                <a:lnTo>
                  <a:pt x="202" y="68"/>
                </a:lnTo>
                <a:lnTo>
                  <a:pt x="101" y="102"/>
                </a:lnTo>
                <a:lnTo>
                  <a:pt x="0" y="203"/>
                </a:lnTo>
                <a:lnTo>
                  <a:pt x="0" y="236"/>
                </a:lnTo>
                <a:lnTo>
                  <a:pt x="0" y="304"/>
                </a:lnTo>
                <a:lnTo>
                  <a:pt x="34" y="337"/>
                </a:lnTo>
                <a:lnTo>
                  <a:pt x="101" y="304"/>
                </a:lnTo>
                <a:lnTo>
                  <a:pt x="202" y="236"/>
                </a:lnTo>
                <a:lnTo>
                  <a:pt x="303" y="169"/>
                </a:lnTo>
                <a:lnTo>
                  <a:pt x="337" y="169"/>
                </a:lnTo>
                <a:lnTo>
                  <a:pt x="404" y="203"/>
                </a:lnTo>
                <a:lnTo>
                  <a:pt x="404" y="236"/>
                </a:lnTo>
                <a:lnTo>
                  <a:pt x="438" y="270"/>
                </a:lnTo>
                <a:lnTo>
                  <a:pt x="370" y="371"/>
                </a:lnTo>
                <a:lnTo>
                  <a:pt x="236" y="506"/>
                </a:lnTo>
                <a:lnTo>
                  <a:pt x="168" y="640"/>
                </a:lnTo>
                <a:lnTo>
                  <a:pt x="168" y="708"/>
                </a:lnTo>
                <a:lnTo>
                  <a:pt x="168" y="741"/>
                </a:lnTo>
                <a:lnTo>
                  <a:pt x="236" y="775"/>
                </a:lnTo>
                <a:lnTo>
                  <a:pt x="269" y="775"/>
                </a:lnTo>
                <a:lnTo>
                  <a:pt x="337" y="741"/>
                </a:lnTo>
                <a:lnTo>
                  <a:pt x="471" y="741"/>
                </a:lnTo>
                <a:lnTo>
                  <a:pt x="438" y="842"/>
                </a:lnTo>
                <a:lnTo>
                  <a:pt x="404" y="876"/>
                </a:lnTo>
                <a:lnTo>
                  <a:pt x="202" y="876"/>
                </a:lnTo>
                <a:lnTo>
                  <a:pt x="168" y="910"/>
                </a:lnTo>
                <a:lnTo>
                  <a:pt x="168" y="977"/>
                </a:lnTo>
                <a:lnTo>
                  <a:pt x="236" y="1011"/>
                </a:lnTo>
                <a:lnTo>
                  <a:pt x="337" y="1044"/>
                </a:lnTo>
                <a:lnTo>
                  <a:pt x="505" y="1011"/>
                </a:lnTo>
                <a:lnTo>
                  <a:pt x="606" y="977"/>
                </a:lnTo>
                <a:lnTo>
                  <a:pt x="673" y="943"/>
                </a:lnTo>
                <a:lnTo>
                  <a:pt x="707" y="876"/>
                </a:lnTo>
                <a:lnTo>
                  <a:pt x="707" y="775"/>
                </a:lnTo>
                <a:lnTo>
                  <a:pt x="673" y="674"/>
                </a:lnTo>
                <a:lnTo>
                  <a:pt x="606" y="607"/>
                </a:lnTo>
                <a:lnTo>
                  <a:pt x="539" y="573"/>
                </a:lnTo>
                <a:lnTo>
                  <a:pt x="438" y="539"/>
                </a:lnTo>
                <a:lnTo>
                  <a:pt x="505" y="472"/>
                </a:lnTo>
                <a:lnTo>
                  <a:pt x="572" y="371"/>
                </a:lnTo>
                <a:lnTo>
                  <a:pt x="606" y="236"/>
                </a:lnTo>
                <a:lnTo>
                  <a:pt x="572" y="102"/>
                </a:lnTo>
                <a:lnTo>
                  <a:pt x="505" y="68"/>
                </a:lnTo>
                <a:lnTo>
                  <a:pt x="438" y="34"/>
                </a:lnTo>
                <a:lnTo>
                  <a:pt x="37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17"/>
          <p:cNvSpPr/>
          <p:nvPr/>
        </p:nvSpPr>
        <p:spPr>
          <a:xfrm>
            <a:off x="423131" y="20277"/>
            <a:ext cx="137058" cy="120807"/>
          </a:xfrm>
          <a:custGeom>
            <a:avLst/>
            <a:gdLst/>
            <a:ahLst/>
            <a:cxnLst/>
            <a:rect l="l" t="t" r="r" b="b"/>
            <a:pathLst>
              <a:path w="2324" h="2425" extrusionOk="0">
                <a:moveTo>
                  <a:pt x="2121" y="1"/>
                </a:moveTo>
                <a:lnTo>
                  <a:pt x="1515" y="34"/>
                </a:lnTo>
                <a:lnTo>
                  <a:pt x="909" y="68"/>
                </a:lnTo>
                <a:lnTo>
                  <a:pt x="438" y="34"/>
                </a:lnTo>
                <a:lnTo>
                  <a:pt x="202" y="68"/>
                </a:lnTo>
                <a:lnTo>
                  <a:pt x="0" y="135"/>
                </a:lnTo>
                <a:lnTo>
                  <a:pt x="68" y="203"/>
                </a:lnTo>
                <a:lnTo>
                  <a:pt x="169" y="236"/>
                </a:lnTo>
                <a:lnTo>
                  <a:pt x="337" y="304"/>
                </a:lnTo>
                <a:lnTo>
                  <a:pt x="775" y="304"/>
                </a:lnTo>
                <a:lnTo>
                  <a:pt x="1381" y="270"/>
                </a:lnTo>
                <a:lnTo>
                  <a:pt x="2020" y="236"/>
                </a:lnTo>
                <a:lnTo>
                  <a:pt x="1987" y="438"/>
                </a:lnTo>
                <a:lnTo>
                  <a:pt x="1987" y="674"/>
                </a:lnTo>
                <a:lnTo>
                  <a:pt x="2020" y="1078"/>
                </a:lnTo>
                <a:lnTo>
                  <a:pt x="2054" y="1617"/>
                </a:lnTo>
                <a:lnTo>
                  <a:pt x="2054" y="1886"/>
                </a:lnTo>
                <a:lnTo>
                  <a:pt x="2088" y="2155"/>
                </a:lnTo>
                <a:lnTo>
                  <a:pt x="539" y="2155"/>
                </a:lnTo>
                <a:lnTo>
                  <a:pt x="371" y="2189"/>
                </a:lnTo>
                <a:lnTo>
                  <a:pt x="270" y="2223"/>
                </a:lnTo>
                <a:lnTo>
                  <a:pt x="169" y="2290"/>
                </a:lnTo>
                <a:lnTo>
                  <a:pt x="202" y="2290"/>
                </a:lnTo>
                <a:lnTo>
                  <a:pt x="270" y="2358"/>
                </a:lnTo>
                <a:lnTo>
                  <a:pt x="371" y="2391"/>
                </a:lnTo>
                <a:lnTo>
                  <a:pt x="573" y="2425"/>
                </a:lnTo>
                <a:lnTo>
                  <a:pt x="977" y="2391"/>
                </a:lnTo>
                <a:lnTo>
                  <a:pt x="2222" y="2391"/>
                </a:lnTo>
                <a:lnTo>
                  <a:pt x="2290" y="2358"/>
                </a:lnTo>
                <a:lnTo>
                  <a:pt x="2323" y="2290"/>
                </a:lnTo>
                <a:lnTo>
                  <a:pt x="2323" y="2223"/>
                </a:lnTo>
                <a:lnTo>
                  <a:pt x="2290" y="2189"/>
                </a:lnTo>
                <a:lnTo>
                  <a:pt x="2290" y="1920"/>
                </a:lnTo>
                <a:lnTo>
                  <a:pt x="2290" y="1617"/>
                </a:lnTo>
                <a:lnTo>
                  <a:pt x="2256" y="1078"/>
                </a:lnTo>
                <a:lnTo>
                  <a:pt x="2256" y="640"/>
                </a:lnTo>
                <a:lnTo>
                  <a:pt x="2222" y="405"/>
                </a:lnTo>
                <a:lnTo>
                  <a:pt x="2189" y="203"/>
                </a:lnTo>
                <a:lnTo>
                  <a:pt x="2222" y="169"/>
                </a:lnTo>
                <a:lnTo>
                  <a:pt x="2222" y="102"/>
                </a:lnTo>
                <a:lnTo>
                  <a:pt x="2189" y="34"/>
                </a:lnTo>
                <a:lnTo>
                  <a:pt x="212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599821" y="151"/>
            <a:ext cx="10026" cy="1744"/>
          </a:xfrm>
          <a:custGeom>
            <a:avLst/>
            <a:gdLst/>
            <a:ahLst/>
            <a:cxnLst/>
            <a:rect l="l" t="t" r="r" b="b"/>
            <a:pathLst>
              <a:path w="170" h="35" extrusionOk="0">
                <a:moveTo>
                  <a:pt x="1" y="1"/>
                </a:moveTo>
                <a:lnTo>
                  <a:pt x="35" y="34"/>
                </a:lnTo>
                <a:lnTo>
                  <a:pt x="136" y="34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1004920" y="130972"/>
            <a:ext cx="146966" cy="134258"/>
          </a:xfrm>
          <a:custGeom>
            <a:avLst/>
            <a:gdLst/>
            <a:ahLst/>
            <a:cxnLst/>
            <a:rect l="l" t="t" r="r" b="b"/>
            <a:pathLst>
              <a:path w="2492" h="2695" extrusionOk="0">
                <a:moveTo>
                  <a:pt x="2290" y="237"/>
                </a:moveTo>
                <a:lnTo>
                  <a:pt x="2222" y="742"/>
                </a:lnTo>
                <a:lnTo>
                  <a:pt x="2189" y="1280"/>
                </a:lnTo>
                <a:lnTo>
                  <a:pt x="2222" y="1819"/>
                </a:lnTo>
                <a:lnTo>
                  <a:pt x="2290" y="2324"/>
                </a:lnTo>
                <a:lnTo>
                  <a:pt x="2290" y="2358"/>
                </a:lnTo>
                <a:lnTo>
                  <a:pt x="1818" y="2358"/>
                </a:lnTo>
                <a:lnTo>
                  <a:pt x="1347" y="2391"/>
                </a:lnTo>
                <a:lnTo>
                  <a:pt x="370" y="2391"/>
                </a:lnTo>
                <a:lnTo>
                  <a:pt x="269" y="1314"/>
                </a:lnTo>
                <a:lnTo>
                  <a:pt x="202" y="270"/>
                </a:lnTo>
                <a:lnTo>
                  <a:pt x="202" y="270"/>
                </a:lnTo>
                <a:lnTo>
                  <a:pt x="707" y="304"/>
                </a:lnTo>
                <a:lnTo>
                  <a:pt x="1246" y="304"/>
                </a:lnTo>
                <a:lnTo>
                  <a:pt x="2290" y="237"/>
                </a:lnTo>
                <a:close/>
                <a:moveTo>
                  <a:pt x="2323" y="1"/>
                </a:moveTo>
                <a:lnTo>
                  <a:pt x="1785" y="35"/>
                </a:lnTo>
                <a:lnTo>
                  <a:pt x="1212" y="68"/>
                </a:lnTo>
                <a:lnTo>
                  <a:pt x="673" y="68"/>
                </a:lnTo>
                <a:lnTo>
                  <a:pt x="135" y="102"/>
                </a:lnTo>
                <a:lnTo>
                  <a:pt x="101" y="136"/>
                </a:lnTo>
                <a:lnTo>
                  <a:pt x="67" y="169"/>
                </a:lnTo>
                <a:lnTo>
                  <a:pt x="34" y="203"/>
                </a:lnTo>
                <a:lnTo>
                  <a:pt x="34" y="237"/>
                </a:lnTo>
                <a:lnTo>
                  <a:pt x="0" y="843"/>
                </a:lnTo>
                <a:lnTo>
                  <a:pt x="0" y="1449"/>
                </a:lnTo>
                <a:lnTo>
                  <a:pt x="67" y="2055"/>
                </a:lnTo>
                <a:lnTo>
                  <a:pt x="168" y="2627"/>
                </a:lnTo>
                <a:lnTo>
                  <a:pt x="236" y="2694"/>
                </a:lnTo>
                <a:lnTo>
                  <a:pt x="303" y="2694"/>
                </a:lnTo>
                <a:lnTo>
                  <a:pt x="370" y="2661"/>
                </a:lnTo>
                <a:lnTo>
                  <a:pt x="404" y="2593"/>
                </a:lnTo>
                <a:lnTo>
                  <a:pt x="404" y="2526"/>
                </a:lnTo>
                <a:lnTo>
                  <a:pt x="842" y="2593"/>
                </a:lnTo>
                <a:lnTo>
                  <a:pt x="1347" y="2627"/>
                </a:lnTo>
                <a:lnTo>
                  <a:pt x="1852" y="2627"/>
                </a:lnTo>
                <a:lnTo>
                  <a:pt x="2054" y="2560"/>
                </a:lnTo>
                <a:lnTo>
                  <a:pt x="2290" y="2526"/>
                </a:lnTo>
                <a:lnTo>
                  <a:pt x="2323" y="2459"/>
                </a:lnTo>
                <a:lnTo>
                  <a:pt x="2323" y="2391"/>
                </a:lnTo>
                <a:lnTo>
                  <a:pt x="2357" y="2425"/>
                </a:lnTo>
                <a:lnTo>
                  <a:pt x="2424" y="2425"/>
                </a:lnTo>
                <a:lnTo>
                  <a:pt x="2458" y="2391"/>
                </a:lnTo>
                <a:lnTo>
                  <a:pt x="2458" y="2324"/>
                </a:lnTo>
                <a:lnTo>
                  <a:pt x="2492" y="1819"/>
                </a:lnTo>
                <a:lnTo>
                  <a:pt x="2458" y="1280"/>
                </a:lnTo>
                <a:lnTo>
                  <a:pt x="2424" y="708"/>
                </a:lnTo>
                <a:lnTo>
                  <a:pt x="2391" y="203"/>
                </a:lnTo>
                <a:lnTo>
                  <a:pt x="2391" y="136"/>
                </a:lnTo>
                <a:lnTo>
                  <a:pt x="2391" y="68"/>
                </a:lnTo>
                <a:lnTo>
                  <a:pt x="2357" y="35"/>
                </a:lnTo>
                <a:lnTo>
                  <a:pt x="232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1008871" y="276887"/>
            <a:ext cx="15923" cy="115826"/>
          </a:xfrm>
          <a:custGeom>
            <a:avLst/>
            <a:gdLst/>
            <a:ahLst/>
            <a:cxnLst/>
            <a:rect l="l" t="t" r="r" b="b"/>
            <a:pathLst>
              <a:path w="270" h="2325" extrusionOk="0">
                <a:moveTo>
                  <a:pt x="68" y="1"/>
                </a:moveTo>
                <a:lnTo>
                  <a:pt x="34" y="35"/>
                </a:lnTo>
                <a:lnTo>
                  <a:pt x="0" y="304"/>
                </a:lnTo>
                <a:lnTo>
                  <a:pt x="0" y="540"/>
                </a:lnTo>
                <a:lnTo>
                  <a:pt x="34" y="1078"/>
                </a:lnTo>
                <a:lnTo>
                  <a:pt x="0" y="1684"/>
                </a:lnTo>
                <a:lnTo>
                  <a:pt x="0" y="1987"/>
                </a:lnTo>
                <a:lnTo>
                  <a:pt x="34" y="2257"/>
                </a:lnTo>
                <a:lnTo>
                  <a:pt x="68" y="2324"/>
                </a:lnTo>
                <a:lnTo>
                  <a:pt x="169" y="2324"/>
                </a:lnTo>
                <a:lnTo>
                  <a:pt x="169" y="2290"/>
                </a:lnTo>
                <a:lnTo>
                  <a:pt x="236" y="1987"/>
                </a:lnTo>
                <a:lnTo>
                  <a:pt x="270" y="1684"/>
                </a:lnTo>
                <a:lnTo>
                  <a:pt x="236" y="1078"/>
                </a:lnTo>
                <a:lnTo>
                  <a:pt x="236" y="540"/>
                </a:lnTo>
                <a:lnTo>
                  <a:pt x="202" y="270"/>
                </a:lnTo>
                <a:lnTo>
                  <a:pt x="135" y="35"/>
                </a:lnTo>
                <a:lnTo>
                  <a:pt x="10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1066431" y="181287"/>
            <a:ext cx="35798" cy="35271"/>
          </a:xfrm>
          <a:custGeom>
            <a:avLst/>
            <a:gdLst/>
            <a:ahLst/>
            <a:cxnLst/>
            <a:rect l="l" t="t" r="r" b="b"/>
            <a:pathLst>
              <a:path w="607" h="708" extrusionOk="0">
                <a:moveTo>
                  <a:pt x="573" y="1"/>
                </a:moveTo>
                <a:lnTo>
                  <a:pt x="439" y="102"/>
                </a:lnTo>
                <a:lnTo>
                  <a:pt x="304" y="203"/>
                </a:lnTo>
                <a:lnTo>
                  <a:pt x="237" y="169"/>
                </a:lnTo>
                <a:lnTo>
                  <a:pt x="169" y="102"/>
                </a:lnTo>
                <a:lnTo>
                  <a:pt x="68" y="35"/>
                </a:lnTo>
                <a:lnTo>
                  <a:pt x="1" y="35"/>
                </a:lnTo>
                <a:lnTo>
                  <a:pt x="1" y="68"/>
                </a:lnTo>
                <a:lnTo>
                  <a:pt x="34" y="169"/>
                </a:lnTo>
                <a:lnTo>
                  <a:pt x="135" y="304"/>
                </a:lnTo>
                <a:lnTo>
                  <a:pt x="169" y="338"/>
                </a:lnTo>
                <a:lnTo>
                  <a:pt x="34" y="573"/>
                </a:lnTo>
                <a:lnTo>
                  <a:pt x="34" y="641"/>
                </a:lnTo>
                <a:lnTo>
                  <a:pt x="68" y="708"/>
                </a:lnTo>
                <a:lnTo>
                  <a:pt x="169" y="708"/>
                </a:lnTo>
                <a:lnTo>
                  <a:pt x="203" y="674"/>
                </a:lnTo>
                <a:lnTo>
                  <a:pt x="371" y="371"/>
                </a:lnTo>
                <a:lnTo>
                  <a:pt x="439" y="371"/>
                </a:lnTo>
                <a:lnTo>
                  <a:pt x="472" y="338"/>
                </a:lnTo>
                <a:lnTo>
                  <a:pt x="439" y="270"/>
                </a:lnTo>
                <a:lnTo>
                  <a:pt x="60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1074392" y="151"/>
            <a:ext cx="150976" cy="117470"/>
          </a:xfrm>
          <a:custGeom>
            <a:avLst/>
            <a:gdLst/>
            <a:ahLst/>
            <a:cxnLst/>
            <a:rect l="l" t="t" r="r" b="b"/>
            <a:pathLst>
              <a:path w="2560" h="2358" extrusionOk="0">
                <a:moveTo>
                  <a:pt x="169" y="102"/>
                </a:moveTo>
                <a:lnTo>
                  <a:pt x="371" y="169"/>
                </a:lnTo>
                <a:lnTo>
                  <a:pt x="573" y="203"/>
                </a:lnTo>
                <a:lnTo>
                  <a:pt x="1011" y="203"/>
                </a:lnTo>
                <a:lnTo>
                  <a:pt x="1650" y="236"/>
                </a:lnTo>
                <a:lnTo>
                  <a:pt x="2324" y="236"/>
                </a:lnTo>
                <a:lnTo>
                  <a:pt x="2324" y="607"/>
                </a:lnTo>
                <a:lnTo>
                  <a:pt x="2324" y="1011"/>
                </a:lnTo>
                <a:lnTo>
                  <a:pt x="2324" y="1516"/>
                </a:lnTo>
                <a:lnTo>
                  <a:pt x="2357" y="1751"/>
                </a:lnTo>
                <a:lnTo>
                  <a:pt x="2391" y="2021"/>
                </a:lnTo>
                <a:lnTo>
                  <a:pt x="1347" y="2021"/>
                </a:lnTo>
                <a:lnTo>
                  <a:pt x="809" y="2054"/>
                </a:lnTo>
                <a:lnTo>
                  <a:pt x="539" y="2088"/>
                </a:lnTo>
                <a:lnTo>
                  <a:pt x="304" y="2155"/>
                </a:lnTo>
                <a:lnTo>
                  <a:pt x="270" y="1650"/>
                </a:lnTo>
                <a:lnTo>
                  <a:pt x="236" y="1145"/>
                </a:lnTo>
                <a:lnTo>
                  <a:pt x="270" y="607"/>
                </a:lnTo>
                <a:lnTo>
                  <a:pt x="236" y="337"/>
                </a:lnTo>
                <a:lnTo>
                  <a:pt x="203" y="236"/>
                </a:lnTo>
                <a:lnTo>
                  <a:pt x="169" y="102"/>
                </a:lnTo>
                <a:close/>
                <a:moveTo>
                  <a:pt x="371" y="1"/>
                </a:moveTo>
                <a:lnTo>
                  <a:pt x="270" y="34"/>
                </a:lnTo>
                <a:lnTo>
                  <a:pt x="169" y="102"/>
                </a:lnTo>
                <a:lnTo>
                  <a:pt x="135" y="102"/>
                </a:lnTo>
                <a:lnTo>
                  <a:pt x="68" y="270"/>
                </a:lnTo>
                <a:lnTo>
                  <a:pt x="34" y="405"/>
                </a:lnTo>
                <a:lnTo>
                  <a:pt x="0" y="775"/>
                </a:lnTo>
                <a:lnTo>
                  <a:pt x="34" y="1516"/>
                </a:lnTo>
                <a:lnTo>
                  <a:pt x="34" y="1718"/>
                </a:lnTo>
                <a:lnTo>
                  <a:pt x="34" y="1987"/>
                </a:lnTo>
                <a:lnTo>
                  <a:pt x="68" y="2088"/>
                </a:lnTo>
                <a:lnTo>
                  <a:pt x="102" y="2223"/>
                </a:lnTo>
                <a:lnTo>
                  <a:pt x="169" y="2290"/>
                </a:lnTo>
                <a:lnTo>
                  <a:pt x="270" y="2357"/>
                </a:lnTo>
                <a:lnTo>
                  <a:pt x="304" y="2324"/>
                </a:lnTo>
                <a:lnTo>
                  <a:pt x="337" y="2290"/>
                </a:lnTo>
                <a:lnTo>
                  <a:pt x="573" y="2324"/>
                </a:lnTo>
                <a:lnTo>
                  <a:pt x="1347" y="2324"/>
                </a:lnTo>
                <a:lnTo>
                  <a:pt x="2391" y="2223"/>
                </a:lnTo>
                <a:lnTo>
                  <a:pt x="2526" y="2223"/>
                </a:lnTo>
                <a:lnTo>
                  <a:pt x="2526" y="2189"/>
                </a:lnTo>
                <a:lnTo>
                  <a:pt x="2559" y="1953"/>
                </a:lnTo>
                <a:lnTo>
                  <a:pt x="2559" y="1684"/>
                </a:lnTo>
                <a:lnTo>
                  <a:pt x="2526" y="1179"/>
                </a:lnTo>
                <a:lnTo>
                  <a:pt x="2526" y="573"/>
                </a:lnTo>
                <a:lnTo>
                  <a:pt x="2492" y="304"/>
                </a:lnTo>
                <a:lnTo>
                  <a:pt x="2458" y="1"/>
                </a:lnTo>
                <a:lnTo>
                  <a:pt x="2357" y="1"/>
                </a:lnTo>
                <a:lnTo>
                  <a:pt x="2324" y="34"/>
                </a:lnTo>
                <a:lnTo>
                  <a:pt x="181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1632355" y="48823"/>
            <a:ext cx="35798" cy="35271"/>
          </a:xfrm>
          <a:custGeom>
            <a:avLst/>
            <a:gdLst/>
            <a:ahLst/>
            <a:cxnLst/>
            <a:rect l="l" t="t" r="r" b="b"/>
            <a:pathLst>
              <a:path w="607" h="708" extrusionOk="0">
                <a:moveTo>
                  <a:pt x="371" y="370"/>
                </a:moveTo>
                <a:lnTo>
                  <a:pt x="371" y="438"/>
                </a:lnTo>
                <a:lnTo>
                  <a:pt x="337" y="471"/>
                </a:lnTo>
                <a:lnTo>
                  <a:pt x="270" y="505"/>
                </a:lnTo>
                <a:lnTo>
                  <a:pt x="169" y="505"/>
                </a:lnTo>
                <a:lnTo>
                  <a:pt x="202" y="438"/>
                </a:lnTo>
                <a:lnTo>
                  <a:pt x="236" y="404"/>
                </a:lnTo>
                <a:lnTo>
                  <a:pt x="337" y="370"/>
                </a:lnTo>
                <a:close/>
                <a:moveTo>
                  <a:pt x="371" y="0"/>
                </a:moveTo>
                <a:lnTo>
                  <a:pt x="236" y="34"/>
                </a:lnTo>
                <a:lnTo>
                  <a:pt x="202" y="67"/>
                </a:lnTo>
                <a:lnTo>
                  <a:pt x="169" y="135"/>
                </a:lnTo>
                <a:lnTo>
                  <a:pt x="169" y="168"/>
                </a:lnTo>
                <a:lnTo>
                  <a:pt x="169" y="236"/>
                </a:lnTo>
                <a:lnTo>
                  <a:pt x="202" y="236"/>
                </a:lnTo>
                <a:lnTo>
                  <a:pt x="135" y="269"/>
                </a:lnTo>
                <a:lnTo>
                  <a:pt x="34" y="337"/>
                </a:lnTo>
                <a:lnTo>
                  <a:pt x="0" y="471"/>
                </a:lnTo>
                <a:lnTo>
                  <a:pt x="0" y="572"/>
                </a:lnTo>
                <a:lnTo>
                  <a:pt x="34" y="673"/>
                </a:lnTo>
                <a:lnTo>
                  <a:pt x="135" y="707"/>
                </a:lnTo>
                <a:lnTo>
                  <a:pt x="371" y="707"/>
                </a:lnTo>
                <a:lnTo>
                  <a:pt x="472" y="640"/>
                </a:lnTo>
                <a:lnTo>
                  <a:pt x="573" y="505"/>
                </a:lnTo>
                <a:lnTo>
                  <a:pt x="606" y="370"/>
                </a:lnTo>
                <a:lnTo>
                  <a:pt x="606" y="236"/>
                </a:lnTo>
                <a:lnTo>
                  <a:pt x="573" y="101"/>
                </a:lnTo>
                <a:lnTo>
                  <a:pt x="539" y="34"/>
                </a:lnTo>
                <a:lnTo>
                  <a:pt x="47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7"/>
          <p:cNvSpPr/>
          <p:nvPr/>
        </p:nvSpPr>
        <p:spPr>
          <a:xfrm>
            <a:off x="734873" y="189707"/>
            <a:ext cx="33793" cy="41946"/>
          </a:xfrm>
          <a:custGeom>
            <a:avLst/>
            <a:gdLst/>
            <a:ahLst/>
            <a:cxnLst/>
            <a:rect l="l" t="t" r="r" b="b"/>
            <a:pathLst>
              <a:path w="573" h="842" extrusionOk="0">
                <a:moveTo>
                  <a:pt x="371" y="202"/>
                </a:moveTo>
                <a:lnTo>
                  <a:pt x="337" y="337"/>
                </a:lnTo>
                <a:lnTo>
                  <a:pt x="270" y="371"/>
                </a:lnTo>
                <a:lnTo>
                  <a:pt x="202" y="404"/>
                </a:lnTo>
                <a:lnTo>
                  <a:pt x="169" y="472"/>
                </a:lnTo>
                <a:lnTo>
                  <a:pt x="169" y="438"/>
                </a:lnTo>
                <a:lnTo>
                  <a:pt x="169" y="371"/>
                </a:lnTo>
                <a:lnTo>
                  <a:pt x="202" y="303"/>
                </a:lnTo>
                <a:lnTo>
                  <a:pt x="236" y="236"/>
                </a:lnTo>
                <a:lnTo>
                  <a:pt x="303" y="202"/>
                </a:lnTo>
                <a:close/>
                <a:moveTo>
                  <a:pt x="371" y="0"/>
                </a:moveTo>
                <a:lnTo>
                  <a:pt x="236" y="68"/>
                </a:lnTo>
                <a:lnTo>
                  <a:pt x="101" y="135"/>
                </a:lnTo>
                <a:lnTo>
                  <a:pt x="68" y="169"/>
                </a:lnTo>
                <a:lnTo>
                  <a:pt x="34" y="169"/>
                </a:lnTo>
                <a:lnTo>
                  <a:pt x="34" y="236"/>
                </a:lnTo>
                <a:lnTo>
                  <a:pt x="0" y="371"/>
                </a:lnTo>
                <a:lnTo>
                  <a:pt x="0" y="505"/>
                </a:lnTo>
                <a:lnTo>
                  <a:pt x="68" y="775"/>
                </a:lnTo>
                <a:lnTo>
                  <a:pt x="68" y="808"/>
                </a:lnTo>
                <a:lnTo>
                  <a:pt x="135" y="808"/>
                </a:lnTo>
                <a:lnTo>
                  <a:pt x="169" y="775"/>
                </a:lnTo>
                <a:lnTo>
                  <a:pt x="169" y="741"/>
                </a:lnTo>
                <a:lnTo>
                  <a:pt x="169" y="606"/>
                </a:lnTo>
                <a:lnTo>
                  <a:pt x="236" y="674"/>
                </a:lnTo>
                <a:lnTo>
                  <a:pt x="303" y="775"/>
                </a:lnTo>
                <a:lnTo>
                  <a:pt x="371" y="808"/>
                </a:lnTo>
                <a:lnTo>
                  <a:pt x="472" y="842"/>
                </a:lnTo>
                <a:lnTo>
                  <a:pt x="539" y="842"/>
                </a:lnTo>
                <a:lnTo>
                  <a:pt x="573" y="775"/>
                </a:lnTo>
                <a:lnTo>
                  <a:pt x="573" y="741"/>
                </a:lnTo>
                <a:lnTo>
                  <a:pt x="505" y="674"/>
                </a:lnTo>
                <a:lnTo>
                  <a:pt x="404" y="640"/>
                </a:lnTo>
                <a:lnTo>
                  <a:pt x="337" y="539"/>
                </a:lnTo>
                <a:lnTo>
                  <a:pt x="472" y="438"/>
                </a:lnTo>
                <a:lnTo>
                  <a:pt x="539" y="270"/>
                </a:lnTo>
                <a:lnTo>
                  <a:pt x="573" y="169"/>
                </a:lnTo>
                <a:lnTo>
                  <a:pt x="539" y="101"/>
                </a:lnTo>
                <a:lnTo>
                  <a:pt x="472" y="34"/>
                </a:lnTo>
                <a:lnTo>
                  <a:pt x="37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7"/>
          <p:cNvSpPr/>
          <p:nvPr/>
        </p:nvSpPr>
        <p:spPr>
          <a:xfrm>
            <a:off x="683211" y="147760"/>
            <a:ext cx="139063" cy="119114"/>
          </a:xfrm>
          <a:custGeom>
            <a:avLst/>
            <a:gdLst/>
            <a:ahLst/>
            <a:cxnLst/>
            <a:rect l="l" t="t" r="r" b="b"/>
            <a:pathLst>
              <a:path w="2358" h="2391" extrusionOk="0">
                <a:moveTo>
                  <a:pt x="1550" y="1"/>
                </a:moveTo>
                <a:lnTo>
                  <a:pt x="944" y="34"/>
                </a:lnTo>
                <a:lnTo>
                  <a:pt x="237" y="34"/>
                </a:lnTo>
                <a:lnTo>
                  <a:pt x="35" y="102"/>
                </a:lnTo>
                <a:lnTo>
                  <a:pt x="1" y="135"/>
                </a:lnTo>
                <a:lnTo>
                  <a:pt x="102" y="203"/>
                </a:lnTo>
                <a:lnTo>
                  <a:pt x="203" y="236"/>
                </a:lnTo>
                <a:lnTo>
                  <a:pt x="371" y="270"/>
                </a:lnTo>
                <a:lnTo>
                  <a:pt x="1415" y="270"/>
                </a:lnTo>
                <a:lnTo>
                  <a:pt x="2055" y="203"/>
                </a:lnTo>
                <a:lnTo>
                  <a:pt x="2021" y="438"/>
                </a:lnTo>
                <a:lnTo>
                  <a:pt x="2021" y="640"/>
                </a:lnTo>
                <a:lnTo>
                  <a:pt x="2055" y="1078"/>
                </a:lnTo>
                <a:lnTo>
                  <a:pt x="2088" y="1583"/>
                </a:lnTo>
                <a:lnTo>
                  <a:pt x="2088" y="1852"/>
                </a:lnTo>
                <a:lnTo>
                  <a:pt x="2122" y="2122"/>
                </a:lnTo>
                <a:lnTo>
                  <a:pt x="977" y="2155"/>
                </a:lnTo>
                <a:lnTo>
                  <a:pt x="573" y="2122"/>
                </a:lnTo>
                <a:lnTo>
                  <a:pt x="371" y="2155"/>
                </a:lnTo>
                <a:lnTo>
                  <a:pt x="304" y="2223"/>
                </a:lnTo>
                <a:lnTo>
                  <a:pt x="203" y="2256"/>
                </a:lnTo>
                <a:lnTo>
                  <a:pt x="203" y="2290"/>
                </a:lnTo>
                <a:lnTo>
                  <a:pt x="304" y="2324"/>
                </a:lnTo>
                <a:lnTo>
                  <a:pt x="405" y="2357"/>
                </a:lnTo>
                <a:lnTo>
                  <a:pt x="573" y="2391"/>
                </a:lnTo>
                <a:lnTo>
                  <a:pt x="1617" y="2391"/>
                </a:lnTo>
                <a:lnTo>
                  <a:pt x="2257" y="2357"/>
                </a:lnTo>
                <a:lnTo>
                  <a:pt x="2324" y="2324"/>
                </a:lnTo>
                <a:lnTo>
                  <a:pt x="2358" y="2290"/>
                </a:lnTo>
                <a:lnTo>
                  <a:pt x="2358" y="2223"/>
                </a:lnTo>
                <a:lnTo>
                  <a:pt x="2324" y="2155"/>
                </a:lnTo>
                <a:lnTo>
                  <a:pt x="2324" y="1886"/>
                </a:lnTo>
                <a:lnTo>
                  <a:pt x="2324" y="1617"/>
                </a:lnTo>
                <a:lnTo>
                  <a:pt x="2290" y="1044"/>
                </a:lnTo>
                <a:lnTo>
                  <a:pt x="2290" y="607"/>
                </a:lnTo>
                <a:lnTo>
                  <a:pt x="2257" y="405"/>
                </a:lnTo>
                <a:lnTo>
                  <a:pt x="2223" y="169"/>
                </a:lnTo>
                <a:lnTo>
                  <a:pt x="2257" y="135"/>
                </a:lnTo>
                <a:lnTo>
                  <a:pt x="2257" y="68"/>
                </a:lnTo>
                <a:lnTo>
                  <a:pt x="2223" y="34"/>
                </a:lnTo>
                <a:lnTo>
                  <a:pt x="215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7"/>
          <p:cNvSpPr/>
          <p:nvPr/>
        </p:nvSpPr>
        <p:spPr>
          <a:xfrm>
            <a:off x="891747" y="186319"/>
            <a:ext cx="49657" cy="36965"/>
          </a:xfrm>
          <a:custGeom>
            <a:avLst/>
            <a:gdLst/>
            <a:ahLst/>
            <a:cxnLst/>
            <a:rect l="l" t="t" r="r" b="b"/>
            <a:pathLst>
              <a:path w="842" h="742" extrusionOk="0">
                <a:moveTo>
                  <a:pt x="34" y="1"/>
                </a:moveTo>
                <a:lnTo>
                  <a:pt x="0" y="35"/>
                </a:lnTo>
                <a:lnTo>
                  <a:pt x="0" y="68"/>
                </a:lnTo>
                <a:lnTo>
                  <a:pt x="0" y="102"/>
                </a:lnTo>
                <a:lnTo>
                  <a:pt x="34" y="102"/>
                </a:lnTo>
                <a:lnTo>
                  <a:pt x="135" y="169"/>
                </a:lnTo>
                <a:lnTo>
                  <a:pt x="236" y="203"/>
                </a:lnTo>
                <a:lnTo>
                  <a:pt x="168" y="405"/>
                </a:lnTo>
                <a:lnTo>
                  <a:pt x="135" y="607"/>
                </a:lnTo>
                <a:lnTo>
                  <a:pt x="168" y="674"/>
                </a:lnTo>
                <a:lnTo>
                  <a:pt x="236" y="708"/>
                </a:lnTo>
                <a:lnTo>
                  <a:pt x="269" y="742"/>
                </a:lnTo>
                <a:lnTo>
                  <a:pt x="303" y="674"/>
                </a:lnTo>
                <a:lnTo>
                  <a:pt x="337" y="506"/>
                </a:lnTo>
                <a:lnTo>
                  <a:pt x="370" y="304"/>
                </a:lnTo>
                <a:lnTo>
                  <a:pt x="606" y="304"/>
                </a:lnTo>
                <a:lnTo>
                  <a:pt x="741" y="270"/>
                </a:lnTo>
                <a:lnTo>
                  <a:pt x="808" y="203"/>
                </a:lnTo>
                <a:lnTo>
                  <a:pt x="842" y="169"/>
                </a:lnTo>
                <a:lnTo>
                  <a:pt x="842" y="136"/>
                </a:lnTo>
                <a:lnTo>
                  <a:pt x="842" y="68"/>
                </a:lnTo>
                <a:lnTo>
                  <a:pt x="808" y="35"/>
                </a:lnTo>
                <a:lnTo>
                  <a:pt x="74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7"/>
          <p:cNvSpPr/>
          <p:nvPr/>
        </p:nvSpPr>
        <p:spPr>
          <a:xfrm>
            <a:off x="800395" y="72287"/>
            <a:ext cx="41754" cy="48672"/>
          </a:xfrm>
          <a:custGeom>
            <a:avLst/>
            <a:gdLst/>
            <a:ahLst/>
            <a:cxnLst/>
            <a:rect l="l" t="t" r="r" b="b"/>
            <a:pathLst>
              <a:path w="708" h="977" extrusionOk="0">
                <a:moveTo>
                  <a:pt x="505" y="0"/>
                </a:moveTo>
                <a:lnTo>
                  <a:pt x="371" y="34"/>
                </a:lnTo>
                <a:lnTo>
                  <a:pt x="68" y="135"/>
                </a:lnTo>
                <a:lnTo>
                  <a:pt x="34" y="202"/>
                </a:lnTo>
                <a:lnTo>
                  <a:pt x="34" y="236"/>
                </a:lnTo>
                <a:lnTo>
                  <a:pt x="135" y="539"/>
                </a:lnTo>
                <a:lnTo>
                  <a:pt x="202" y="606"/>
                </a:lnTo>
                <a:lnTo>
                  <a:pt x="270" y="573"/>
                </a:lnTo>
                <a:lnTo>
                  <a:pt x="404" y="539"/>
                </a:lnTo>
                <a:lnTo>
                  <a:pt x="505" y="539"/>
                </a:lnTo>
                <a:lnTo>
                  <a:pt x="573" y="606"/>
                </a:lnTo>
                <a:lnTo>
                  <a:pt x="539" y="640"/>
                </a:lnTo>
                <a:lnTo>
                  <a:pt x="438" y="674"/>
                </a:lnTo>
                <a:lnTo>
                  <a:pt x="236" y="707"/>
                </a:lnTo>
                <a:lnTo>
                  <a:pt x="101" y="741"/>
                </a:lnTo>
                <a:lnTo>
                  <a:pt x="34" y="808"/>
                </a:lnTo>
                <a:lnTo>
                  <a:pt x="0" y="876"/>
                </a:lnTo>
                <a:lnTo>
                  <a:pt x="0" y="909"/>
                </a:lnTo>
                <a:lnTo>
                  <a:pt x="34" y="943"/>
                </a:lnTo>
                <a:lnTo>
                  <a:pt x="68" y="977"/>
                </a:lnTo>
                <a:lnTo>
                  <a:pt x="101" y="943"/>
                </a:lnTo>
                <a:lnTo>
                  <a:pt x="169" y="909"/>
                </a:lnTo>
                <a:lnTo>
                  <a:pt x="270" y="876"/>
                </a:lnTo>
                <a:lnTo>
                  <a:pt x="438" y="876"/>
                </a:lnTo>
                <a:lnTo>
                  <a:pt x="573" y="808"/>
                </a:lnTo>
                <a:lnTo>
                  <a:pt x="640" y="775"/>
                </a:lnTo>
                <a:lnTo>
                  <a:pt x="707" y="707"/>
                </a:lnTo>
                <a:lnTo>
                  <a:pt x="707" y="640"/>
                </a:lnTo>
                <a:lnTo>
                  <a:pt x="707" y="539"/>
                </a:lnTo>
                <a:lnTo>
                  <a:pt x="674" y="472"/>
                </a:lnTo>
                <a:lnTo>
                  <a:pt x="606" y="404"/>
                </a:lnTo>
                <a:lnTo>
                  <a:pt x="539" y="371"/>
                </a:lnTo>
                <a:lnTo>
                  <a:pt x="438" y="371"/>
                </a:lnTo>
                <a:lnTo>
                  <a:pt x="270" y="404"/>
                </a:lnTo>
                <a:lnTo>
                  <a:pt x="236" y="270"/>
                </a:lnTo>
                <a:lnTo>
                  <a:pt x="472" y="169"/>
                </a:lnTo>
                <a:lnTo>
                  <a:pt x="674" y="101"/>
                </a:lnTo>
                <a:lnTo>
                  <a:pt x="674" y="34"/>
                </a:lnTo>
                <a:lnTo>
                  <a:pt x="67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7"/>
          <p:cNvSpPr/>
          <p:nvPr/>
        </p:nvSpPr>
        <p:spPr>
          <a:xfrm>
            <a:off x="-39527" y="1232935"/>
            <a:ext cx="520277" cy="68848"/>
          </a:xfrm>
          <a:custGeom>
            <a:avLst/>
            <a:gdLst/>
            <a:ahLst/>
            <a:cxnLst/>
            <a:rect l="l" t="t" r="r" b="b"/>
            <a:pathLst>
              <a:path w="8822" h="1382" extrusionOk="0">
                <a:moveTo>
                  <a:pt x="1" y="1"/>
                </a:moveTo>
                <a:lnTo>
                  <a:pt x="1" y="270"/>
                </a:lnTo>
                <a:lnTo>
                  <a:pt x="1078" y="472"/>
                </a:lnTo>
                <a:lnTo>
                  <a:pt x="2155" y="607"/>
                </a:lnTo>
                <a:lnTo>
                  <a:pt x="3233" y="708"/>
                </a:lnTo>
                <a:lnTo>
                  <a:pt x="4344" y="775"/>
                </a:lnTo>
                <a:lnTo>
                  <a:pt x="5421" y="876"/>
                </a:lnTo>
                <a:lnTo>
                  <a:pt x="6499" y="977"/>
                </a:lnTo>
                <a:lnTo>
                  <a:pt x="7576" y="1145"/>
                </a:lnTo>
                <a:lnTo>
                  <a:pt x="8115" y="1246"/>
                </a:lnTo>
                <a:lnTo>
                  <a:pt x="8653" y="1381"/>
                </a:lnTo>
                <a:lnTo>
                  <a:pt x="8754" y="1381"/>
                </a:lnTo>
                <a:lnTo>
                  <a:pt x="8822" y="1280"/>
                </a:lnTo>
                <a:lnTo>
                  <a:pt x="8788" y="1179"/>
                </a:lnTo>
                <a:lnTo>
                  <a:pt x="8754" y="1145"/>
                </a:lnTo>
                <a:lnTo>
                  <a:pt x="8721" y="1112"/>
                </a:lnTo>
                <a:lnTo>
                  <a:pt x="8182" y="1011"/>
                </a:lnTo>
                <a:lnTo>
                  <a:pt x="7643" y="876"/>
                </a:lnTo>
                <a:lnTo>
                  <a:pt x="6566" y="741"/>
                </a:lnTo>
                <a:lnTo>
                  <a:pt x="5455" y="607"/>
                </a:lnTo>
                <a:lnTo>
                  <a:pt x="4378" y="539"/>
                </a:lnTo>
                <a:lnTo>
                  <a:pt x="3267" y="438"/>
                </a:lnTo>
                <a:lnTo>
                  <a:pt x="2155" y="337"/>
                </a:lnTo>
                <a:lnTo>
                  <a:pt x="1078" y="203"/>
                </a:lnTo>
                <a:lnTo>
                  <a:pt x="539" y="102"/>
                </a:lnTo>
                <a:lnTo>
                  <a:pt x="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7"/>
          <p:cNvSpPr/>
          <p:nvPr/>
        </p:nvSpPr>
        <p:spPr>
          <a:xfrm>
            <a:off x="838139" y="141035"/>
            <a:ext cx="150917" cy="120807"/>
          </a:xfrm>
          <a:custGeom>
            <a:avLst/>
            <a:gdLst/>
            <a:ahLst/>
            <a:cxnLst/>
            <a:rect l="l" t="t" r="r" b="b"/>
            <a:pathLst>
              <a:path w="2559" h="2425" extrusionOk="0">
                <a:moveTo>
                  <a:pt x="1986" y="1"/>
                </a:moveTo>
                <a:lnTo>
                  <a:pt x="1616" y="68"/>
                </a:lnTo>
                <a:lnTo>
                  <a:pt x="909" y="68"/>
                </a:lnTo>
                <a:lnTo>
                  <a:pt x="539" y="102"/>
                </a:lnTo>
                <a:lnTo>
                  <a:pt x="202" y="136"/>
                </a:lnTo>
                <a:lnTo>
                  <a:pt x="168" y="68"/>
                </a:lnTo>
                <a:lnTo>
                  <a:pt x="168" y="35"/>
                </a:lnTo>
                <a:lnTo>
                  <a:pt x="101" y="35"/>
                </a:lnTo>
                <a:lnTo>
                  <a:pt x="67" y="68"/>
                </a:lnTo>
                <a:lnTo>
                  <a:pt x="34" y="304"/>
                </a:lnTo>
                <a:lnTo>
                  <a:pt x="0" y="573"/>
                </a:lnTo>
                <a:lnTo>
                  <a:pt x="0" y="1112"/>
                </a:lnTo>
                <a:lnTo>
                  <a:pt x="34" y="1718"/>
                </a:lnTo>
                <a:lnTo>
                  <a:pt x="67" y="2021"/>
                </a:lnTo>
                <a:lnTo>
                  <a:pt x="168" y="2324"/>
                </a:lnTo>
                <a:lnTo>
                  <a:pt x="202" y="2358"/>
                </a:lnTo>
                <a:lnTo>
                  <a:pt x="303" y="2358"/>
                </a:lnTo>
                <a:lnTo>
                  <a:pt x="337" y="2290"/>
                </a:lnTo>
                <a:lnTo>
                  <a:pt x="303" y="1987"/>
                </a:lnTo>
                <a:lnTo>
                  <a:pt x="303" y="1684"/>
                </a:lnTo>
                <a:lnTo>
                  <a:pt x="236" y="1078"/>
                </a:lnTo>
                <a:lnTo>
                  <a:pt x="236" y="674"/>
                </a:lnTo>
                <a:lnTo>
                  <a:pt x="202" y="237"/>
                </a:lnTo>
                <a:lnTo>
                  <a:pt x="438" y="270"/>
                </a:lnTo>
                <a:lnTo>
                  <a:pt x="1145" y="270"/>
                </a:lnTo>
                <a:lnTo>
                  <a:pt x="2222" y="203"/>
                </a:lnTo>
                <a:lnTo>
                  <a:pt x="2256" y="237"/>
                </a:lnTo>
                <a:lnTo>
                  <a:pt x="2289" y="270"/>
                </a:lnTo>
                <a:lnTo>
                  <a:pt x="2323" y="270"/>
                </a:lnTo>
                <a:lnTo>
                  <a:pt x="2289" y="573"/>
                </a:lnTo>
                <a:lnTo>
                  <a:pt x="2323" y="910"/>
                </a:lnTo>
                <a:lnTo>
                  <a:pt x="2357" y="2088"/>
                </a:lnTo>
                <a:lnTo>
                  <a:pt x="2121" y="2055"/>
                </a:lnTo>
                <a:lnTo>
                  <a:pt x="1885" y="2088"/>
                </a:lnTo>
                <a:lnTo>
                  <a:pt x="1414" y="2122"/>
                </a:lnTo>
                <a:lnTo>
                  <a:pt x="673" y="2122"/>
                </a:lnTo>
                <a:lnTo>
                  <a:pt x="539" y="2156"/>
                </a:lnTo>
                <a:lnTo>
                  <a:pt x="404" y="2189"/>
                </a:lnTo>
                <a:lnTo>
                  <a:pt x="337" y="2290"/>
                </a:lnTo>
                <a:lnTo>
                  <a:pt x="404" y="2358"/>
                </a:lnTo>
                <a:lnTo>
                  <a:pt x="505" y="2391"/>
                </a:lnTo>
                <a:lnTo>
                  <a:pt x="774" y="2425"/>
                </a:lnTo>
                <a:lnTo>
                  <a:pt x="1279" y="2358"/>
                </a:lnTo>
                <a:lnTo>
                  <a:pt x="2087" y="2358"/>
                </a:lnTo>
                <a:lnTo>
                  <a:pt x="2357" y="2290"/>
                </a:lnTo>
                <a:lnTo>
                  <a:pt x="2424" y="2324"/>
                </a:lnTo>
                <a:lnTo>
                  <a:pt x="2525" y="2324"/>
                </a:lnTo>
                <a:lnTo>
                  <a:pt x="2559" y="2257"/>
                </a:lnTo>
                <a:lnTo>
                  <a:pt x="2491" y="1078"/>
                </a:lnTo>
                <a:lnTo>
                  <a:pt x="2525" y="573"/>
                </a:lnTo>
                <a:lnTo>
                  <a:pt x="2491" y="304"/>
                </a:lnTo>
                <a:lnTo>
                  <a:pt x="2424" y="68"/>
                </a:lnTo>
                <a:lnTo>
                  <a:pt x="2390" y="68"/>
                </a:lnTo>
                <a:lnTo>
                  <a:pt x="2390" y="102"/>
                </a:lnTo>
                <a:lnTo>
                  <a:pt x="2357" y="102"/>
                </a:lnTo>
                <a:lnTo>
                  <a:pt x="2289" y="35"/>
                </a:lnTo>
                <a:lnTo>
                  <a:pt x="2222" y="35"/>
                </a:lnTo>
                <a:lnTo>
                  <a:pt x="198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7"/>
          <p:cNvSpPr/>
          <p:nvPr/>
        </p:nvSpPr>
        <p:spPr>
          <a:xfrm>
            <a:off x="2214675" y="4540518"/>
            <a:ext cx="1314494" cy="612207"/>
          </a:xfrm>
          <a:custGeom>
            <a:avLst/>
            <a:gdLst/>
            <a:ahLst/>
            <a:cxnLst/>
            <a:rect l="l" t="t" r="r" b="b"/>
            <a:pathLst>
              <a:path w="22289" h="12289" extrusionOk="0">
                <a:moveTo>
                  <a:pt x="472" y="5757"/>
                </a:moveTo>
                <a:lnTo>
                  <a:pt x="674" y="6262"/>
                </a:lnTo>
                <a:lnTo>
                  <a:pt x="943" y="6734"/>
                </a:lnTo>
                <a:lnTo>
                  <a:pt x="606" y="6734"/>
                </a:lnTo>
                <a:lnTo>
                  <a:pt x="438" y="6666"/>
                </a:lnTo>
                <a:lnTo>
                  <a:pt x="270" y="6565"/>
                </a:lnTo>
                <a:lnTo>
                  <a:pt x="169" y="6464"/>
                </a:lnTo>
                <a:lnTo>
                  <a:pt x="135" y="6363"/>
                </a:lnTo>
                <a:lnTo>
                  <a:pt x="135" y="6262"/>
                </a:lnTo>
                <a:lnTo>
                  <a:pt x="169" y="6128"/>
                </a:lnTo>
                <a:lnTo>
                  <a:pt x="303" y="5926"/>
                </a:lnTo>
                <a:lnTo>
                  <a:pt x="472" y="5757"/>
                </a:lnTo>
                <a:close/>
                <a:moveTo>
                  <a:pt x="11414" y="6094"/>
                </a:moveTo>
                <a:lnTo>
                  <a:pt x="11548" y="6161"/>
                </a:lnTo>
                <a:lnTo>
                  <a:pt x="11717" y="6565"/>
                </a:lnTo>
                <a:lnTo>
                  <a:pt x="11784" y="6969"/>
                </a:lnTo>
                <a:lnTo>
                  <a:pt x="11548" y="6835"/>
                </a:lnTo>
                <a:lnTo>
                  <a:pt x="11245" y="6734"/>
                </a:lnTo>
                <a:lnTo>
                  <a:pt x="10976" y="6633"/>
                </a:lnTo>
                <a:lnTo>
                  <a:pt x="10673" y="6565"/>
                </a:lnTo>
                <a:lnTo>
                  <a:pt x="10875" y="6363"/>
                </a:lnTo>
                <a:lnTo>
                  <a:pt x="11077" y="6195"/>
                </a:lnTo>
                <a:lnTo>
                  <a:pt x="11178" y="6128"/>
                </a:lnTo>
                <a:lnTo>
                  <a:pt x="11279" y="6094"/>
                </a:lnTo>
                <a:close/>
                <a:moveTo>
                  <a:pt x="1852" y="0"/>
                </a:moveTo>
                <a:lnTo>
                  <a:pt x="1785" y="34"/>
                </a:lnTo>
                <a:lnTo>
                  <a:pt x="1751" y="101"/>
                </a:lnTo>
                <a:lnTo>
                  <a:pt x="1549" y="741"/>
                </a:lnTo>
                <a:lnTo>
                  <a:pt x="1280" y="1347"/>
                </a:lnTo>
                <a:lnTo>
                  <a:pt x="775" y="2559"/>
                </a:lnTo>
                <a:lnTo>
                  <a:pt x="573" y="3199"/>
                </a:lnTo>
                <a:lnTo>
                  <a:pt x="404" y="3805"/>
                </a:lnTo>
                <a:lnTo>
                  <a:pt x="337" y="4141"/>
                </a:lnTo>
                <a:lnTo>
                  <a:pt x="303" y="4478"/>
                </a:lnTo>
                <a:lnTo>
                  <a:pt x="303" y="4781"/>
                </a:lnTo>
                <a:lnTo>
                  <a:pt x="303" y="5151"/>
                </a:lnTo>
                <a:lnTo>
                  <a:pt x="371" y="5421"/>
                </a:lnTo>
                <a:lnTo>
                  <a:pt x="438" y="5690"/>
                </a:lnTo>
                <a:lnTo>
                  <a:pt x="202" y="5825"/>
                </a:lnTo>
                <a:lnTo>
                  <a:pt x="135" y="5926"/>
                </a:lnTo>
                <a:lnTo>
                  <a:pt x="68" y="6027"/>
                </a:lnTo>
                <a:lnTo>
                  <a:pt x="0" y="6128"/>
                </a:lnTo>
                <a:lnTo>
                  <a:pt x="0" y="6262"/>
                </a:lnTo>
                <a:lnTo>
                  <a:pt x="0" y="6363"/>
                </a:lnTo>
                <a:lnTo>
                  <a:pt x="34" y="6498"/>
                </a:lnTo>
                <a:lnTo>
                  <a:pt x="101" y="6633"/>
                </a:lnTo>
                <a:lnTo>
                  <a:pt x="202" y="6734"/>
                </a:lnTo>
                <a:lnTo>
                  <a:pt x="337" y="6801"/>
                </a:lnTo>
                <a:lnTo>
                  <a:pt x="472" y="6868"/>
                </a:lnTo>
                <a:lnTo>
                  <a:pt x="775" y="6902"/>
                </a:lnTo>
                <a:lnTo>
                  <a:pt x="1078" y="6902"/>
                </a:lnTo>
                <a:lnTo>
                  <a:pt x="1414" y="7340"/>
                </a:lnTo>
                <a:lnTo>
                  <a:pt x="1818" y="7744"/>
                </a:lnTo>
                <a:lnTo>
                  <a:pt x="2256" y="8047"/>
                </a:lnTo>
                <a:lnTo>
                  <a:pt x="2458" y="8182"/>
                </a:lnTo>
                <a:lnTo>
                  <a:pt x="2694" y="8283"/>
                </a:lnTo>
                <a:lnTo>
                  <a:pt x="3300" y="8485"/>
                </a:lnTo>
                <a:lnTo>
                  <a:pt x="3939" y="8653"/>
                </a:lnTo>
                <a:lnTo>
                  <a:pt x="5252" y="8956"/>
                </a:lnTo>
                <a:lnTo>
                  <a:pt x="5825" y="9057"/>
                </a:lnTo>
                <a:lnTo>
                  <a:pt x="6397" y="9091"/>
                </a:lnTo>
                <a:lnTo>
                  <a:pt x="6700" y="9091"/>
                </a:lnTo>
                <a:lnTo>
                  <a:pt x="6969" y="9057"/>
                </a:lnTo>
                <a:lnTo>
                  <a:pt x="7273" y="9023"/>
                </a:lnTo>
                <a:lnTo>
                  <a:pt x="7542" y="8922"/>
                </a:lnTo>
                <a:lnTo>
                  <a:pt x="7845" y="8821"/>
                </a:lnTo>
                <a:lnTo>
                  <a:pt x="8081" y="8720"/>
                </a:lnTo>
                <a:lnTo>
                  <a:pt x="8586" y="8417"/>
                </a:lnTo>
                <a:lnTo>
                  <a:pt x="9091" y="8081"/>
                </a:lnTo>
                <a:lnTo>
                  <a:pt x="9528" y="7710"/>
                </a:lnTo>
                <a:lnTo>
                  <a:pt x="10067" y="7205"/>
                </a:lnTo>
                <a:lnTo>
                  <a:pt x="10572" y="6700"/>
                </a:lnTo>
                <a:lnTo>
                  <a:pt x="11178" y="6902"/>
                </a:lnTo>
                <a:lnTo>
                  <a:pt x="11515" y="7070"/>
                </a:lnTo>
                <a:lnTo>
                  <a:pt x="11818" y="7205"/>
                </a:lnTo>
                <a:lnTo>
                  <a:pt x="11851" y="7609"/>
                </a:lnTo>
                <a:lnTo>
                  <a:pt x="11851" y="8013"/>
                </a:lnTo>
                <a:lnTo>
                  <a:pt x="11818" y="8855"/>
                </a:lnTo>
                <a:lnTo>
                  <a:pt x="11851" y="9326"/>
                </a:lnTo>
                <a:lnTo>
                  <a:pt x="11986" y="9798"/>
                </a:lnTo>
                <a:lnTo>
                  <a:pt x="12121" y="10269"/>
                </a:lnTo>
                <a:lnTo>
                  <a:pt x="12323" y="10707"/>
                </a:lnTo>
                <a:lnTo>
                  <a:pt x="12592" y="11144"/>
                </a:lnTo>
                <a:lnTo>
                  <a:pt x="12895" y="11515"/>
                </a:lnTo>
                <a:lnTo>
                  <a:pt x="13232" y="11885"/>
                </a:lnTo>
                <a:lnTo>
                  <a:pt x="13636" y="12188"/>
                </a:lnTo>
                <a:lnTo>
                  <a:pt x="13737" y="12289"/>
                </a:lnTo>
                <a:lnTo>
                  <a:pt x="14073" y="12289"/>
                </a:lnTo>
                <a:lnTo>
                  <a:pt x="13501" y="11818"/>
                </a:lnTo>
                <a:lnTo>
                  <a:pt x="13265" y="11548"/>
                </a:lnTo>
                <a:lnTo>
                  <a:pt x="12996" y="11279"/>
                </a:lnTo>
                <a:lnTo>
                  <a:pt x="12794" y="11010"/>
                </a:lnTo>
                <a:lnTo>
                  <a:pt x="12592" y="10707"/>
                </a:lnTo>
                <a:lnTo>
                  <a:pt x="12424" y="10404"/>
                </a:lnTo>
                <a:lnTo>
                  <a:pt x="12255" y="10067"/>
                </a:lnTo>
                <a:lnTo>
                  <a:pt x="12188" y="9798"/>
                </a:lnTo>
                <a:lnTo>
                  <a:pt x="12121" y="9562"/>
                </a:lnTo>
                <a:lnTo>
                  <a:pt x="12087" y="9023"/>
                </a:lnTo>
                <a:lnTo>
                  <a:pt x="12087" y="8451"/>
                </a:lnTo>
                <a:lnTo>
                  <a:pt x="12087" y="7912"/>
                </a:lnTo>
                <a:lnTo>
                  <a:pt x="12087" y="7340"/>
                </a:lnTo>
                <a:lnTo>
                  <a:pt x="12053" y="7070"/>
                </a:lnTo>
                <a:lnTo>
                  <a:pt x="11986" y="6835"/>
                </a:lnTo>
                <a:lnTo>
                  <a:pt x="11919" y="6565"/>
                </a:lnTo>
                <a:lnTo>
                  <a:pt x="11818" y="6363"/>
                </a:lnTo>
                <a:lnTo>
                  <a:pt x="11683" y="6128"/>
                </a:lnTo>
                <a:lnTo>
                  <a:pt x="11481" y="5926"/>
                </a:lnTo>
                <a:lnTo>
                  <a:pt x="11346" y="5825"/>
                </a:lnTo>
                <a:lnTo>
                  <a:pt x="11279" y="5791"/>
                </a:lnTo>
                <a:lnTo>
                  <a:pt x="11245" y="5825"/>
                </a:lnTo>
                <a:lnTo>
                  <a:pt x="10437" y="6565"/>
                </a:lnTo>
                <a:lnTo>
                  <a:pt x="9663" y="7306"/>
                </a:lnTo>
                <a:lnTo>
                  <a:pt x="9225" y="7676"/>
                </a:lnTo>
                <a:lnTo>
                  <a:pt x="8788" y="7979"/>
                </a:lnTo>
                <a:lnTo>
                  <a:pt x="8350" y="8283"/>
                </a:lnTo>
                <a:lnTo>
                  <a:pt x="7879" y="8552"/>
                </a:lnTo>
                <a:lnTo>
                  <a:pt x="7576" y="8687"/>
                </a:lnTo>
                <a:lnTo>
                  <a:pt x="7306" y="8754"/>
                </a:lnTo>
                <a:lnTo>
                  <a:pt x="7003" y="8821"/>
                </a:lnTo>
                <a:lnTo>
                  <a:pt x="6734" y="8855"/>
                </a:lnTo>
                <a:lnTo>
                  <a:pt x="6128" y="8855"/>
                </a:lnTo>
                <a:lnTo>
                  <a:pt x="5522" y="8788"/>
                </a:lnTo>
                <a:lnTo>
                  <a:pt x="4916" y="8687"/>
                </a:lnTo>
                <a:lnTo>
                  <a:pt x="4310" y="8518"/>
                </a:lnTo>
                <a:lnTo>
                  <a:pt x="3165" y="8215"/>
                </a:lnTo>
                <a:lnTo>
                  <a:pt x="2896" y="8114"/>
                </a:lnTo>
                <a:lnTo>
                  <a:pt x="2593" y="7979"/>
                </a:lnTo>
                <a:lnTo>
                  <a:pt x="2357" y="7845"/>
                </a:lnTo>
                <a:lnTo>
                  <a:pt x="2088" y="7643"/>
                </a:lnTo>
                <a:lnTo>
                  <a:pt x="1852" y="7441"/>
                </a:lnTo>
                <a:lnTo>
                  <a:pt x="1650" y="7239"/>
                </a:lnTo>
                <a:lnTo>
                  <a:pt x="1448" y="6969"/>
                </a:lnTo>
                <a:lnTo>
                  <a:pt x="1246" y="6734"/>
                </a:lnTo>
                <a:lnTo>
                  <a:pt x="1078" y="6464"/>
                </a:lnTo>
                <a:lnTo>
                  <a:pt x="943" y="6161"/>
                </a:lnTo>
                <a:lnTo>
                  <a:pt x="808" y="5892"/>
                </a:lnTo>
                <a:lnTo>
                  <a:pt x="707" y="5589"/>
                </a:lnTo>
                <a:lnTo>
                  <a:pt x="606" y="5286"/>
                </a:lnTo>
                <a:lnTo>
                  <a:pt x="573" y="5017"/>
                </a:lnTo>
                <a:lnTo>
                  <a:pt x="539" y="4714"/>
                </a:lnTo>
                <a:lnTo>
                  <a:pt x="539" y="4411"/>
                </a:lnTo>
                <a:lnTo>
                  <a:pt x="606" y="3872"/>
                </a:lnTo>
                <a:lnTo>
                  <a:pt x="707" y="3333"/>
                </a:lnTo>
                <a:lnTo>
                  <a:pt x="909" y="2828"/>
                </a:lnTo>
                <a:lnTo>
                  <a:pt x="1111" y="2290"/>
                </a:lnTo>
                <a:lnTo>
                  <a:pt x="1549" y="1280"/>
                </a:lnTo>
                <a:lnTo>
                  <a:pt x="1751" y="775"/>
                </a:lnTo>
                <a:lnTo>
                  <a:pt x="1953" y="236"/>
                </a:lnTo>
                <a:lnTo>
                  <a:pt x="3266" y="472"/>
                </a:lnTo>
                <a:lnTo>
                  <a:pt x="4545" y="741"/>
                </a:lnTo>
                <a:lnTo>
                  <a:pt x="5858" y="1044"/>
                </a:lnTo>
                <a:lnTo>
                  <a:pt x="7138" y="1381"/>
                </a:lnTo>
                <a:lnTo>
                  <a:pt x="8417" y="1751"/>
                </a:lnTo>
                <a:lnTo>
                  <a:pt x="9663" y="2189"/>
                </a:lnTo>
                <a:lnTo>
                  <a:pt x="10909" y="2626"/>
                </a:lnTo>
                <a:lnTo>
                  <a:pt x="12154" y="3098"/>
                </a:lnTo>
                <a:lnTo>
                  <a:pt x="13434" y="3636"/>
                </a:lnTo>
                <a:lnTo>
                  <a:pt x="14713" y="4209"/>
                </a:lnTo>
                <a:lnTo>
                  <a:pt x="17238" y="5387"/>
                </a:lnTo>
                <a:lnTo>
                  <a:pt x="19763" y="6633"/>
                </a:lnTo>
                <a:lnTo>
                  <a:pt x="20336" y="6902"/>
                </a:lnTo>
                <a:lnTo>
                  <a:pt x="20706" y="7070"/>
                </a:lnTo>
                <a:lnTo>
                  <a:pt x="21076" y="7272"/>
                </a:lnTo>
                <a:lnTo>
                  <a:pt x="21413" y="7508"/>
                </a:lnTo>
                <a:lnTo>
                  <a:pt x="21716" y="7744"/>
                </a:lnTo>
                <a:lnTo>
                  <a:pt x="21851" y="7878"/>
                </a:lnTo>
                <a:lnTo>
                  <a:pt x="21952" y="8013"/>
                </a:lnTo>
                <a:lnTo>
                  <a:pt x="22019" y="8148"/>
                </a:lnTo>
                <a:lnTo>
                  <a:pt x="22053" y="8316"/>
                </a:lnTo>
                <a:lnTo>
                  <a:pt x="21548" y="9461"/>
                </a:lnTo>
                <a:lnTo>
                  <a:pt x="21009" y="10606"/>
                </a:lnTo>
                <a:lnTo>
                  <a:pt x="20605" y="11447"/>
                </a:lnTo>
                <a:lnTo>
                  <a:pt x="20167" y="12289"/>
                </a:lnTo>
                <a:lnTo>
                  <a:pt x="20470" y="12289"/>
                </a:lnTo>
                <a:lnTo>
                  <a:pt x="20773" y="11582"/>
                </a:lnTo>
                <a:lnTo>
                  <a:pt x="21076" y="10942"/>
                </a:lnTo>
                <a:lnTo>
                  <a:pt x="21649" y="9764"/>
                </a:lnTo>
                <a:lnTo>
                  <a:pt x="21884" y="9158"/>
                </a:lnTo>
                <a:lnTo>
                  <a:pt x="22019" y="8855"/>
                </a:lnTo>
                <a:lnTo>
                  <a:pt x="22086" y="8518"/>
                </a:lnTo>
                <a:lnTo>
                  <a:pt x="22154" y="8552"/>
                </a:lnTo>
                <a:lnTo>
                  <a:pt x="22221" y="8552"/>
                </a:lnTo>
                <a:lnTo>
                  <a:pt x="22255" y="8518"/>
                </a:lnTo>
                <a:lnTo>
                  <a:pt x="22288" y="8451"/>
                </a:lnTo>
                <a:lnTo>
                  <a:pt x="22255" y="8215"/>
                </a:lnTo>
                <a:lnTo>
                  <a:pt x="22187" y="8047"/>
                </a:lnTo>
                <a:lnTo>
                  <a:pt x="22086" y="7845"/>
                </a:lnTo>
                <a:lnTo>
                  <a:pt x="21952" y="7710"/>
                </a:lnTo>
                <a:lnTo>
                  <a:pt x="21581" y="7407"/>
                </a:lnTo>
                <a:lnTo>
                  <a:pt x="21245" y="7171"/>
                </a:lnTo>
                <a:lnTo>
                  <a:pt x="20639" y="6801"/>
                </a:lnTo>
                <a:lnTo>
                  <a:pt x="19999" y="6498"/>
                </a:lnTo>
                <a:lnTo>
                  <a:pt x="18720" y="5858"/>
                </a:lnTo>
                <a:lnTo>
                  <a:pt x="17339" y="5185"/>
                </a:lnTo>
                <a:lnTo>
                  <a:pt x="15959" y="4545"/>
                </a:lnTo>
                <a:lnTo>
                  <a:pt x="14578" y="3906"/>
                </a:lnTo>
                <a:lnTo>
                  <a:pt x="13164" y="3300"/>
                </a:lnTo>
                <a:lnTo>
                  <a:pt x="11851" y="2761"/>
                </a:lnTo>
                <a:lnTo>
                  <a:pt x="10538" y="2256"/>
                </a:lnTo>
                <a:lnTo>
                  <a:pt x="9192" y="1785"/>
                </a:lnTo>
                <a:lnTo>
                  <a:pt x="7845" y="1381"/>
                </a:lnTo>
                <a:lnTo>
                  <a:pt x="6397" y="943"/>
                </a:lnTo>
                <a:lnTo>
                  <a:pt x="4949" y="573"/>
                </a:lnTo>
                <a:lnTo>
                  <a:pt x="4209" y="438"/>
                </a:lnTo>
                <a:lnTo>
                  <a:pt x="3468" y="270"/>
                </a:lnTo>
                <a:lnTo>
                  <a:pt x="2727" y="169"/>
                </a:lnTo>
                <a:lnTo>
                  <a:pt x="1987" y="101"/>
                </a:lnTo>
                <a:lnTo>
                  <a:pt x="1919" y="34"/>
                </a:lnTo>
                <a:lnTo>
                  <a:pt x="185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7"/>
          <p:cNvSpPr/>
          <p:nvPr/>
        </p:nvSpPr>
        <p:spPr>
          <a:xfrm>
            <a:off x="210645" y="297014"/>
            <a:ext cx="154927" cy="120857"/>
          </a:xfrm>
          <a:custGeom>
            <a:avLst/>
            <a:gdLst/>
            <a:ahLst/>
            <a:cxnLst/>
            <a:rect l="l" t="t" r="r" b="b"/>
            <a:pathLst>
              <a:path w="2627" h="2426" extrusionOk="0">
                <a:moveTo>
                  <a:pt x="1819" y="1"/>
                </a:moveTo>
                <a:lnTo>
                  <a:pt x="1314" y="68"/>
                </a:lnTo>
                <a:lnTo>
                  <a:pt x="742" y="102"/>
                </a:lnTo>
                <a:lnTo>
                  <a:pt x="169" y="203"/>
                </a:lnTo>
                <a:lnTo>
                  <a:pt x="136" y="136"/>
                </a:lnTo>
                <a:lnTo>
                  <a:pt x="102" y="102"/>
                </a:lnTo>
                <a:lnTo>
                  <a:pt x="68" y="102"/>
                </a:lnTo>
                <a:lnTo>
                  <a:pt x="35" y="136"/>
                </a:lnTo>
                <a:lnTo>
                  <a:pt x="1" y="439"/>
                </a:lnTo>
                <a:lnTo>
                  <a:pt x="35" y="742"/>
                </a:lnTo>
                <a:lnTo>
                  <a:pt x="68" y="1348"/>
                </a:lnTo>
                <a:lnTo>
                  <a:pt x="68" y="1853"/>
                </a:lnTo>
                <a:lnTo>
                  <a:pt x="68" y="2122"/>
                </a:lnTo>
                <a:lnTo>
                  <a:pt x="136" y="2391"/>
                </a:lnTo>
                <a:lnTo>
                  <a:pt x="169" y="2425"/>
                </a:lnTo>
                <a:lnTo>
                  <a:pt x="237" y="2391"/>
                </a:lnTo>
                <a:lnTo>
                  <a:pt x="1314" y="2391"/>
                </a:lnTo>
                <a:lnTo>
                  <a:pt x="1853" y="2358"/>
                </a:lnTo>
                <a:lnTo>
                  <a:pt x="2088" y="2324"/>
                </a:lnTo>
                <a:lnTo>
                  <a:pt x="2358" y="2290"/>
                </a:lnTo>
                <a:lnTo>
                  <a:pt x="2358" y="2324"/>
                </a:lnTo>
                <a:lnTo>
                  <a:pt x="2425" y="2324"/>
                </a:lnTo>
                <a:lnTo>
                  <a:pt x="2526" y="2257"/>
                </a:lnTo>
                <a:lnTo>
                  <a:pt x="2560" y="2189"/>
                </a:lnTo>
                <a:lnTo>
                  <a:pt x="2593" y="2088"/>
                </a:lnTo>
                <a:lnTo>
                  <a:pt x="2627" y="1954"/>
                </a:lnTo>
                <a:lnTo>
                  <a:pt x="2593" y="1684"/>
                </a:lnTo>
                <a:lnTo>
                  <a:pt x="2560" y="1482"/>
                </a:lnTo>
                <a:lnTo>
                  <a:pt x="2560" y="742"/>
                </a:lnTo>
                <a:lnTo>
                  <a:pt x="2492" y="405"/>
                </a:lnTo>
                <a:lnTo>
                  <a:pt x="2425" y="237"/>
                </a:lnTo>
                <a:lnTo>
                  <a:pt x="2358" y="102"/>
                </a:lnTo>
                <a:lnTo>
                  <a:pt x="2324" y="102"/>
                </a:lnTo>
                <a:lnTo>
                  <a:pt x="2290" y="203"/>
                </a:lnTo>
                <a:lnTo>
                  <a:pt x="2257" y="338"/>
                </a:lnTo>
                <a:lnTo>
                  <a:pt x="2257" y="607"/>
                </a:lnTo>
                <a:lnTo>
                  <a:pt x="2324" y="1146"/>
                </a:lnTo>
                <a:lnTo>
                  <a:pt x="2358" y="1651"/>
                </a:lnTo>
                <a:lnTo>
                  <a:pt x="2358" y="2156"/>
                </a:lnTo>
                <a:lnTo>
                  <a:pt x="2088" y="2122"/>
                </a:lnTo>
                <a:lnTo>
                  <a:pt x="1853" y="2088"/>
                </a:lnTo>
                <a:lnTo>
                  <a:pt x="1314" y="2088"/>
                </a:lnTo>
                <a:lnTo>
                  <a:pt x="270" y="2189"/>
                </a:lnTo>
                <a:lnTo>
                  <a:pt x="270" y="1920"/>
                </a:lnTo>
                <a:lnTo>
                  <a:pt x="270" y="1684"/>
                </a:lnTo>
                <a:lnTo>
                  <a:pt x="237" y="1146"/>
                </a:lnTo>
                <a:lnTo>
                  <a:pt x="237" y="775"/>
                </a:lnTo>
                <a:lnTo>
                  <a:pt x="203" y="405"/>
                </a:lnTo>
                <a:lnTo>
                  <a:pt x="843" y="338"/>
                </a:lnTo>
                <a:lnTo>
                  <a:pt x="1482" y="270"/>
                </a:lnTo>
                <a:lnTo>
                  <a:pt x="1920" y="237"/>
                </a:lnTo>
                <a:lnTo>
                  <a:pt x="2122" y="203"/>
                </a:lnTo>
                <a:lnTo>
                  <a:pt x="2324" y="102"/>
                </a:lnTo>
                <a:lnTo>
                  <a:pt x="2324" y="68"/>
                </a:lnTo>
                <a:lnTo>
                  <a:pt x="2189" y="35"/>
                </a:lnTo>
                <a:lnTo>
                  <a:pt x="208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7"/>
          <p:cNvSpPr/>
          <p:nvPr/>
        </p:nvSpPr>
        <p:spPr>
          <a:xfrm>
            <a:off x="2013569" y="505002"/>
            <a:ext cx="145020" cy="147659"/>
          </a:xfrm>
          <a:custGeom>
            <a:avLst/>
            <a:gdLst/>
            <a:ahLst/>
            <a:cxnLst/>
            <a:rect l="l" t="t" r="r" b="b"/>
            <a:pathLst>
              <a:path w="2459" h="2964" extrusionOk="0">
                <a:moveTo>
                  <a:pt x="270" y="1516"/>
                </a:moveTo>
                <a:lnTo>
                  <a:pt x="472" y="1583"/>
                </a:lnTo>
                <a:lnTo>
                  <a:pt x="708" y="1617"/>
                </a:lnTo>
                <a:lnTo>
                  <a:pt x="1953" y="1617"/>
                </a:lnTo>
                <a:lnTo>
                  <a:pt x="2223" y="1583"/>
                </a:lnTo>
                <a:lnTo>
                  <a:pt x="2223" y="2088"/>
                </a:lnTo>
                <a:lnTo>
                  <a:pt x="2223" y="2324"/>
                </a:lnTo>
                <a:lnTo>
                  <a:pt x="2256" y="2593"/>
                </a:lnTo>
                <a:lnTo>
                  <a:pt x="1785" y="2593"/>
                </a:lnTo>
                <a:lnTo>
                  <a:pt x="1347" y="2661"/>
                </a:lnTo>
                <a:lnTo>
                  <a:pt x="842" y="2694"/>
                </a:lnTo>
                <a:lnTo>
                  <a:pt x="573" y="2728"/>
                </a:lnTo>
                <a:lnTo>
                  <a:pt x="337" y="2795"/>
                </a:lnTo>
                <a:lnTo>
                  <a:pt x="311" y="2821"/>
                </a:lnTo>
                <a:lnTo>
                  <a:pt x="337" y="2560"/>
                </a:lnTo>
                <a:lnTo>
                  <a:pt x="303" y="2189"/>
                </a:lnTo>
                <a:lnTo>
                  <a:pt x="270" y="1516"/>
                </a:lnTo>
                <a:close/>
                <a:moveTo>
                  <a:pt x="2155" y="1"/>
                </a:moveTo>
                <a:lnTo>
                  <a:pt x="1886" y="34"/>
                </a:lnTo>
                <a:lnTo>
                  <a:pt x="1583" y="34"/>
                </a:lnTo>
                <a:lnTo>
                  <a:pt x="1044" y="102"/>
                </a:lnTo>
                <a:lnTo>
                  <a:pt x="607" y="169"/>
                </a:lnTo>
                <a:lnTo>
                  <a:pt x="135" y="236"/>
                </a:lnTo>
                <a:lnTo>
                  <a:pt x="101" y="169"/>
                </a:lnTo>
                <a:lnTo>
                  <a:pt x="68" y="203"/>
                </a:lnTo>
                <a:lnTo>
                  <a:pt x="0" y="506"/>
                </a:lnTo>
                <a:lnTo>
                  <a:pt x="0" y="809"/>
                </a:lnTo>
                <a:lnTo>
                  <a:pt x="34" y="1449"/>
                </a:lnTo>
                <a:lnTo>
                  <a:pt x="34" y="2189"/>
                </a:lnTo>
                <a:lnTo>
                  <a:pt x="68" y="2560"/>
                </a:lnTo>
                <a:lnTo>
                  <a:pt x="135" y="2896"/>
                </a:lnTo>
                <a:lnTo>
                  <a:pt x="169" y="2964"/>
                </a:lnTo>
                <a:lnTo>
                  <a:pt x="236" y="2964"/>
                </a:lnTo>
                <a:lnTo>
                  <a:pt x="270" y="2930"/>
                </a:lnTo>
                <a:lnTo>
                  <a:pt x="303" y="2896"/>
                </a:lnTo>
                <a:lnTo>
                  <a:pt x="310" y="2835"/>
                </a:lnTo>
                <a:lnTo>
                  <a:pt x="337" y="2863"/>
                </a:lnTo>
                <a:lnTo>
                  <a:pt x="842" y="2863"/>
                </a:lnTo>
                <a:lnTo>
                  <a:pt x="1347" y="2829"/>
                </a:lnTo>
                <a:lnTo>
                  <a:pt x="1819" y="2795"/>
                </a:lnTo>
                <a:lnTo>
                  <a:pt x="2290" y="2728"/>
                </a:lnTo>
                <a:lnTo>
                  <a:pt x="2324" y="2795"/>
                </a:lnTo>
                <a:lnTo>
                  <a:pt x="2357" y="2829"/>
                </a:lnTo>
                <a:lnTo>
                  <a:pt x="2391" y="2795"/>
                </a:lnTo>
                <a:lnTo>
                  <a:pt x="2391" y="2728"/>
                </a:lnTo>
                <a:lnTo>
                  <a:pt x="2425" y="2661"/>
                </a:lnTo>
                <a:lnTo>
                  <a:pt x="2425" y="2627"/>
                </a:lnTo>
                <a:lnTo>
                  <a:pt x="2458" y="2358"/>
                </a:lnTo>
                <a:lnTo>
                  <a:pt x="2458" y="2088"/>
                </a:lnTo>
                <a:lnTo>
                  <a:pt x="2425" y="1583"/>
                </a:lnTo>
                <a:lnTo>
                  <a:pt x="2391" y="843"/>
                </a:lnTo>
                <a:lnTo>
                  <a:pt x="2357" y="506"/>
                </a:lnTo>
                <a:lnTo>
                  <a:pt x="2290" y="135"/>
                </a:lnTo>
                <a:lnTo>
                  <a:pt x="2256" y="135"/>
                </a:lnTo>
                <a:lnTo>
                  <a:pt x="2223" y="438"/>
                </a:lnTo>
                <a:lnTo>
                  <a:pt x="2189" y="775"/>
                </a:lnTo>
                <a:lnTo>
                  <a:pt x="2223" y="1381"/>
                </a:lnTo>
                <a:lnTo>
                  <a:pt x="2223" y="1415"/>
                </a:lnTo>
                <a:lnTo>
                  <a:pt x="1953" y="1381"/>
                </a:lnTo>
                <a:lnTo>
                  <a:pt x="472" y="1381"/>
                </a:lnTo>
                <a:lnTo>
                  <a:pt x="236" y="1449"/>
                </a:lnTo>
                <a:lnTo>
                  <a:pt x="236" y="910"/>
                </a:lnTo>
                <a:lnTo>
                  <a:pt x="202" y="641"/>
                </a:lnTo>
                <a:lnTo>
                  <a:pt x="169" y="371"/>
                </a:lnTo>
                <a:lnTo>
                  <a:pt x="674" y="371"/>
                </a:lnTo>
                <a:lnTo>
                  <a:pt x="1213" y="304"/>
                </a:lnTo>
                <a:lnTo>
                  <a:pt x="1684" y="236"/>
                </a:lnTo>
                <a:lnTo>
                  <a:pt x="2189" y="169"/>
                </a:lnTo>
                <a:lnTo>
                  <a:pt x="2223" y="135"/>
                </a:lnTo>
                <a:lnTo>
                  <a:pt x="2223" y="68"/>
                </a:lnTo>
                <a:lnTo>
                  <a:pt x="2189" y="34"/>
                </a:lnTo>
                <a:lnTo>
                  <a:pt x="215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7"/>
          <p:cNvSpPr/>
          <p:nvPr/>
        </p:nvSpPr>
        <p:spPr>
          <a:xfrm>
            <a:off x="2178345" y="567074"/>
            <a:ext cx="150976" cy="80555"/>
          </a:xfrm>
          <a:custGeom>
            <a:avLst/>
            <a:gdLst/>
            <a:ahLst/>
            <a:cxnLst/>
            <a:rect l="l" t="t" r="r" b="b"/>
            <a:pathLst>
              <a:path w="2560" h="1617" extrusionOk="0">
                <a:moveTo>
                  <a:pt x="1314" y="1"/>
                </a:moveTo>
                <a:lnTo>
                  <a:pt x="674" y="34"/>
                </a:lnTo>
                <a:lnTo>
                  <a:pt x="371" y="68"/>
                </a:lnTo>
                <a:lnTo>
                  <a:pt x="68" y="135"/>
                </a:lnTo>
                <a:lnTo>
                  <a:pt x="35" y="169"/>
                </a:lnTo>
                <a:lnTo>
                  <a:pt x="1" y="203"/>
                </a:lnTo>
                <a:lnTo>
                  <a:pt x="35" y="236"/>
                </a:lnTo>
                <a:lnTo>
                  <a:pt x="102" y="270"/>
                </a:lnTo>
                <a:lnTo>
                  <a:pt x="708" y="270"/>
                </a:lnTo>
                <a:lnTo>
                  <a:pt x="1314" y="236"/>
                </a:lnTo>
                <a:lnTo>
                  <a:pt x="2290" y="236"/>
                </a:lnTo>
                <a:lnTo>
                  <a:pt x="2358" y="506"/>
                </a:lnTo>
                <a:lnTo>
                  <a:pt x="2391" y="775"/>
                </a:lnTo>
                <a:lnTo>
                  <a:pt x="2358" y="1347"/>
                </a:lnTo>
                <a:lnTo>
                  <a:pt x="1247" y="1381"/>
                </a:lnTo>
                <a:lnTo>
                  <a:pt x="742" y="1415"/>
                </a:lnTo>
                <a:lnTo>
                  <a:pt x="472" y="1415"/>
                </a:lnTo>
                <a:lnTo>
                  <a:pt x="237" y="1482"/>
                </a:lnTo>
                <a:lnTo>
                  <a:pt x="203" y="1516"/>
                </a:lnTo>
                <a:lnTo>
                  <a:pt x="237" y="1549"/>
                </a:lnTo>
                <a:lnTo>
                  <a:pt x="472" y="1617"/>
                </a:lnTo>
                <a:lnTo>
                  <a:pt x="742" y="1617"/>
                </a:lnTo>
                <a:lnTo>
                  <a:pt x="1280" y="1583"/>
                </a:lnTo>
                <a:lnTo>
                  <a:pt x="2459" y="1549"/>
                </a:lnTo>
                <a:lnTo>
                  <a:pt x="2526" y="1516"/>
                </a:lnTo>
                <a:lnTo>
                  <a:pt x="2560" y="1448"/>
                </a:lnTo>
                <a:lnTo>
                  <a:pt x="2560" y="1145"/>
                </a:lnTo>
                <a:lnTo>
                  <a:pt x="2492" y="842"/>
                </a:lnTo>
                <a:lnTo>
                  <a:pt x="2358" y="236"/>
                </a:lnTo>
                <a:lnTo>
                  <a:pt x="2391" y="203"/>
                </a:lnTo>
                <a:lnTo>
                  <a:pt x="2425" y="203"/>
                </a:lnTo>
                <a:lnTo>
                  <a:pt x="2459" y="135"/>
                </a:lnTo>
                <a:lnTo>
                  <a:pt x="2425" y="102"/>
                </a:lnTo>
                <a:lnTo>
                  <a:pt x="2391" y="102"/>
                </a:lnTo>
                <a:lnTo>
                  <a:pt x="2324" y="68"/>
                </a:lnTo>
                <a:lnTo>
                  <a:pt x="2324" y="1"/>
                </a:lnTo>
                <a:lnTo>
                  <a:pt x="2257" y="1"/>
                </a:lnTo>
                <a:lnTo>
                  <a:pt x="2257" y="34"/>
                </a:lnTo>
                <a:lnTo>
                  <a:pt x="2021" y="34"/>
                </a:lnTo>
                <a:lnTo>
                  <a:pt x="178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7"/>
          <p:cNvSpPr/>
          <p:nvPr/>
        </p:nvSpPr>
        <p:spPr>
          <a:xfrm>
            <a:off x="2237910" y="590538"/>
            <a:ext cx="31847" cy="36965"/>
          </a:xfrm>
          <a:custGeom>
            <a:avLst/>
            <a:gdLst/>
            <a:ahLst/>
            <a:cxnLst/>
            <a:rect l="l" t="t" r="r" b="b"/>
            <a:pathLst>
              <a:path w="540" h="742" extrusionOk="0">
                <a:moveTo>
                  <a:pt x="136" y="1"/>
                </a:moveTo>
                <a:lnTo>
                  <a:pt x="68" y="35"/>
                </a:lnTo>
                <a:lnTo>
                  <a:pt x="68" y="102"/>
                </a:lnTo>
                <a:lnTo>
                  <a:pt x="102" y="203"/>
                </a:lnTo>
                <a:lnTo>
                  <a:pt x="169" y="237"/>
                </a:lnTo>
                <a:lnTo>
                  <a:pt x="270" y="304"/>
                </a:lnTo>
                <a:lnTo>
                  <a:pt x="203" y="338"/>
                </a:lnTo>
                <a:lnTo>
                  <a:pt x="35" y="540"/>
                </a:lnTo>
                <a:lnTo>
                  <a:pt x="1" y="573"/>
                </a:lnTo>
                <a:lnTo>
                  <a:pt x="1" y="641"/>
                </a:lnTo>
                <a:lnTo>
                  <a:pt x="35" y="708"/>
                </a:lnTo>
                <a:lnTo>
                  <a:pt x="102" y="742"/>
                </a:lnTo>
                <a:lnTo>
                  <a:pt x="136" y="708"/>
                </a:lnTo>
                <a:lnTo>
                  <a:pt x="203" y="708"/>
                </a:lnTo>
                <a:lnTo>
                  <a:pt x="371" y="472"/>
                </a:lnTo>
                <a:lnTo>
                  <a:pt x="439" y="371"/>
                </a:lnTo>
                <a:lnTo>
                  <a:pt x="506" y="338"/>
                </a:lnTo>
                <a:lnTo>
                  <a:pt x="540" y="304"/>
                </a:lnTo>
                <a:lnTo>
                  <a:pt x="540" y="237"/>
                </a:lnTo>
                <a:lnTo>
                  <a:pt x="506" y="203"/>
                </a:lnTo>
                <a:lnTo>
                  <a:pt x="371" y="102"/>
                </a:lnTo>
                <a:lnTo>
                  <a:pt x="304" y="68"/>
                </a:lnTo>
                <a:lnTo>
                  <a:pt x="237" y="35"/>
                </a:lnTo>
                <a:lnTo>
                  <a:pt x="20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7"/>
          <p:cNvSpPr/>
          <p:nvPr/>
        </p:nvSpPr>
        <p:spPr>
          <a:xfrm>
            <a:off x="2063226" y="528515"/>
            <a:ext cx="51662" cy="28545"/>
          </a:xfrm>
          <a:custGeom>
            <a:avLst/>
            <a:gdLst/>
            <a:ahLst/>
            <a:cxnLst/>
            <a:rect l="l" t="t" r="r" b="b"/>
            <a:pathLst>
              <a:path w="876" h="573" extrusionOk="0">
                <a:moveTo>
                  <a:pt x="404" y="0"/>
                </a:moveTo>
                <a:lnTo>
                  <a:pt x="270" y="101"/>
                </a:lnTo>
                <a:lnTo>
                  <a:pt x="169" y="202"/>
                </a:lnTo>
                <a:lnTo>
                  <a:pt x="68" y="303"/>
                </a:lnTo>
                <a:lnTo>
                  <a:pt x="34" y="371"/>
                </a:lnTo>
                <a:lnTo>
                  <a:pt x="0" y="438"/>
                </a:lnTo>
                <a:lnTo>
                  <a:pt x="0" y="505"/>
                </a:lnTo>
                <a:lnTo>
                  <a:pt x="68" y="505"/>
                </a:lnTo>
                <a:lnTo>
                  <a:pt x="202" y="472"/>
                </a:lnTo>
                <a:lnTo>
                  <a:pt x="303" y="371"/>
                </a:lnTo>
                <a:lnTo>
                  <a:pt x="438" y="236"/>
                </a:lnTo>
                <a:lnTo>
                  <a:pt x="573" y="404"/>
                </a:lnTo>
                <a:lnTo>
                  <a:pt x="741" y="539"/>
                </a:lnTo>
                <a:lnTo>
                  <a:pt x="775" y="573"/>
                </a:lnTo>
                <a:lnTo>
                  <a:pt x="842" y="573"/>
                </a:lnTo>
                <a:lnTo>
                  <a:pt x="842" y="539"/>
                </a:lnTo>
                <a:lnTo>
                  <a:pt x="876" y="505"/>
                </a:lnTo>
                <a:lnTo>
                  <a:pt x="842" y="472"/>
                </a:lnTo>
                <a:lnTo>
                  <a:pt x="707" y="303"/>
                </a:lnTo>
                <a:lnTo>
                  <a:pt x="505" y="135"/>
                </a:lnTo>
                <a:lnTo>
                  <a:pt x="505" y="101"/>
                </a:lnTo>
                <a:lnTo>
                  <a:pt x="505" y="34"/>
                </a:lnTo>
                <a:lnTo>
                  <a:pt x="47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7"/>
          <p:cNvSpPr/>
          <p:nvPr/>
        </p:nvSpPr>
        <p:spPr>
          <a:xfrm>
            <a:off x="1959961" y="359086"/>
            <a:ext cx="359453" cy="140934"/>
          </a:xfrm>
          <a:custGeom>
            <a:avLst/>
            <a:gdLst/>
            <a:ahLst/>
            <a:cxnLst/>
            <a:rect l="l" t="t" r="r" b="b"/>
            <a:pathLst>
              <a:path w="6095" h="2829" extrusionOk="0">
                <a:moveTo>
                  <a:pt x="5522" y="1"/>
                </a:moveTo>
                <a:lnTo>
                  <a:pt x="3704" y="68"/>
                </a:lnTo>
                <a:lnTo>
                  <a:pt x="1886" y="169"/>
                </a:lnTo>
                <a:lnTo>
                  <a:pt x="977" y="236"/>
                </a:lnTo>
                <a:lnTo>
                  <a:pt x="505" y="304"/>
                </a:lnTo>
                <a:lnTo>
                  <a:pt x="68" y="405"/>
                </a:lnTo>
                <a:lnTo>
                  <a:pt x="34" y="438"/>
                </a:lnTo>
                <a:lnTo>
                  <a:pt x="68" y="472"/>
                </a:lnTo>
                <a:lnTo>
                  <a:pt x="101" y="472"/>
                </a:lnTo>
                <a:lnTo>
                  <a:pt x="34" y="708"/>
                </a:lnTo>
                <a:lnTo>
                  <a:pt x="0" y="977"/>
                </a:lnTo>
                <a:lnTo>
                  <a:pt x="34" y="1482"/>
                </a:lnTo>
                <a:lnTo>
                  <a:pt x="101" y="2088"/>
                </a:lnTo>
                <a:lnTo>
                  <a:pt x="202" y="2728"/>
                </a:lnTo>
                <a:lnTo>
                  <a:pt x="236" y="2761"/>
                </a:lnTo>
                <a:lnTo>
                  <a:pt x="270" y="2795"/>
                </a:lnTo>
                <a:lnTo>
                  <a:pt x="371" y="2761"/>
                </a:lnTo>
                <a:lnTo>
                  <a:pt x="1044" y="2829"/>
                </a:lnTo>
                <a:lnTo>
                  <a:pt x="1718" y="2829"/>
                </a:lnTo>
                <a:lnTo>
                  <a:pt x="2425" y="2795"/>
                </a:lnTo>
                <a:lnTo>
                  <a:pt x="3098" y="2728"/>
                </a:lnTo>
                <a:lnTo>
                  <a:pt x="4445" y="2593"/>
                </a:lnTo>
                <a:lnTo>
                  <a:pt x="5152" y="2559"/>
                </a:lnTo>
                <a:lnTo>
                  <a:pt x="5825" y="2559"/>
                </a:lnTo>
                <a:lnTo>
                  <a:pt x="5892" y="2593"/>
                </a:lnTo>
                <a:lnTo>
                  <a:pt x="5960" y="2593"/>
                </a:lnTo>
                <a:lnTo>
                  <a:pt x="6027" y="2559"/>
                </a:lnTo>
                <a:lnTo>
                  <a:pt x="6061" y="2492"/>
                </a:lnTo>
                <a:lnTo>
                  <a:pt x="6094" y="1280"/>
                </a:lnTo>
                <a:lnTo>
                  <a:pt x="6061" y="674"/>
                </a:lnTo>
                <a:lnTo>
                  <a:pt x="6061" y="371"/>
                </a:lnTo>
                <a:lnTo>
                  <a:pt x="6027" y="68"/>
                </a:lnTo>
                <a:lnTo>
                  <a:pt x="5993" y="34"/>
                </a:lnTo>
                <a:lnTo>
                  <a:pt x="5926" y="34"/>
                </a:lnTo>
                <a:lnTo>
                  <a:pt x="5892" y="68"/>
                </a:lnTo>
                <a:lnTo>
                  <a:pt x="5825" y="607"/>
                </a:lnTo>
                <a:lnTo>
                  <a:pt x="5791" y="1179"/>
                </a:lnTo>
                <a:lnTo>
                  <a:pt x="5825" y="2290"/>
                </a:lnTo>
                <a:lnTo>
                  <a:pt x="5152" y="2324"/>
                </a:lnTo>
                <a:lnTo>
                  <a:pt x="4478" y="2357"/>
                </a:lnTo>
                <a:lnTo>
                  <a:pt x="3132" y="2458"/>
                </a:lnTo>
                <a:lnTo>
                  <a:pt x="1785" y="2593"/>
                </a:lnTo>
                <a:lnTo>
                  <a:pt x="1111" y="2627"/>
                </a:lnTo>
                <a:lnTo>
                  <a:pt x="438" y="2627"/>
                </a:lnTo>
                <a:lnTo>
                  <a:pt x="303" y="2054"/>
                </a:lnTo>
                <a:lnTo>
                  <a:pt x="236" y="1448"/>
                </a:lnTo>
                <a:lnTo>
                  <a:pt x="236" y="977"/>
                </a:lnTo>
                <a:lnTo>
                  <a:pt x="236" y="708"/>
                </a:lnTo>
                <a:lnTo>
                  <a:pt x="169" y="472"/>
                </a:lnTo>
                <a:lnTo>
                  <a:pt x="472" y="506"/>
                </a:lnTo>
                <a:lnTo>
                  <a:pt x="775" y="506"/>
                </a:lnTo>
                <a:lnTo>
                  <a:pt x="1414" y="472"/>
                </a:lnTo>
                <a:lnTo>
                  <a:pt x="2054" y="405"/>
                </a:lnTo>
                <a:lnTo>
                  <a:pt x="2694" y="337"/>
                </a:lnTo>
                <a:lnTo>
                  <a:pt x="3973" y="270"/>
                </a:lnTo>
                <a:lnTo>
                  <a:pt x="4781" y="236"/>
                </a:lnTo>
                <a:lnTo>
                  <a:pt x="5219" y="203"/>
                </a:lnTo>
                <a:lnTo>
                  <a:pt x="5455" y="203"/>
                </a:lnTo>
                <a:lnTo>
                  <a:pt x="5556" y="236"/>
                </a:lnTo>
                <a:lnTo>
                  <a:pt x="5623" y="270"/>
                </a:lnTo>
                <a:lnTo>
                  <a:pt x="5690" y="304"/>
                </a:lnTo>
                <a:lnTo>
                  <a:pt x="5758" y="270"/>
                </a:lnTo>
                <a:lnTo>
                  <a:pt x="5791" y="236"/>
                </a:lnTo>
                <a:lnTo>
                  <a:pt x="5791" y="169"/>
                </a:lnTo>
                <a:lnTo>
                  <a:pt x="5758" y="102"/>
                </a:lnTo>
                <a:lnTo>
                  <a:pt x="5690" y="34"/>
                </a:lnTo>
                <a:lnTo>
                  <a:pt x="562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7"/>
          <p:cNvSpPr/>
          <p:nvPr/>
        </p:nvSpPr>
        <p:spPr>
          <a:xfrm>
            <a:off x="103428" y="568768"/>
            <a:ext cx="147025" cy="154335"/>
          </a:xfrm>
          <a:custGeom>
            <a:avLst/>
            <a:gdLst/>
            <a:ahLst/>
            <a:cxnLst/>
            <a:rect l="l" t="t" r="r" b="b"/>
            <a:pathLst>
              <a:path w="2493" h="3098" extrusionOk="0">
                <a:moveTo>
                  <a:pt x="2290" y="202"/>
                </a:moveTo>
                <a:lnTo>
                  <a:pt x="2223" y="808"/>
                </a:lnTo>
                <a:lnTo>
                  <a:pt x="2223" y="1482"/>
                </a:lnTo>
                <a:lnTo>
                  <a:pt x="2223" y="2155"/>
                </a:lnTo>
                <a:lnTo>
                  <a:pt x="2290" y="2727"/>
                </a:lnTo>
                <a:lnTo>
                  <a:pt x="2324" y="2761"/>
                </a:lnTo>
                <a:lnTo>
                  <a:pt x="2290" y="2761"/>
                </a:lnTo>
                <a:lnTo>
                  <a:pt x="2055" y="2727"/>
                </a:lnTo>
                <a:lnTo>
                  <a:pt x="1819" y="2727"/>
                </a:lnTo>
                <a:lnTo>
                  <a:pt x="1348" y="2761"/>
                </a:lnTo>
                <a:lnTo>
                  <a:pt x="371" y="2761"/>
                </a:lnTo>
                <a:lnTo>
                  <a:pt x="270" y="1515"/>
                </a:lnTo>
                <a:lnTo>
                  <a:pt x="169" y="236"/>
                </a:lnTo>
                <a:lnTo>
                  <a:pt x="708" y="303"/>
                </a:lnTo>
                <a:lnTo>
                  <a:pt x="1213" y="270"/>
                </a:lnTo>
                <a:lnTo>
                  <a:pt x="2290" y="202"/>
                </a:lnTo>
                <a:close/>
                <a:moveTo>
                  <a:pt x="2290" y="0"/>
                </a:moveTo>
                <a:lnTo>
                  <a:pt x="1752" y="34"/>
                </a:lnTo>
                <a:lnTo>
                  <a:pt x="1213" y="34"/>
                </a:lnTo>
                <a:lnTo>
                  <a:pt x="674" y="68"/>
                </a:lnTo>
                <a:lnTo>
                  <a:pt x="136" y="101"/>
                </a:lnTo>
                <a:lnTo>
                  <a:pt x="102" y="135"/>
                </a:lnTo>
                <a:lnTo>
                  <a:pt x="68" y="169"/>
                </a:lnTo>
                <a:lnTo>
                  <a:pt x="34" y="202"/>
                </a:lnTo>
                <a:lnTo>
                  <a:pt x="34" y="236"/>
                </a:lnTo>
                <a:lnTo>
                  <a:pt x="1" y="876"/>
                </a:lnTo>
                <a:lnTo>
                  <a:pt x="34" y="1616"/>
                </a:lnTo>
                <a:lnTo>
                  <a:pt x="102" y="2357"/>
                </a:lnTo>
                <a:lnTo>
                  <a:pt x="203" y="3030"/>
                </a:lnTo>
                <a:lnTo>
                  <a:pt x="237" y="3064"/>
                </a:lnTo>
                <a:lnTo>
                  <a:pt x="304" y="3098"/>
                </a:lnTo>
                <a:lnTo>
                  <a:pt x="371" y="3064"/>
                </a:lnTo>
                <a:lnTo>
                  <a:pt x="405" y="2997"/>
                </a:lnTo>
                <a:lnTo>
                  <a:pt x="405" y="2896"/>
                </a:lnTo>
                <a:lnTo>
                  <a:pt x="876" y="2997"/>
                </a:lnTo>
                <a:lnTo>
                  <a:pt x="1348" y="3030"/>
                </a:lnTo>
                <a:lnTo>
                  <a:pt x="1853" y="2997"/>
                </a:lnTo>
                <a:lnTo>
                  <a:pt x="2088" y="2963"/>
                </a:lnTo>
                <a:lnTo>
                  <a:pt x="2290" y="2896"/>
                </a:lnTo>
                <a:lnTo>
                  <a:pt x="2358" y="2862"/>
                </a:lnTo>
                <a:lnTo>
                  <a:pt x="2358" y="2795"/>
                </a:lnTo>
                <a:lnTo>
                  <a:pt x="2425" y="2795"/>
                </a:lnTo>
                <a:lnTo>
                  <a:pt x="2459" y="2761"/>
                </a:lnTo>
                <a:lnTo>
                  <a:pt x="2459" y="2727"/>
                </a:lnTo>
                <a:lnTo>
                  <a:pt x="2492" y="2121"/>
                </a:lnTo>
                <a:lnTo>
                  <a:pt x="2459" y="1448"/>
                </a:lnTo>
                <a:lnTo>
                  <a:pt x="2425" y="775"/>
                </a:lnTo>
                <a:lnTo>
                  <a:pt x="2358" y="169"/>
                </a:lnTo>
                <a:lnTo>
                  <a:pt x="2391" y="135"/>
                </a:lnTo>
                <a:lnTo>
                  <a:pt x="2391" y="68"/>
                </a:lnTo>
                <a:lnTo>
                  <a:pt x="2358" y="34"/>
                </a:lnTo>
                <a:lnTo>
                  <a:pt x="229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7"/>
          <p:cNvSpPr/>
          <p:nvPr/>
        </p:nvSpPr>
        <p:spPr>
          <a:xfrm>
            <a:off x="-39527" y="3072894"/>
            <a:ext cx="863807" cy="1046666"/>
          </a:xfrm>
          <a:custGeom>
            <a:avLst/>
            <a:gdLst/>
            <a:ahLst/>
            <a:cxnLst/>
            <a:rect l="l" t="t" r="r" b="b"/>
            <a:pathLst>
              <a:path w="14647" h="21010" extrusionOk="0">
                <a:moveTo>
                  <a:pt x="3738" y="1"/>
                </a:moveTo>
                <a:lnTo>
                  <a:pt x="3199" y="34"/>
                </a:lnTo>
                <a:lnTo>
                  <a:pt x="2661" y="102"/>
                </a:lnTo>
                <a:lnTo>
                  <a:pt x="2122" y="203"/>
                </a:lnTo>
                <a:lnTo>
                  <a:pt x="1583" y="337"/>
                </a:lnTo>
                <a:lnTo>
                  <a:pt x="1044" y="472"/>
                </a:lnTo>
                <a:lnTo>
                  <a:pt x="1" y="809"/>
                </a:lnTo>
                <a:lnTo>
                  <a:pt x="1" y="1078"/>
                </a:lnTo>
                <a:lnTo>
                  <a:pt x="607" y="876"/>
                </a:lnTo>
                <a:lnTo>
                  <a:pt x="1213" y="674"/>
                </a:lnTo>
                <a:lnTo>
                  <a:pt x="1819" y="539"/>
                </a:lnTo>
                <a:lnTo>
                  <a:pt x="2425" y="405"/>
                </a:lnTo>
                <a:lnTo>
                  <a:pt x="2829" y="337"/>
                </a:lnTo>
                <a:lnTo>
                  <a:pt x="3233" y="304"/>
                </a:lnTo>
                <a:lnTo>
                  <a:pt x="3671" y="270"/>
                </a:lnTo>
                <a:lnTo>
                  <a:pt x="4075" y="236"/>
                </a:lnTo>
                <a:lnTo>
                  <a:pt x="4883" y="304"/>
                </a:lnTo>
                <a:lnTo>
                  <a:pt x="5691" y="405"/>
                </a:lnTo>
                <a:lnTo>
                  <a:pt x="6499" y="573"/>
                </a:lnTo>
                <a:lnTo>
                  <a:pt x="7273" y="809"/>
                </a:lnTo>
                <a:lnTo>
                  <a:pt x="8047" y="1112"/>
                </a:lnTo>
                <a:lnTo>
                  <a:pt x="8822" y="1448"/>
                </a:lnTo>
                <a:lnTo>
                  <a:pt x="9125" y="1583"/>
                </a:lnTo>
                <a:lnTo>
                  <a:pt x="9394" y="1751"/>
                </a:lnTo>
                <a:lnTo>
                  <a:pt x="9933" y="2122"/>
                </a:lnTo>
                <a:lnTo>
                  <a:pt x="10438" y="2559"/>
                </a:lnTo>
                <a:lnTo>
                  <a:pt x="10909" y="2997"/>
                </a:lnTo>
                <a:lnTo>
                  <a:pt x="11482" y="3502"/>
                </a:lnTo>
                <a:lnTo>
                  <a:pt x="11987" y="4041"/>
                </a:lnTo>
                <a:lnTo>
                  <a:pt x="12525" y="4613"/>
                </a:lnTo>
                <a:lnTo>
                  <a:pt x="12997" y="5185"/>
                </a:lnTo>
                <a:lnTo>
                  <a:pt x="13401" y="5792"/>
                </a:lnTo>
                <a:lnTo>
                  <a:pt x="13704" y="6431"/>
                </a:lnTo>
                <a:lnTo>
                  <a:pt x="13872" y="6734"/>
                </a:lnTo>
                <a:lnTo>
                  <a:pt x="13973" y="7071"/>
                </a:lnTo>
                <a:lnTo>
                  <a:pt x="14074" y="7408"/>
                </a:lnTo>
                <a:lnTo>
                  <a:pt x="14175" y="7778"/>
                </a:lnTo>
                <a:lnTo>
                  <a:pt x="14242" y="8182"/>
                </a:lnTo>
                <a:lnTo>
                  <a:pt x="14276" y="8620"/>
                </a:lnTo>
                <a:lnTo>
                  <a:pt x="14343" y="9461"/>
                </a:lnTo>
                <a:lnTo>
                  <a:pt x="14377" y="11212"/>
                </a:lnTo>
                <a:lnTo>
                  <a:pt x="14411" y="11953"/>
                </a:lnTo>
                <a:lnTo>
                  <a:pt x="14343" y="12727"/>
                </a:lnTo>
                <a:lnTo>
                  <a:pt x="14242" y="13468"/>
                </a:lnTo>
                <a:lnTo>
                  <a:pt x="14040" y="14209"/>
                </a:lnTo>
                <a:lnTo>
                  <a:pt x="13805" y="14916"/>
                </a:lnTo>
                <a:lnTo>
                  <a:pt x="13502" y="15589"/>
                </a:lnTo>
                <a:lnTo>
                  <a:pt x="13131" y="16229"/>
                </a:lnTo>
                <a:lnTo>
                  <a:pt x="12660" y="16868"/>
                </a:lnTo>
                <a:lnTo>
                  <a:pt x="12424" y="17138"/>
                </a:lnTo>
                <a:lnTo>
                  <a:pt x="12189" y="17373"/>
                </a:lnTo>
                <a:lnTo>
                  <a:pt x="11650" y="17878"/>
                </a:lnTo>
                <a:lnTo>
                  <a:pt x="11078" y="18316"/>
                </a:lnTo>
                <a:lnTo>
                  <a:pt x="10505" y="18754"/>
                </a:lnTo>
                <a:lnTo>
                  <a:pt x="10202" y="18989"/>
                </a:lnTo>
                <a:lnTo>
                  <a:pt x="9865" y="19191"/>
                </a:lnTo>
                <a:lnTo>
                  <a:pt x="9529" y="19360"/>
                </a:lnTo>
                <a:lnTo>
                  <a:pt x="9192" y="19528"/>
                </a:lnTo>
                <a:lnTo>
                  <a:pt x="8519" y="19797"/>
                </a:lnTo>
                <a:lnTo>
                  <a:pt x="7778" y="19999"/>
                </a:lnTo>
                <a:lnTo>
                  <a:pt x="6431" y="20370"/>
                </a:lnTo>
                <a:lnTo>
                  <a:pt x="5792" y="20538"/>
                </a:lnTo>
                <a:lnTo>
                  <a:pt x="5118" y="20673"/>
                </a:lnTo>
                <a:lnTo>
                  <a:pt x="4681" y="20740"/>
                </a:lnTo>
                <a:lnTo>
                  <a:pt x="4243" y="20774"/>
                </a:lnTo>
                <a:lnTo>
                  <a:pt x="3401" y="20774"/>
                </a:lnTo>
                <a:lnTo>
                  <a:pt x="2560" y="20706"/>
                </a:lnTo>
                <a:lnTo>
                  <a:pt x="1684" y="20605"/>
                </a:lnTo>
                <a:lnTo>
                  <a:pt x="842" y="20471"/>
                </a:lnTo>
                <a:lnTo>
                  <a:pt x="1" y="20302"/>
                </a:lnTo>
                <a:lnTo>
                  <a:pt x="1" y="20572"/>
                </a:lnTo>
                <a:lnTo>
                  <a:pt x="169" y="20605"/>
                </a:lnTo>
                <a:lnTo>
                  <a:pt x="842" y="20740"/>
                </a:lnTo>
                <a:lnTo>
                  <a:pt x="1549" y="20841"/>
                </a:lnTo>
                <a:lnTo>
                  <a:pt x="2223" y="20942"/>
                </a:lnTo>
                <a:lnTo>
                  <a:pt x="2896" y="21009"/>
                </a:lnTo>
                <a:lnTo>
                  <a:pt x="4277" y="21009"/>
                </a:lnTo>
                <a:lnTo>
                  <a:pt x="4950" y="20942"/>
                </a:lnTo>
                <a:lnTo>
                  <a:pt x="5657" y="20841"/>
                </a:lnTo>
                <a:lnTo>
                  <a:pt x="6297" y="20706"/>
                </a:lnTo>
                <a:lnTo>
                  <a:pt x="6970" y="20504"/>
                </a:lnTo>
                <a:lnTo>
                  <a:pt x="8249" y="20168"/>
                </a:lnTo>
                <a:lnTo>
                  <a:pt x="8586" y="20067"/>
                </a:lnTo>
                <a:lnTo>
                  <a:pt x="8923" y="19966"/>
                </a:lnTo>
                <a:lnTo>
                  <a:pt x="9495" y="19696"/>
                </a:lnTo>
                <a:lnTo>
                  <a:pt x="10067" y="19360"/>
                </a:lnTo>
                <a:lnTo>
                  <a:pt x="10640" y="18989"/>
                </a:lnTo>
                <a:lnTo>
                  <a:pt x="11145" y="18585"/>
                </a:lnTo>
                <a:lnTo>
                  <a:pt x="11650" y="18181"/>
                </a:lnTo>
                <a:lnTo>
                  <a:pt x="12121" y="17777"/>
                </a:lnTo>
                <a:lnTo>
                  <a:pt x="12559" y="17340"/>
                </a:lnTo>
                <a:lnTo>
                  <a:pt x="12963" y="16868"/>
                </a:lnTo>
                <a:lnTo>
                  <a:pt x="13333" y="16363"/>
                </a:lnTo>
                <a:lnTo>
                  <a:pt x="13670" y="15825"/>
                </a:lnTo>
                <a:lnTo>
                  <a:pt x="13973" y="15219"/>
                </a:lnTo>
                <a:lnTo>
                  <a:pt x="14209" y="14579"/>
                </a:lnTo>
                <a:lnTo>
                  <a:pt x="14411" y="13939"/>
                </a:lnTo>
                <a:lnTo>
                  <a:pt x="14512" y="13266"/>
                </a:lnTo>
                <a:lnTo>
                  <a:pt x="14613" y="12592"/>
                </a:lnTo>
                <a:lnTo>
                  <a:pt x="14646" y="11919"/>
                </a:lnTo>
                <a:lnTo>
                  <a:pt x="14646" y="11246"/>
                </a:lnTo>
                <a:lnTo>
                  <a:pt x="14613" y="10572"/>
                </a:lnTo>
                <a:lnTo>
                  <a:pt x="14545" y="9865"/>
                </a:lnTo>
                <a:lnTo>
                  <a:pt x="14478" y="8552"/>
                </a:lnTo>
                <a:lnTo>
                  <a:pt x="14444" y="7879"/>
                </a:lnTo>
                <a:lnTo>
                  <a:pt x="14377" y="7576"/>
                </a:lnTo>
                <a:lnTo>
                  <a:pt x="14310" y="7239"/>
                </a:lnTo>
                <a:lnTo>
                  <a:pt x="14209" y="6903"/>
                </a:lnTo>
                <a:lnTo>
                  <a:pt x="14074" y="6600"/>
                </a:lnTo>
                <a:lnTo>
                  <a:pt x="13805" y="5994"/>
                </a:lnTo>
                <a:lnTo>
                  <a:pt x="13468" y="5421"/>
                </a:lnTo>
                <a:lnTo>
                  <a:pt x="13064" y="4882"/>
                </a:lnTo>
                <a:lnTo>
                  <a:pt x="12660" y="4377"/>
                </a:lnTo>
                <a:lnTo>
                  <a:pt x="12222" y="3872"/>
                </a:lnTo>
                <a:lnTo>
                  <a:pt x="11785" y="3401"/>
                </a:lnTo>
                <a:lnTo>
                  <a:pt x="11313" y="2963"/>
                </a:lnTo>
                <a:lnTo>
                  <a:pt x="10808" y="2526"/>
                </a:lnTo>
                <a:lnTo>
                  <a:pt x="10303" y="2122"/>
                </a:lnTo>
                <a:lnTo>
                  <a:pt x="9764" y="1751"/>
                </a:lnTo>
                <a:lnTo>
                  <a:pt x="9226" y="1415"/>
                </a:lnTo>
                <a:lnTo>
                  <a:pt x="8653" y="1112"/>
                </a:lnTo>
                <a:lnTo>
                  <a:pt x="8081" y="842"/>
                </a:lnTo>
                <a:lnTo>
                  <a:pt x="7475" y="607"/>
                </a:lnTo>
                <a:lnTo>
                  <a:pt x="6869" y="405"/>
                </a:lnTo>
                <a:lnTo>
                  <a:pt x="6229" y="236"/>
                </a:lnTo>
                <a:lnTo>
                  <a:pt x="5590" y="102"/>
                </a:lnTo>
                <a:lnTo>
                  <a:pt x="4950" y="34"/>
                </a:lnTo>
                <a:lnTo>
                  <a:pt x="431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7"/>
          <p:cNvSpPr/>
          <p:nvPr/>
        </p:nvSpPr>
        <p:spPr>
          <a:xfrm>
            <a:off x="1469525" y="520096"/>
            <a:ext cx="188661" cy="144321"/>
          </a:xfrm>
          <a:custGeom>
            <a:avLst/>
            <a:gdLst/>
            <a:ahLst/>
            <a:cxnLst/>
            <a:rect l="l" t="t" r="r" b="b"/>
            <a:pathLst>
              <a:path w="3199" h="2897" extrusionOk="0">
                <a:moveTo>
                  <a:pt x="2963" y="1"/>
                </a:moveTo>
                <a:lnTo>
                  <a:pt x="2963" y="34"/>
                </a:lnTo>
                <a:lnTo>
                  <a:pt x="2930" y="34"/>
                </a:lnTo>
                <a:lnTo>
                  <a:pt x="2896" y="338"/>
                </a:lnTo>
                <a:lnTo>
                  <a:pt x="2930" y="674"/>
                </a:lnTo>
                <a:lnTo>
                  <a:pt x="2963" y="1280"/>
                </a:lnTo>
                <a:lnTo>
                  <a:pt x="2963" y="1954"/>
                </a:lnTo>
                <a:lnTo>
                  <a:pt x="2997" y="2290"/>
                </a:lnTo>
                <a:lnTo>
                  <a:pt x="3031" y="2627"/>
                </a:lnTo>
                <a:lnTo>
                  <a:pt x="2324" y="2627"/>
                </a:lnTo>
                <a:lnTo>
                  <a:pt x="1650" y="2661"/>
                </a:lnTo>
                <a:lnTo>
                  <a:pt x="977" y="2694"/>
                </a:lnTo>
                <a:lnTo>
                  <a:pt x="640" y="2728"/>
                </a:lnTo>
                <a:lnTo>
                  <a:pt x="270" y="2728"/>
                </a:lnTo>
                <a:lnTo>
                  <a:pt x="303" y="2391"/>
                </a:lnTo>
                <a:lnTo>
                  <a:pt x="303" y="2055"/>
                </a:lnTo>
                <a:lnTo>
                  <a:pt x="270" y="1348"/>
                </a:lnTo>
                <a:lnTo>
                  <a:pt x="236" y="742"/>
                </a:lnTo>
                <a:lnTo>
                  <a:pt x="202" y="439"/>
                </a:lnTo>
                <a:lnTo>
                  <a:pt x="101" y="169"/>
                </a:lnTo>
                <a:lnTo>
                  <a:pt x="68" y="169"/>
                </a:lnTo>
                <a:lnTo>
                  <a:pt x="0" y="472"/>
                </a:lnTo>
                <a:lnTo>
                  <a:pt x="0" y="775"/>
                </a:lnTo>
                <a:lnTo>
                  <a:pt x="34" y="1381"/>
                </a:lnTo>
                <a:lnTo>
                  <a:pt x="34" y="1718"/>
                </a:lnTo>
                <a:lnTo>
                  <a:pt x="101" y="2088"/>
                </a:lnTo>
                <a:lnTo>
                  <a:pt x="236" y="2795"/>
                </a:lnTo>
                <a:lnTo>
                  <a:pt x="236" y="2829"/>
                </a:lnTo>
                <a:lnTo>
                  <a:pt x="236" y="2863"/>
                </a:lnTo>
                <a:lnTo>
                  <a:pt x="539" y="2795"/>
                </a:lnTo>
                <a:lnTo>
                  <a:pt x="573" y="2863"/>
                </a:lnTo>
                <a:lnTo>
                  <a:pt x="640" y="2896"/>
                </a:lnTo>
                <a:lnTo>
                  <a:pt x="842" y="2896"/>
                </a:lnTo>
                <a:lnTo>
                  <a:pt x="1347" y="2863"/>
                </a:lnTo>
                <a:lnTo>
                  <a:pt x="2223" y="2829"/>
                </a:lnTo>
                <a:lnTo>
                  <a:pt x="3064" y="2795"/>
                </a:lnTo>
                <a:lnTo>
                  <a:pt x="3098" y="2795"/>
                </a:lnTo>
                <a:lnTo>
                  <a:pt x="3098" y="2762"/>
                </a:lnTo>
                <a:lnTo>
                  <a:pt x="3132" y="2762"/>
                </a:lnTo>
                <a:lnTo>
                  <a:pt x="3165" y="2694"/>
                </a:lnTo>
                <a:lnTo>
                  <a:pt x="3199" y="2391"/>
                </a:lnTo>
                <a:lnTo>
                  <a:pt x="3199" y="2088"/>
                </a:lnTo>
                <a:lnTo>
                  <a:pt x="3199" y="1482"/>
                </a:lnTo>
                <a:lnTo>
                  <a:pt x="3165" y="742"/>
                </a:lnTo>
                <a:lnTo>
                  <a:pt x="3132" y="371"/>
                </a:lnTo>
                <a:lnTo>
                  <a:pt x="3031" y="34"/>
                </a:lnTo>
                <a:lnTo>
                  <a:pt x="296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7"/>
          <p:cNvSpPr/>
          <p:nvPr/>
        </p:nvSpPr>
        <p:spPr>
          <a:xfrm>
            <a:off x="437050" y="555317"/>
            <a:ext cx="202579" cy="149353"/>
          </a:xfrm>
          <a:custGeom>
            <a:avLst/>
            <a:gdLst/>
            <a:ahLst/>
            <a:cxnLst/>
            <a:rect l="l" t="t" r="r" b="b"/>
            <a:pathLst>
              <a:path w="3435" h="2998" extrusionOk="0">
                <a:moveTo>
                  <a:pt x="1279" y="1"/>
                </a:moveTo>
                <a:lnTo>
                  <a:pt x="909" y="68"/>
                </a:lnTo>
                <a:lnTo>
                  <a:pt x="539" y="136"/>
                </a:lnTo>
                <a:lnTo>
                  <a:pt x="202" y="203"/>
                </a:lnTo>
                <a:lnTo>
                  <a:pt x="101" y="136"/>
                </a:lnTo>
                <a:lnTo>
                  <a:pt x="34" y="136"/>
                </a:lnTo>
                <a:lnTo>
                  <a:pt x="0" y="169"/>
                </a:lnTo>
                <a:lnTo>
                  <a:pt x="0" y="237"/>
                </a:lnTo>
                <a:lnTo>
                  <a:pt x="34" y="304"/>
                </a:lnTo>
                <a:lnTo>
                  <a:pt x="67" y="338"/>
                </a:lnTo>
                <a:lnTo>
                  <a:pt x="34" y="876"/>
                </a:lnTo>
                <a:lnTo>
                  <a:pt x="67" y="1684"/>
                </a:lnTo>
                <a:lnTo>
                  <a:pt x="135" y="2896"/>
                </a:lnTo>
                <a:lnTo>
                  <a:pt x="168" y="2997"/>
                </a:lnTo>
                <a:lnTo>
                  <a:pt x="269" y="2997"/>
                </a:lnTo>
                <a:lnTo>
                  <a:pt x="337" y="2964"/>
                </a:lnTo>
                <a:lnTo>
                  <a:pt x="337" y="2896"/>
                </a:lnTo>
                <a:lnTo>
                  <a:pt x="303" y="1920"/>
                </a:lnTo>
                <a:lnTo>
                  <a:pt x="269" y="944"/>
                </a:lnTo>
                <a:lnTo>
                  <a:pt x="269" y="674"/>
                </a:lnTo>
                <a:lnTo>
                  <a:pt x="269" y="371"/>
                </a:lnTo>
                <a:lnTo>
                  <a:pt x="943" y="304"/>
                </a:lnTo>
                <a:lnTo>
                  <a:pt x="1616" y="270"/>
                </a:lnTo>
                <a:lnTo>
                  <a:pt x="1986" y="270"/>
                </a:lnTo>
                <a:lnTo>
                  <a:pt x="2357" y="304"/>
                </a:lnTo>
                <a:lnTo>
                  <a:pt x="2727" y="338"/>
                </a:lnTo>
                <a:lnTo>
                  <a:pt x="3098" y="371"/>
                </a:lnTo>
                <a:lnTo>
                  <a:pt x="3131" y="371"/>
                </a:lnTo>
                <a:lnTo>
                  <a:pt x="3098" y="573"/>
                </a:lnTo>
                <a:lnTo>
                  <a:pt x="3098" y="809"/>
                </a:lnTo>
                <a:lnTo>
                  <a:pt x="3098" y="1247"/>
                </a:lnTo>
                <a:lnTo>
                  <a:pt x="3098" y="2055"/>
                </a:lnTo>
                <a:lnTo>
                  <a:pt x="3131" y="2425"/>
                </a:lnTo>
                <a:lnTo>
                  <a:pt x="3199" y="2795"/>
                </a:lnTo>
                <a:lnTo>
                  <a:pt x="2795" y="2728"/>
                </a:lnTo>
                <a:lnTo>
                  <a:pt x="2390" y="2728"/>
                </a:lnTo>
                <a:lnTo>
                  <a:pt x="1549" y="2694"/>
                </a:lnTo>
                <a:lnTo>
                  <a:pt x="774" y="2694"/>
                </a:lnTo>
                <a:lnTo>
                  <a:pt x="640" y="2762"/>
                </a:lnTo>
                <a:lnTo>
                  <a:pt x="505" y="2795"/>
                </a:lnTo>
                <a:lnTo>
                  <a:pt x="370" y="2896"/>
                </a:lnTo>
                <a:lnTo>
                  <a:pt x="539" y="2930"/>
                </a:lnTo>
                <a:lnTo>
                  <a:pt x="707" y="2964"/>
                </a:lnTo>
                <a:lnTo>
                  <a:pt x="1044" y="2964"/>
                </a:lnTo>
                <a:lnTo>
                  <a:pt x="1414" y="2930"/>
                </a:lnTo>
                <a:lnTo>
                  <a:pt x="1784" y="2930"/>
                </a:lnTo>
                <a:lnTo>
                  <a:pt x="2525" y="2997"/>
                </a:lnTo>
                <a:lnTo>
                  <a:pt x="2929" y="2997"/>
                </a:lnTo>
                <a:lnTo>
                  <a:pt x="3300" y="2930"/>
                </a:lnTo>
                <a:lnTo>
                  <a:pt x="3333" y="2930"/>
                </a:lnTo>
                <a:lnTo>
                  <a:pt x="3401" y="2896"/>
                </a:lnTo>
                <a:lnTo>
                  <a:pt x="3434" y="2829"/>
                </a:lnTo>
                <a:lnTo>
                  <a:pt x="3434" y="2795"/>
                </a:lnTo>
                <a:lnTo>
                  <a:pt x="3367" y="2425"/>
                </a:lnTo>
                <a:lnTo>
                  <a:pt x="3333" y="2021"/>
                </a:lnTo>
                <a:lnTo>
                  <a:pt x="3300" y="1247"/>
                </a:lnTo>
                <a:lnTo>
                  <a:pt x="3333" y="674"/>
                </a:lnTo>
                <a:lnTo>
                  <a:pt x="3300" y="405"/>
                </a:lnTo>
                <a:lnTo>
                  <a:pt x="3232" y="136"/>
                </a:lnTo>
                <a:lnTo>
                  <a:pt x="3232" y="102"/>
                </a:lnTo>
                <a:lnTo>
                  <a:pt x="3199" y="136"/>
                </a:lnTo>
                <a:lnTo>
                  <a:pt x="3165" y="270"/>
                </a:lnTo>
                <a:lnTo>
                  <a:pt x="3131" y="237"/>
                </a:lnTo>
                <a:lnTo>
                  <a:pt x="2795" y="102"/>
                </a:lnTo>
                <a:lnTo>
                  <a:pt x="2424" y="35"/>
                </a:lnTo>
                <a:lnTo>
                  <a:pt x="205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7"/>
          <p:cNvSpPr/>
          <p:nvPr/>
        </p:nvSpPr>
        <p:spPr>
          <a:xfrm>
            <a:off x="2198220" y="21971"/>
            <a:ext cx="65580" cy="40302"/>
          </a:xfrm>
          <a:custGeom>
            <a:avLst/>
            <a:gdLst/>
            <a:ahLst/>
            <a:cxnLst/>
            <a:rect l="l" t="t" r="r" b="b"/>
            <a:pathLst>
              <a:path w="1112" h="809" extrusionOk="0">
                <a:moveTo>
                  <a:pt x="371" y="0"/>
                </a:moveTo>
                <a:lnTo>
                  <a:pt x="304" y="34"/>
                </a:lnTo>
                <a:lnTo>
                  <a:pt x="203" y="101"/>
                </a:lnTo>
                <a:lnTo>
                  <a:pt x="102" y="202"/>
                </a:lnTo>
                <a:lnTo>
                  <a:pt x="1" y="404"/>
                </a:lnTo>
                <a:lnTo>
                  <a:pt x="1" y="472"/>
                </a:lnTo>
                <a:lnTo>
                  <a:pt x="34" y="505"/>
                </a:lnTo>
                <a:lnTo>
                  <a:pt x="371" y="775"/>
                </a:lnTo>
                <a:lnTo>
                  <a:pt x="472" y="808"/>
                </a:lnTo>
                <a:lnTo>
                  <a:pt x="539" y="775"/>
                </a:lnTo>
                <a:lnTo>
                  <a:pt x="573" y="707"/>
                </a:lnTo>
                <a:lnTo>
                  <a:pt x="506" y="606"/>
                </a:lnTo>
                <a:lnTo>
                  <a:pt x="337" y="472"/>
                </a:lnTo>
                <a:lnTo>
                  <a:pt x="674" y="438"/>
                </a:lnTo>
                <a:lnTo>
                  <a:pt x="1044" y="371"/>
                </a:lnTo>
                <a:lnTo>
                  <a:pt x="1112" y="337"/>
                </a:lnTo>
                <a:lnTo>
                  <a:pt x="1112" y="270"/>
                </a:lnTo>
                <a:lnTo>
                  <a:pt x="1112" y="202"/>
                </a:lnTo>
                <a:lnTo>
                  <a:pt x="1044" y="169"/>
                </a:lnTo>
                <a:lnTo>
                  <a:pt x="674" y="236"/>
                </a:lnTo>
                <a:lnTo>
                  <a:pt x="304" y="303"/>
                </a:lnTo>
                <a:lnTo>
                  <a:pt x="405" y="169"/>
                </a:lnTo>
                <a:lnTo>
                  <a:pt x="438" y="101"/>
                </a:lnTo>
                <a:lnTo>
                  <a:pt x="405" y="34"/>
                </a:lnTo>
                <a:lnTo>
                  <a:pt x="37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7"/>
          <p:cNvSpPr/>
          <p:nvPr/>
        </p:nvSpPr>
        <p:spPr>
          <a:xfrm>
            <a:off x="2280196" y="4589140"/>
            <a:ext cx="557962" cy="375773"/>
          </a:xfrm>
          <a:custGeom>
            <a:avLst/>
            <a:gdLst/>
            <a:ahLst/>
            <a:cxnLst/>
            <a:rect l="l" t="t" r="r" b="b"/>
            <a:pathLst>
              <a:path w="9461" h="7543" extrusionOk="0">
                <a:moveTo>
                  <a:pt x="3805" y="472"/>
                </a:moveTo>
                <a:lnTo>
                  <a:pt x="4377" y="573"/>
                </a:lnTo>
                <a:lnTo>
                  <a:pt x="4916" y="708"/>
                </a:lnTo>
                <a:lnTo>
                  <a:pt x="5488" y="876"/>
                </a:lnTo>
                <a:lnTo>
                  <a:pt x="6027" y="1044"/>
                </a:lnTo>
                <a:lnTo>
                  <a:pt x="6566" y="1246"/>
                </a:lnTo>
                <a:lnTo>
                  <a:pt x="7104" y="1482"/>
                </a:lnTo>
                <a:lnTo>
                  <a:pt x="7643" y="1718"/>
                </a:lnTo>
                <a:lnTo>
                  <a:pt x="8182" y="1953"/>
                </a:lnTo>
                <a:lnTo>
                  <a:pt x="8586" y="2223"/>
                </a:lnTo>
                <a:lnTo>
                  <a:pt x="8754" y="2357"/>
                </a:lnTo>
                <a:lnTo>
                  <a:pt x="8922" y="2526"/>
                </a:lnTo>
                <a:lnTo>
                  <a:pt x="9023" y="2694"/>
                </a:lnTo>
                <a:lnTo>
                  <a:pt x="9124" y="2896"/>
                </a:lnTo>
                <a:lnTo>
                  <a:pt x="9192" y="3132"/>
                </a:lnTo>
                <a:lnTo>
                  <a:pt x="9225" y="3367"/>
                </a:lnTo>
                <a:lnTo>
                  <a:pt x="9192" y="3670"/>
                </a:lnTo>
                <a:lnTo>
                  <a:pt x="6498" y="2088"/>
                </a:lnTo>
                <a:lnTo>
                  <a:pt x="3805" y="472"/>
                </a:lnTo>
                <a:close/>
                <a:moveTo>
                  <a:pt x="2256" y="203"/>
                </a:moveTo>
                <a:lnTo>
                  <a:pt x="2290" y="236"/>
                </a:lnTo>
                <a:lnTo>
                  <a:pt x="2323" y="270"/>
                </a:lnTo>
                <a:lnTo>
                  <a:pt x="2896" y="337"/>
                </a:lnTo>
                <a:lnTo>
                  <a:pt x="3502" y="405"/>
                </a:lnTo>
                <a:lnTo>
                  <a:pt x="3771" y="708"/>
                </a:lnTo>
                <a:lnTo>
                  <a:pt x="4074" y="943"/>
                </a:lnTo>
                <a:lnTo>
                  <a:pt x="4377" y="1179"/>
                </a:lnTo>
                <a:lnTo>
                  <a:pt x="4747" y="1415"/>
                </a:lnTo>
                <a:lnTo>
                  <a:pt x="5454" y="1819"/>
                </a:lnTo>
                <a:lnTo>
                  <a:pt x="6128" y="2189"/>
                </a:lnTo>
                <a:lnTo>
                  <a:pt x="9124" y="3940"/>
                </a:lnTo>
                <a:lnTo>
                  <a:pt x="9124" y="3940"/>
                </a:lnTo>
                <a:lnTo>
                  <a:pt x="7879" y="3603"/>
                </a:lnTo>
                <a:lnTo>
                  <a:pt x="7205" y="3435"/>
                </a:lnTo>
                <a:lnTo>
                  <a:pt x="6498" y="3300"/>
                </a:lnTo>
                <a:lnTo>
                  <a:pt x="5825" y="3199"/>
                </a:lnTo>
                <a:lnTo>
                  <a:pt x="5084" y="3132"/>
                </a:lnTo>
                <a:lnTo>
                  <a:pt x="4377" y="3098"/>
                </a:lnTo>
                <a:lnTo>
                  <a:pt x="3670" y="3098"/>
                </a:lnTo>
                <a:lnTo>
                  <a:pt x="3670" y="3064"/>
                </a:lnTo>
                <a:lnTo>
                  <a:pt x="3636" y="3031"/>
                </a:lnTo>
                <a:lnTo>
                  <a:pt x="2896" y="2627"/>
                </a:lnTo>
                <a:lnTo>
                  <a:pt x="2121" y="2256"/>
                </a:lnTo>
                <a:lnTo>
                  <a:pt x="1414" y="1852"/>
                </a:lnTo>
                <a:lnTo>
                  <a:pt x="1010" y="1650"/>
                </a:lnTo>
                <a:lnTo>
                  <a:pt x="640" y="1516"/>
                </a:lnTo>
                <a:lnTo>
                  <a:pt x="775" y="1280"/>
                </a:lnTo>
                <a:lnTo>
                  <a:pt x="943" y="1078"/>
                </a:lnTo>
                <a:lnTo>
                  <a:pt x="1111" y="876"/>
                </a:lnTo>
                <a:lnTo>
                  <a:pt x="1313" y="708"/>
                </a:lnTo>
                <a:lnTo>
                  <a:pt x="1515" y="539"/>
                </a:lnTo>
                <a:lnTo>
                  <a:pt x="1751" y="405"/>
                </a:lnTo>
                <a:lnTo>
                  <a:pt x="1987" y="304"/>
                </a:lnTo>
                <a:lnTo>
                  <a:pt x="2256" y="203"/>
                </a:lnTo>
                <a:close/>
                <a:moveTo>
                  <a:pt x="573" y="1583"/>
                </a:moveTo>
                <a:lnTo>
                  <a:pt x="943" y="1819"/>
                </a:lnTo>
                <a:lnTo>
                  <a:pt x="1280" y="2021"/>
                </a:lnTo>
                <a:lnTo>
                  <a:pt x="2054" y="2425"/>
                </a:lnTo>
                <a:lnTo>
                  <a:pt x="2727" y="2795"/>
                </a:lnTo>
                <a:lnTo>
                  <a:pt x="3401" y="3132"/>
                </a:lnTo>
                <a:lnTo>
                  <a:pt x="2963" y="3165"/>
                </a:lnTo>
                <a:lnTo>
                  <a:pt x="2525" y="3266"/>
                </a:lnTo>
                <a:lnTo>
                  <a:pt x="2088" y="3367"/>
                </a:lnTo>
                <a:lnTo>
                  <a:pt x="1684" y="3502"/>
                </a:lnTo>
                <a:lnTo>
                  <a:pt x="1280" y="3637"/>
                </a:lnTo>
                <a:lnTo>
                  <a:pt x="876" y="3839"/>
                </a:lnTo>
                <a:lnTo>
                  <a:pt x="505" y="4074"/>
                </a:lnTo>
                <a:lnTo>
                  <a:pt x="169" y="4344"/>
                </a:lnTo>
                <a:lnTo>
                  <a:pt x="135" y="3805"/>
                </a:lnTo>
                <a:lnTo>
                  <a:pt x="169" y="3233"/>
                </a:lnTo>
                <a:lnTo>
                  <a:pt x="236" y="2728"/>
                </a:lnTo>
                <a:lnTo>
                  <a:pt x="337" y="2256"/>
                </a:lnTo>
                <a:lnTo>
                  <a:pt x="438" y="1920"/>
                </a:lnTo>
                <a:lnTo>
                  <a:pt x="573" y="1583"/>
                </a:lnTo>
                <a:close/>
                <a:moveTo>
                  <a:pt x="4882" y="3334"/>
                </a:moveTo>
                <a:lnTo>
                  <a:pt x="5488" y="3401"/>
                </a:lnTo>
                <a:lnTo>
                  <a:pt x="6094" y="3468"/>
                </a:lnTo>
                <a:lnTo>
                  <a:pt x="6667" y="3569"/>
                </a:lnTo>
                <a:lnTo>
                  <a:pt x="7879" y="3839"/>
                </a:lnTo>
                <a:lnTo>
                  <a:pt x="9057" y="4108"/>
                </a:lnTo>
                <a:lnTo>
                  <a:pt x="8855" y="4512"/>
                </a:lnTo>
                <a:lnTo>
                  <a:pt x="8586" y="4916"/>
                </a:lnTo>
                <a:lnTo>
                  <a:pt x="8518" y="5017"/>
                </a:lnTo>
                <a:lnTo>
                  <a:pt x="8485" y="4983"/>
                </a:lnTo>
                <a:lnTo>
                  <a:pt x="8451" y="4983"/>
                </a:lnTo>
                <a:lnTo>
                  <a:pt x="7172" y="4647"/>
                </a:lnTo>
                <a:lnTo>
                  <a:pt x="5892" y="4344"/>
                </a:lnTo>
                <a:lnTo>
                  <a:pt x="5252" y="4209"/>
                </a:lnTo>
                <a:lnTo>
                  <a:pt x="4613" y="4074"/>
                </a:lnTo>
                <a:lnTo>
                  <a:pt x="4310" y="4007"/>
                </a:lnTo>
                <a:lnTo>
                  <a:pt x="3973" y="3973"/>
                </a:lnTo>
                <a:lnTo>
                  <a:pt x="3670" y="3940"/>
                </a:lnTo>
                <a:lnTo>
                  <a:pt x="3367" y="3973"/>
                </a:lnTo>
                <a:lnTo>
                  <a:pt x="3165" y="4007"/>
                </a:lnTo>
                <a:lnTo>
                  <a:pt x="2997" y="4074"/>
                </a:lnTo>
                <a:lnTo>
                  <a:pt x="2694" y="4209"/>
                </a:lnTo>
                <a:lnTo>
                  <a:pt x="2391" y="4411"/>
                </a:lnTo>
                <a:lnTo>
                  <a:pt x="2088" y="4613"/>
                </a:lnTo>
                <a:lnTo>
                  <a:pt x="1381" y="5118"/>
                </a:lnTo>
                <a:lnTo>
                  <a:pt x="640" y="5556"/>
                </a:lnTo>
                <a:lnTo>
                  <a:pt x="539" y="5455"/>
                </a:lnTo>
                <a:lnTo>
                  <a:pt x="404" y="5219"/>
                </a:lnTo>
                <a:lnTo>
                  <a:pt x="303" y="4983"/>
                </a:lnTo>
                <a:lnTo>
                  <a:pt x="236" y="4748"/>
                </a:lnTo>
                <a:lnTo>
                  <a:pt x="169" y="4478"/>
                </a:lnTo>
                <a:lnTo>
                  <a:pt x="674" y="4209"/>
                </a:lnTo>
                <a:lnTo>
                  <a:pt x="1145" y="3973"/>
                </a:lnTo>
                <a:lnTo>
                  <a:pt x="1650" y="3805"/>
                </a:lnTo>
                <a:lnTo>
                  <a:pt x="2155" y="3637"/>
                </a:lnTo>
                <a:lnTo>
                  <a:pt x="2660" y="3502"/>
                </a:lnTo>
                <a:lnTo>
                  <a:pt x="3165" y="3401"/>
                </a:lnTo>
                <a:lnTo>
                  <a:pt x="3704" y="3367"/>
                </a:lnTo>
                <a:lnTo>
                  <a:pt x="4276" y="3334"/>
                </a:lnTo>
                <a:close/>
                <a:moveTo>
                  <a:pt x="3838" y="4108"/>
                </a:moveTo>
                <a:lnTo>
                  <a:pt x="4175" y="4142"/>
                </a:lnTo>
                <a:lnTo>
                  <a:pt x="4512" y="4209"/>
                </a:lnTo>
                <a:lnTo>
                  <a:pt x="5219" y="4377"/>
                </a:lnTo>
                <a:lnTo>
                  <a:pt x="5825" y="4546"/>
                </a:lnTo>
                <a:lnTo>
                  <a:pt x="7104" y="4849"/>
                </a:lnTo>
                <a:lnTo>
                  <a:pt x="8417" y="5152"/>
                </a:lnTo>
                <a:lnTo>
                  <a:pt x="8013" y="5690"/>
                </a:lnTo>
                <a:lnTo>
                  <a:pt x="7542" y="6195"/>
                </a:lnTo>
                <a:lnTo>
                  <a:pt x="7003" y="6633"/>
                </a:lnTo>
                <a:lnTo>
                  <a:pt x="6465" y="7003"/>
                </a:lnTo>
                <a:lnTo>
                  <a:pt x="6263" y="7105"/>
                </a:lnTo>
                <a:lnTo>
                  <a:pt x="6094" y="7206"/>
                </a:lnTo>
                <a:lnTo>
                  <a:pt x="5690" y="7307"/>
                </a:lnTo>
                <a:lnTo>
                  <a:pt x="5252" y="7340"/>
                </a:lnTo>
                <a:lnTo>
                  <a:pt x="4848" y="7307"/>
                </a:lnTo>
                <a:lnTo>
                  <a:pt x="4411" y="7273"/>
                </a:lnTo>
                <a:lnTo>
                  <a:pt x="4007" y="7172"/>
                </a:lnTo>
                <a:lnTo>
                  <a:pt x="3199" y="6936"/>
                </a:lnTo>
                <a:lnTo>
                  <a:pt x="2525" y="6734"/>
                </a:lnTo>
                <a:lnTo>
                  <a:pt x="1886" y="6465"/>
                </a:lnTo>
                <a:lnTo>
                  <a:pt x="1549" y="6296"/>
                </a:lnTo>
                <a:lnTo>
                  <a:pt x="1246" y="6128"/>
                </a:lnTo>
                <a:lnTo>
                  <a:pt x="977" y="5926"/>
                </a:lnTo>
                <a:lnTo>
                  <a:pt x="741" y="5657"/>
                </a:lnTo>
                <a:lnTo>
                  <a:pt x="1044" y="5589"/>
                </a:lnTo>
                <a:lnTo>
                  <a:pt x="1381" y="5421"/>
                </a:lnTo>
                <a:lnTo>
                  <a:pt x="1684" y="5219"/>
                </a:lnTo>
                <a:lnTo>
                  <a:pt x="1987" y="4983"/>
                </a:lnTo>
                <a:lnTo>
                  <a:pt x="2593" y="4512"/>
                </a:lnTo>
                <a:lnTo>
                  <a:pt x="2896" y="4344"/>
                </a:lnTo>
                <a:lnTo>
                  <a:pt x="3199" y="4209"/>
                </a:lnTo>
                <a:lnTo>
                  <a:pt x="3502" y="4142"/>
                </a:lnTo>
                <a:lnTo>
                  <a:pt x="3838" y="4108"/>
                </a:lnTo>
                <a:close/>
                <a:moveTo>
                  <a:pt x="2323" y="1"/>
                </a:moveTo>
                <a:lnTo>
                  <a:pt x="1953" y="68"/>
                </a:lnTo>
                <a:lnTo>
                  <a:pt x="1616" y="169"/>
                </a:lnTo>
                <a:lnTo>
                  <a:pt x="1313" y="337"/>
                </a:lnTo>
                <a:lnTo>
                  <a:pt x="1044" y="573"/>
                </a:lnTo>
                <a:lnTo>
                  <a:pt x="808" y="842"/>
                </a:lnTo>
                <a:lnTo>
                  <a:pt x="606" y="1145"/>
                </a:lnTo>
                <a:lnTo>
                  <a:pt x="438" y="1482"/>
                </a:lnTo>
                <a:lnTo>
                  <a:pt x="303" y="1819"/>
                </a:lnTo>
                <a:lnTo>
                  <a:pt x="202" y="2189"/>
                </a:lnTo>
                <a:lnTo>
                  <a:pt x="101" y="2593"/>
                </a:lnTo>
                <a:lnTo>
                  <a:pt x="34" y="2963"/>
                </a:lnTo>
                <a:lnTo>
                  <a:pt x="0" y="3367"/>
                </a:lnTo>
                <a:lnTo>
                  <a:pt x="0" y="3738"/>
                </a:lnTo>
                <a:lnTo>
                  <a:pt x="0" y="4445"/>
                </a:lnTo>
                <a:lnTo>
                  <a:pt x="0" y="4478"/>
                </a:lnTo>
                <a:lnTo>
                  <a:pt x="0" y="4512"/>
                </a:lnTo>
                <a:lnTo>
                  <a:pt x="0" y="4546"/>
                </a:lnTo>
                <a:lnTo>
                  <a:pt x="34" y="4781"/>
                </a:lnTo>
                <a:lnTo>
                  <a:pt x="68" y="4950"/>
                </a:lnTo>
                <a:lnTo>
                  <a:pt x="135" y="5152"/>
                </a:lnTo>
                <a:lnTo>
                  <a:pt x="303" y="5455"/>
                </a:lnTo>
                <a:lnTo>
                  <a:pt x="539" y="5758"/>
                </a:lnTo>
                <a:lnTo>
                  <a:pt x="808" y="6027"/>
                </a:lnTo>
                <a:lnTo>
                  <a:pt x="1111" y="6263"/>
                </a:lnTo>
                <a:lnTo>
                  <a:pt x="1414" y="6465"/>
                </a:lnTo>
                <a:lnTo>
                  <a:pt x="1751" y="6633"/>
                </a:lnTo>
                <a:lnTo>
                  <a:pt x="2088" y="6768"/>
                </a:lnTo>
                <a:lnTo>
                  <a:pt x="2929" y="7105"/>
                </a:lnTo>
                <a:lnTo>
                  <a:pt x="3401" y="7273"/>
                </a:lnTo>
                <a:lnTo>
                  <a:pt x="3872" y="7374"/>
                </a:lnTo>
                <a:lnTo>
                  <a:pt x="4343" y="7475"/>
                </a:lnTo>
                <a:lnTo>
                  <a:pt x="4815" y="7542"/>
                </a:lnTo>
                <a:lnTo>
                  <a:pt x="5286" y="7542"/>
                </a:lnTo>
                <a:lnTo>
                  <a:pt x="5724" y="7475"/>
                </a:lnTo>
                <a:lnTo>
                  <a:pt x="6162" y="7374"/>
                </a:lnTo>
                <a:lnTo>
                  <a:pt x="6532" y="7172"/>
                </a:lnTo>
                <a:lnTo>
                  <a:pt x="6936" y="6970"/>
                </a:lnTo>
                <a:lnTo>
                  <a:pt x="7273" y="6700"/>
                </a:lnTo>
                <a:lnTo>
                  <a:pt x="7609" y="6397"/>
                </a:lnTo>
                <a:lnTo>
                  <a:pt x="7912" y="6061"/>
                </a:lnTo>
                <a:lnTo>
                  <a:pt x="8485" y="5387"/>
                </a:lnTo>
                <a:lnTo>
                  <a:pt x="8720" y="5118"/>
                </a:lnTo>
                <a:lnTo>
                  <a:pt x="8922" y="4781"/>
                </a:lnTo>
                <a:lnTo>
                  <a:pt x="9124" y="4411"/>
                </a:lnTo>
                <a:lnTo>
                  <a:pt x="9293" y="4041"/>
                </a:lnTo>
                <a:lnTo>
                  <a:pt x="9394" y="4041"/>
                </a:lnTo>
                <a:lnTo>
                  <a:pt x="9461" y="3973"/>
                </a:lnTo>
                <a:lnTo>
                  <a:pt x="9461" y="3872"/>
                </a:lnTo>
                <a:lnTo>
                  <a:pt x="9461" y="3839"/>
                </a:lnTo>
                <a:lnTo>
                  <a:pt x="9427" y="3805"/>
                </a:lnTo>
                <a:lnTo>
                  <a:pt x="9394" y="3771"/>
                </a:lnTo>
                <a:lnTo>
                  <a:pt x="9427" y="3502"/>
                </a:lnTo>
                <a:lnTo>
                  <a:pt x="9427" y="3233"/>
                </a:lnTo>
                <a:lnTo>
                  <a:pt x="9394" y="2997"/>
                </a:lnTo>
                <a:lnTo>
                  <a:pt x="9293" y="2728"/>
                </a:lnTo>
                <a:lnTo>
                  <a:pt x="9192" y="2559"/>
                </a:lnTo>
                <a:lnTo>
                  <a:pt x="9091" y="2391"/>
                </a:lnTo>
                <a:lnTo>
                  <a:pt x="8788" y="2122"/>
                </a:lnTo>
                <a:lnTo>
                  <a:pt x="8451" y="1852"/>
                </a:lnTo>
                <a:lnTo>
                  <a:pt x="8081" y="1650"/>
                </a:lnTo>
                <a:lnTo>
                  <a:pt x="7677" y="1448"/>
                </a:lnTo>
                <a:lnTo>
                  <a:pt x="7273" y="1280"/>
                </a:lnTo>
                <a:lnTo>
                  <a:pt x="6498" y="1011"/>
                </a:lnTo>
                <a:lnTo>
                  <a:pt x="5589" y="674"/>
                </a:lnTo>
                <a:lnTo>
                  <a:pt x="4646" y="438"/>
                </a:lnTo>
                <a:lnTo>
                  <a:pt x="3704" y="236"/>
                </a:lnTo>
                <a:lnTo>
                  <a:pt x="2761" y="102"/>
                </a:lnTo>
                <a:lnTo>
                  <a:pt x="2761" y="34"/>
                </a:lnTo>
                <a:lnTo>
                  <a:pt x="272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7"/>
          <p:cNvSpPr/>
          <p:nvPr/>
        </p:nvSpPr>
        <p:spPr>
          <a:xfrm>
            <a:off x="8141604" y="4958138"/>
            <a:ext cx="722798" cy="194587"/>
          </a:xfrm>
          <a:custGeom>
            <a:avLst/>
            <a:gdLst/>
            <a:ahLst/>
            <a:cxnLst/>
            <a:rect l="l" t="t" r="r" b="b"/>
            <a:pathLst>
              <a:path w="12256" h="3906" extrusionOk="0">
                <a:moveTo>
                  <a:pt x="2492" y="775"/>
                </a:moveTo>
                <a:lnTo>
                  <a:pt x="2727" y="809"/>
                </a:lnTo>
                <a:lnTo>
                  <a:pt x="2963" y="943"/>
                </a:lnTo>
                <a:lnTo>
                  <a:pt x="3131" y="1078"/>
                </a:lnTo>
                <a:lnTo>
                  <a:pt x="3266" y="1280"/>
                </a:lnTo>
                <a:lnTo>
                  <a:pt x="3333" y="1549"/>
                </a:lnTo>
                <a:lnTo>
                  <a:pt x="2727" y="2189"/>
                </a:lnTo>
                <a:lnTo>
                  <a:pt x="2222" y="2795"/>
                </a:lnTo>
                <a:lnTo>
                  <a:pt x="1953" y="3132"/>
                </a:lnTo>
                <a:lnTo>
                  <a:pt x="1684" y="3401"/>
                </a:lnTo>
                <a:lnTo>
                  <a:pt x="1515" y="3536"/>
                </a:lnTo>
                <a:lnTo>
                  <a:pt x="1347" y="3603"/>
                </a:lnTo>
                <a:lnTo>
                  <a:pt x="1145" y="3670"/>
                </a:lnTo>
                <a:lnTo>
                  <a:pt x="943" y="3670"/>
                </a:lnTo>
                <a:lnTo>
                  <a:pt x="808" y="3637"/>
                </a:lnTo>
                <a:lnTo>
                  <a:pt x="707" y="3569"/>
                </a:lnTo>
                <a:lnTo>
                  <a:pt x="606" y="3502"/>
                </a:lnTo>
                <a:lnTo>
                  <a:pt x="539" y="3435"/>
                </a:lnTo>
                <a:lnTo>
                  <a:pt x="404" y="3233"/>
                </a:lnTo>
                <a:lnTo>
                  <a:pt x="371" y="2997"/>
                </a:lnTo>
                <a:lnTo>
                  <a:pt x="371" y="2728"/>
                </a:lnTo>
                <a:lnTo>
                  <a:pt x="404" y="2492"/>
                </a:lnTo>
                <a:lnTo>
                  <a:pt x="472" y="2256"/>
                </a:lnTo>
                <a:lnTo>
                  <a:pt x="539" y="2054"/>
                </a:lnTo>
                <a:lnTo>
                  <a:pt x="640" y="1886"/>
                </a:lnTo>
                <a:lnTo>
                  <a:pt x="775" y="1751"/>
                </a:lnTo>
                <a:lnTo>
                  <a:pt x="1044" y="1482"/>
                </a:lnTo>
                <a:lnTo>
                  <a:pt x="1347" y="1213"/>
                </a:lnTo>
                <a:lnTo>
                  <a:pt x="1684" y="1011"/>
                </a:lnTo>
                <a:lnTo>
                  <a:pt x="1953" y="842"/>
                </a:lnTo>
                <a:lnTo>
                  <a:pt x="2256" y="775"/>
                </a:lnTo>
                <a:close/>
                <a:moveTo>
                  <a:pt x="6229" y="1"/>
                </a:moveTo>
                <a:lnTo>
                  <a:pt x="5892" y="34"/>
                </a:lnTo>
                <a:lnTo>
                  <a:pt x="5556" y="102"/>
                </a:lnTo>
                <a:lnTo>
                  <a:pt x="5219" y="203"/>
                </a:lnTo>
                <a:lnTo>
                  <a:pt x="4882" y="371"/>
                </a:lnTo>
                <a:lnTo>
                  <a:pt x="4579" y="539"/>
                </a:lnTo>
                <a:lnTo>
                  <a:pt x="4242" y="775"/>
                </a:lnTo>
                <a:lnTo>
                  <a:pt x="3939" y="1011"/>
                </a:lnTo>
                <a:lnTo>
                  <a:pt x="3670" y="1246"/>
                </a:lnTo>
                <a:lnTo>
                  <a:pt x="3569" y="1078"/>
                </a:lnTo>
                <a:lnTo>
                  <a:pt x="3502" y="943"/>
                </a:lnTo>
                <a:lnTo>
                  <a:pt x="3401" y="809"/>
                </a:lnTo>
                <a:lnTo>
                  <a:pt x="3266" y="674"/>
                </a:lnTo>
                <a:lnTo>
                  <a:pt x="3131" y="573"/>
                </a:lnTo>
                <a:lnTo>
                  <a:pt x="2997" y="506"/>
                </a:lnTo>
                <a:lnTo>
                  <a:pt x="2828" y="438"/>
                </a:lnTo>
                <a:lnTo>
                  <a:pt x="2626" y="371"/>
                </a:lnTo>
                <a:lnTo>
                  <a:pt x="2391" y="371"/>
                </a:lnTo>
                <a:lnTo>
                  <a:pt x="2121" y="405"/>
                </a:lnTo>
                <a:lnTo>
                  <a:pt x="1886" y="506"/>
                </a:lnTo>
                <a:lnTo>
                  <a:pt x="1616" y="607"/>
                </a:lnTo>
                <a:lnTo>
                  <a:pt x="1414" y="741"/>
                </a:lnTo>
                <a:lnTo>
                  <a:pt x="1179" y="910"/>
                </a:lnTo>
                <a:lnTo>
                  <a:pt x="775" y="1246"/>
                </a:lnTo>
                <a:lnTo>
                  <a:pt x="505" y="1516"/>
                </a:lnTo>
                <a:lnTo>
                  <a:pt x="270" y="1852"/>
                </a:lnTo>
                <a:lnTo>
                  <a:pt x="101" y="2223"/>
                </a:lnTo>
                <a:lnTo>
                  <a:pt x="34" y="2627"/>
                </a:lnTo>
                <a:lnTo>
                  <a:pt x="0" y="2795"/>
                </a:lnTo>
                <a:lnTo>
                  <a:pt x="0" y="2997"/>
                </a:lnTo>
                <a:lnTo>
                  <a:pt x="34" y="3165"/>
                </a:lnTo>
                <a:lnTo>
                  <a:pt x="101" y="3334"/>
                </a:lnTo>
                <a:lnTo>
                  <a:pt x="202" y="3502"/>
                </a:lnTo>
                <a:lnTo>
                  <a:pt x="303" y="3670"/>
                </a:lnTo>
                <a:lnTo>
                  <a:pt x="438" y="3805"/>
                </a:lnTo>
                <a:lnTo>
                  <a:pt x="640" y="3906"/>
                </a:lnTo>
                <a:lnTo>
                  <a:pt x="1583" y="3906"/>
                </a:lnTo>
                <a:lnTo>
                  <a:pt x="1751" y="3771"/>
                </a:lnTo>
                <a:lnTo>
                  <a:pt x="1919" y="3637"/>
                </a:lnTo>
                <a:lnTo>
                  <a:pt x="2222" y="3334"/>
                </a:lnTo>
                <a:lnTo>
                  <a:pt x="2795" y="2728"/>
                </a:lnTo>
                <a:lnTo>
                  <a:pt x="3367" y="2088"/>
                </a:lnTo>
                <a:lnTo>
                  <a:pt x="3333" y="2189"/>
                </a:lnTo>
                <a:lnTo>
                  <a:pt x="3300" y="2425"/>
                </a:lnTo>
                <a:lnTo>
                  <a:pt x="3199" y="2627"/>
                </a:lnTo>
                <a:lnTo>
                  <a:pt x="2997" y="3064"/>
                </a:lnTo>
                <a:lnTo>
                  <a:pt x="2727" y="3502"/>
                </a:lnTo>
                <a:lnTo>
                  <a:pt x="2424" y="3906"/>
                </a:lnTo>
                <a:lnTo>
                  <a:pt x="2828" y="3906"/>
                </a:lnTo>
                <a:lnTo>
                  <a:pt x="2997" y="3670"/>
                </a:lnTo>
                <a:lnTo>
                  <a:pt x="3266" y="3233"/>
                </a:lnTo>
                <a:lnTo>
                  <a:pt x="3535" y="2761"/>
                </a:lnTo>
                <a:lnTo>
                  <a:pt x="3636" y="2492"/>
                </a:lnTo>
                <a:lnTo>
                  <a:pt x="3704" y="2223"/>
                </a:lnTo>
                <a:lnTo>
                  <a:pt x="3737" y="1987"/>
                </a:lnTo>
                <a:lnTo>
                  <a:pt x="3737" y="1718"/>
                </a:lnTo>
                <a:lnTo>
                  <a:pt x="4343" y="1213"/>
                </a:lnTo>
                <a:lnTo>
                  <a:pt x="4647" y="1011"/>
                </a:lnTo>
                <a:lnTo>
                  <a:pt x="4950" y="775"/>
                </a:lnTo>
                <a:lnTo>
                  <a:pt x="5286" y="607"/>
                </a:lnTo>
                <a:lnTo>
                  <a:pt x="5623" y="438"/>
                </a:lnTo>
                <a:lnTo>
                  <a:pt x="5859" y="371"/>
                </a:lnTo>
                <a:lnTo>
                  <a:pt x="6094" y="337"/>
                </a:lnTo>
                <a:lnTo>
                  <a:pt x="6330" y="371"/>
                </a:lnTo>
                <a:lnTo>
                  <a:pt x="6566" y="405"/>
                </a:lnTo>
                <a:lnTo>
                  <a:pt x="7003" y="573"/>
                </a:lnTo>
                <a:lnTo>
                  <a:pt x="7441" y="775"/>
                </a:lnTo>
                <a:lnTo>
                  <a:pt x="8114" y="1145"/>
                </a:lnTo>
                <a:lnTo>
                  <a:pt x="8754" y="1549"/>
                </a:lnTo>
                <a:lnTo>
                  <a:pt x="9394" y="1987"/>
                </a:lnTo>
                <a:lnTo>
                  <a:pt x="10000" y="2492"/>
                </a:lnTo>
                <a:lnTo>
                  <a:pt x="10370" y="2829"/>
                </a:lnTo>
                <a:lnTo>
                  <a:pt x="10740" y="3199"/>
                </a:lnTo>
                <a:lnTo>
                  <a:pt x="11111" y="3569"/>
                </a:lnTo>
                <a:lnTo>
                  <a:pt x="11515" y="3906"/>
                </a:lnTo>
                <a:lnTo>
                  <a:pt x="12255" y="3906"/>
                </a:lnTo>
                <a:lnTo>
                  <a:pt x="12020" y="3771"/>
                </a:lnTo>
                <a:lnTo>
                  <a:pt x="11784" y="3603"/>
                </a:lnTo>
                <a:lnTo>
                  <a:pt x="11313" y="3233"/>
                </a:lnTo>
                <a:lnTo>
                  <a:pt x="10572" y="2526"/>
                </a:lnTo>
                <a:lnTo>
                  <a:pt x="10101" y="2122"/>
                </a:lnTo>
                <a:lnTo>
                  <a:pt x="9629" y="1718"/>
                </a:lnTo>
                <a:lnTo>
                  <a:pt x="9091" y="1347"/>
                </a:lnTo>
                <a:lnTo>
                  <a:pt x="8586" y="1011"/>
                </a:lnTo>
                <a:lnTo>
                  <a:pt x="8047" y="674"/>
                </a:lnTo>
                <a:lnTo>
                  <a:pt x="7475" y="371"/>
                </a:lnTo>
                <a:lnTo>
                  <a:pt x="7172" y="203"/>
                </a:lnTo>
                <a:lnTo>
                  <a:pt x="6869" y="102"/>
                </a:lnTo>
                <a:lnTo>
                  <a:pt x="6532" y="34"/>
                </a:lnTo>
                <a:lnTo>
                  <a:pt x="622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7"/>
          <p:cNvSpPr/>
          <p:nvPr/>
        </p:nvSpPr>
        <p:spPr>
          <a:xfrm>
            <a:off x="2951332" y="4780339"/>
            <a:ext cx="506359" cy="372386"/>
          </a:xfrm>
          <a:custGeom>
            <a:avLst/>
            <a:gdLst/>
            <a:ahLst/>
            <a:cxnLst/>
            <a:rect l="l" t="t" r="r" b="b"/>
            <a:pathLst>
              <a:path w="8586" h="7475" extrusionOk="0">
                <a:moveTo>
                  <a:pt x="1582" y="169"/>
                </a:moveTo>
                <a:lnTo>
                  <a:pt x="1986" y="236"/>
                </a:lnTo>
                <a:lnTo>
                  <a:pt x="2357" y="337"/>
                </a:lnTo>
                <a:lnTo>
                  <a:pt x="2761" y="438"/>
                </a:lnTo>
                <a:lnTo>
                  <a:pt x="3535" y="708"/>
                </a:lnTo>
                <a:lnTo>
                  <a:pt x="4310" y="1011"/>
                </a:lnTo>
                <a:lnTo>
                  <a:pt x="5993" y="1684"/>
                </a:lnTo>
                <a:lnTo>
                  <a:pt x="7676" y="2458"/>
                </a:lnTo>
                <a:lnTo>
                  <a:pt x="7811" y="2526"/>
                </a:lnTo>
                <a:lnTo>
                  <a:pt x="7946" y="2627"/>
                </a:lnTo>
                <a:lnTo>
                  <a:pt x="8148" y="2829"/>
                </a:lnTo>
                <a:lnTo>
                  <a:pt x="8282" y="3098"/>
                </a:lnTo>
                <a:lnTo>
                  <a:pt x="8350" y="3368"/>
                </a:lnTo>
                <a:lnTo>
                  <a:pt x="8383" y="3671"/>
                </a:lnTo>
                <a:lnTo>
                  <a:pt x="8350" y="4007"/>
                </a:lnTo>
                <a:lnTo>
                  <a:pt x="8316" y="4344"/>
                </a:lnTo>
                <a:lnTo>
                  <a:pt x="8249" y="4681"/>
                </a:lnTo>
                <a:lnTo>
                  <a:pt x="7272" y="4344"/>
                </a:lnTo>
                <a:lnTo>
                  <a:pt x="6296" y="4007"/>
                </a:lnTo>
                <a:lnTo>
                  <a:pt x="4343" y="3401"/>
                </a:lnTo>
                <a:lnTo>
                  <a:pt x="3367" y="3064"/>
                </a:lnTo>
                <a:lnTo>
                  <a:pt x="2357" y="2728"/>
                </a:lnTo>
                <a:lnTo>
                  <a:pt x="1347" y="2425"/>
                </a:lnTo>
                <a:lnTo>
                  <a:pt x="842" y="2290"/>
                </a:lnTo>
                <a:lnTo>
                  <a:pt x="337" y="2189"/>
                </a:lnTo>
                <a:lnTo>
                  <a:pt x="370" y="1852"/>
                </a:lnTo>
                <a:lnTo>
                  <a:pt x="471" y="1549"/>
                </a:lnTo>
                <a:lnTo>
                  <a:pt x="572" y="1246"/>
                </a:lnTo>
                <a:lnTo>
                  <a:pt x="707" y="943"/>
                </a:lnTo>
                <a:lnTo>
                  <a:pt x="1448" y="1213"/>
                </a:lnTo>
                <a:lnTo>
                  <a:pt x="2188" y="1482"/>
                </a:lnTo>
                <a:lnTo>
                  <a:pt x="2660" y="1650"/>
                </a:lnTo>
                <a:lnTo>
                  <a:pt x="3131" y="1751"/>
                </a:lnTo>
                <a:lnTo>
                  <a:pt x="4108" y="1920"/>
                </a:lnTo>
                <a:lnTo>
                  <a:pt x="5084" y="2122"/>
                </a:lnTo>
                <a:lnTo>
                  <a:pt x="5993" y="2324"/>
                </a:lnTo>
                <a:lnTo>
                  <a:pt x="7878" y="2795"/>
                </a:lnTo>
                <a:lnTo>
                  <a:pt x="7946" y="2795"/>
                </a:lnTo>
                <a:lnTo>
                  <a:pt x="7979" y="2728"/>
                </a:lnTo>
                <a:lnTo>
                  <a:pt x="7979" y="2694"/>
                </a:lnTo>
                <a:lnTo>
                  <a:pt x="7946" y="2627"/>
                </a:lnTo>
                <a:lnTo>
                  <a:pt x="7003" y="2357"/>
                </a:lnTo>
                <a:lnTo>
                  <a:pt x="6060" y="2122"/>
                </a:lnTo>
                <a:lnTo>
                  <a:pt x="5118" y="1920"/>
                </a:lnTo>
                <a:lnTo>
                  <a:pt x="4175" y="1751"/>
                </a:lnTo>
                <a:lnTo>
                  <a:pt x="3300" y="1583"/>
                </a:lnTo>
                <a:lnTo>
                  <a:pt x="2896" y="1516"/>
                </a:lnTo>
                <a:lnTo>
                  <a:pt x="2458" y="1381"/>
                </a:lnTo>
                <a:lnTo>
                  <a:pt x="2054" y="1246"/>
                </a:lnTo>
                <a:lnTo>
                  <a:pt x="1616" y="1078"/>
                </a:lnTo>
                <a:lnTo>
                  <a:pt x="1178" y="910"/>
                </a:lnTo>
                <a:lnTo>
                  <a:pt x="741" y="809"/>
                </a:lnTo>
                <a:lnTo>
                  <a:pt x="943" y="472"/>
                </a:lnTo>
                <a:lnTo>
                  <a:pt x="1145" y="169"/>
                </a:lnTo>
                <a:close/>
                <a:moveTo>
                  <a:pt x="1212" y="1"/>
                </a:moveTo>
                <a:lnTo>
                  <a:pt x="1178" y="34"/>
                </a:lnTo>
                <a:lnTo>
                  <a:pt x="1077" y="34"/>
                </a:lnTo>
                <a:lnTo>
                  <a:pt x="1010" y="68"/>
                </a:lnTo>
                <a:lnTo>
                  <a:pt x="1044" y="135"/>
                </a:lnTo>
                <a:lnTo>
                  <a:pt x="842" y="337"/>
                </a:lnTo>
                <a:lnTo>
                  <a:pt x="673" y="539"/>
                </a:lnTo>
                <a:lnTo>
                  <a:pt x="539" y="775"/>
                </a:lnTo>
                <a:lnTo>
                  <a:pt x="404" y="1044"/>
                </a:lnTo>
                <a:lnTo>
                  <a:pt x="303" y="1314"/>
                </a:lnTo>
                <a:lnTo>
                  <a:pt x="202" y="1617"/>
                </a:lnTo>
                <a:lnTo>
                  <a:pt x="67" y="2189"/>
                </a:lnTo>
                <a:lnTo>
                  <a:pt x="0" y="2829"/>
                </a:lnTo>
                <a:lnTo>
                  <a:pt x="0" y="3435"/>
                </a:lnTo>
                <a:lnTo>
                  <a:pt x="34" y="4007"/>
                </a:lnTo>
                <a:lnTo>
                  <a:pt x="101" y="4512"/>
                </a:lnTo>
                <a:lnTo>
                  <a:pt x="202" y="4849"/>
                </a:lnTo>
                <a:lnTo>
                  <a:pt x="303" y="5186"/>
                </a:lnTo>
                <a:lnTo>
                  <a:pt x="438" y="5489"/>
                </a:lnTo>
                <a:lnTo>
                  <a:pt x="572" y="5792"/>
                </a:lnTo>
                <a:lnTo>
                  <a:pt x="774" y="6061"/>
                </a:lnTo>
                <a:lnTo>
                  <a:pt x="976" y="6330"/>
                </a:lnTo>
                <a:lnTo>
                  <a:pt x="1212" y="6566"/>
                </a:lnTo>
                <a:lnTo>
                  <a:pt x="1481" y="6802"/>
                </a:lnTo>
                <a:lnTo>
                  <a:pt x="1919" y="7172"/>
                </a:lnTo>
                <a:lnTo>
                  <a:pt x="2390" y="7475"/>
                </a:lnTo>
                <a:lnTo>
                  <a:pt x="2896" y="7475"/>
                </a:lnTo>
                <a:lnTo>
                  <a:pt x="2559" y="7307"/>
                </a:lnTo>
                <a:lnTo>
                  <a:pt x="2256" y="7105"/>
                </a:lnTo>
                <a:lnTo>
                  <a:pt x="1919" y="6869"/>
                </a:lnTo>
                <a:lnTo>
                  <a:pt x="1616" y="6633"/>
                </a:lnTo>
                <a:lnTo>
                  <a:pt x="1347" y="6364"/>
                </a:lnTo>
                <a:lnTo>
                  <a:pt x="1111" y="6095"/>
                </a:lnTo>
                <a:lnTo>
                  <a:pt x="875" y="5792"/>
                </a:lnTo>
                <a:lnTo>
                  <a:pt x="673" y="5455"/>
                </a:lnTo>
                <a:lnTo>
                  <a:pt x="539" y="5152"/>
                </a:lnTo>
                <a:lnTo>
                  <a:pt x="404" y="4849"/>
                </a:lnTo>
                <a:lnTo>
                  <a:pt x="337" y="4546"/>
                </a:lnTo>
                <a:lnTo>
                  <a:pt x="303" y="4209"/>
                </a:lnTo>
                <a:lnTo>
                  <a:pt x="269" y="3536"/>
                </a:lnTo>
                <a:lnTo>
                  <a:pt x="269" y="2862"/>
                </a:lnTo>
                <a:lnTo>
                  <a:pt x="640" y="3165"/>
                </a:lnTo>
                <a:lnTo>
                  <a:pt x="1010" y="3401"/>
                </a:lnTo>
                <a:lnTo>
                  <a:pt x="1818" y="3906"/>
                </a:lnTo>
                <a:lnTo>
                  <a:pt x="2626" y="4344"/>
                </a:lnTo>
                <a:lnTo>
                  <a:pt x="3401" y="4815"/>
                </a:lnTo>
                <a:lnTo>
                  <a:pt x="3838" y="5118"/>
                </a:lnTo>
                <a:lnTo>
                  <a:pt x="4242" y="5421"/>
                </a:lnTo>
                <a:lnTo>
                  <a:pt x="4411" y="5590"/>
                </a:lnTo>
                <a:lnTo>
                  <a:pt x="4545" y="5792"/>
                </a:lnTo>
                <a:lnTo>
                  <a:pt x="4680" y="5994"/>
                </a:lnTo>
                <a:lnTo>
                  <a:pt x="4781" y="6263"/>
                </a:lnTo>
                <a:lnTo>
                  <a:pt x="4882" y="6532"/>
                </a:lnTo>
                <a:lnTo>
                  <a:pt x="4916" y="6869"/>
                </a:lnTo>
                <a:lnTo>
                  <a:pt x="4949" y="7475"/>
                </a:lnTo>
                <a:lnTo>
                  <a:pt x="5219" y="7475"/>
                </a:lnTo>
                <a:lnTo>
                  <a:pt x="5219" y="7138"/>
                </a:lnTo>
                <a:lnTo>
                  <a:pt x="5185" y="6802"/>
                </a:lnTo>
                <a:lnTo>
                  <a:pt x="5118" y="6465"/>
                </a:lnTo>
                <a:lnTo>
                  <a:pt x="5017" y="6128"/>
                </a:lnTo>
                <a:lnTo>
                  <a:pt x="4882" y="5825"/>
                </a:lnTo>
                <a:lnTo>
                  <a:pt x="4714" y="5522"/>
                </a:lnTo>
                <a:lnTo>
                  <a:pt x="4512" y="5287"/>
                </a:lnTo>
                <a:lnTo>
                  <a:pt x="4242" y="5051"/>
                </a:lnTo>
                <a:lnTo>
                  <a:pt x="3300" y="4445"/>
                </a:lnTo>
                <a:lnTo>
                  <a:pt x="2323" y="3873"/>
                </a:lnTo>
                <a:lnTo>
                  <a:pt x="1347" y="3267"/>
                </a:lnTo>
                <a:lnTo>
                  <a:pt x="842" y="2997"/>
                </a:lnTo>
                <a:lnTo>
                  <a:pt x="303" y="2761"/>
                </a:lnTo>
                <a:lnTo>
                  <a:pt x="269" y="2761"/>
                </a:lnTo>
                <a:lnTo>
                  <a:pt x="303" y="2256"/>
                </a:lnTo>
                <a:lnTo>
                  <a:pt x="741" y="2492"/>
                </a:lnTo>
                <a:lnTo>
                  <a:pt x="1212" y="2660"/>
                </a:lnTo>
                <a:lnTo>
                  <a:pt x="2155" y="2963"/>
                </a:lnTo>
                <a:lnTo>
                  <a:pt x="3131" y="3267"/>
                </a:lnTo>
                <a:lnTo>
                  <a:pt x="4040" y="3536"/>
                </a:lnTo>
                <a:lnTo>
                  <a:pt x="4276" y="3603"/>
                </a:lnTo>
                <a:lnTo>
                  <a:pt x="4444" y="3772"/>
                </a:lnTo>
                <a:lnTo>
                  <a:pt x="4613" y="3974"/>
                </a:lnTo>
                <a:lnTo>
                  <a:pt x="4848" y="4277"/>
                </a:lnTo>
                <a:lnTo>
                  <a:pt x="5252" y="4782"/>
                </a:lnTo>
                <a:lnTo>
                  <a:pt x="5623" y="5320"/>
                </a:lnTo>
                <a:lnTo>
                  <a:pt x="5892" y="5825"/>
                </a:lnTo>
                <a:lnTo>
                  <a:pt x="6128" y="6364"/>
                </a:lnTo>
                <a:lnTo>
                  <a:pt x="6262" y="6903"/>
                </a:lnTo>
                <a:lnTo>
                  <a:pt x="6330" y="7475"/>
                </a:lnTo>
                <a:lnTo>
                  <a:pt x="6565" y="7475"/>
                </a:lnTo>
                <a:lnTo>
                  <a:pt x="6532" y="7138"/>
                </a:lnTo>
                <a:lnTo>
                  <a:pt x="6464" y="6835"/>
                </a:lnTo>
                <a:lnTo>
                  <a:pt x="6397" y="6499"/>
                </a:lnTo>
                <a:lnTo>
                  <a:pt x="6296" y="6196"/>
                </a:lnTo>
                <a:lnTo>
                  <a:pt x="6027" y="5590"/>
                </a:lnTo>
                <a:lnTo>
                  <a:pt x="5690" y="5017"/>
                </a:lnTo>
                <a:lnTo>
                  <a:pt x="5286" y="4411"/>
                </a:lnTo>
                <a:lnTo>
                  <a:pt x="5017" y="4075"/>
                </a:lnTo>
                <a:lnTo>
                  <a:pt x="4747" y="3772"/>
                </a:lnTo>
                <a:lnTo>
                  <a:pt x="4747" y="3772"/>
                </a:lnTo>
                <a:lnTo>
                  <a:pt x="6464" y="4344"/>
                </a:lnTo>
                <a:lnTo>
                  <a:pt x="7340" y="4613"/>
                </a:lnTo>
                <a:lnTo>
                  <a:pt x="8181" y="4883"/>
                </a:lnTo>
                <a:lnTo>
                  <a:pt x="8013" y="5489"/>
                </a:lnTo>
                <a:lnTo>
                  <a:pt x="7845" y="5994"/>
                </a:lnTo>
                <a:lnTo>
                  <a:pt x="7710" y="6364"/>
                </a:lnTo>
                <a:lnTo>
                  <a:pt x="7542" y="6768"/>
                </a:lnTo>
                <a:lnTo>
                  <a:pt x="7171" y="7475"/>
                </a:lnTo>
                <a:lnTo>
                  <a:pt x="7441" y="7475"/>
                </a:lnTo>
                <a:lnTo>
                  <a:pt x="7777" y="6633"/>
                </a:lnTo>
                <a:lnTo>
                  <a:pt x="8080" y="5825"/>
                </a:lnTo>
                <a:lnTo>
                  <a:pt x="8383" y="4883"/>
                </a:lnTo>
                <a:lnTo>
                  <a:pt x="8417" y="4849"/>
                </a:lnTo>
                <a:lnTo>
                  <a:pt x="8417" y="4748"/>
                </a:lnTo>
                <a:lnTo>
                  <a:pt x="8552" y="4209"/>
                </a:lnTo>
                <a:lnTo>
                  <a:pt x="8585" y="3906"/>
                </a:lnTo>
                <a:lnTo>
                  <a:pt x="8585" y="3637"/>
                </a:lnTo>
                <a:lnTo>
                  <a:pt x="8552" y="3368"/>
                </a:lnTo>
                <a:lnTo>
                  <a:pt x="8518" y="3132"/>
                </a:lnTo>
                <a:lnTo>
                  <a:pt x="8417" y="2862"/>
                </a:lnTo>
                <a:lnTo>
                  <a:pt x="8282" y="2660"/>
                </a:lnTo>
                <a:lnTo>
                  <a:pt x="8148" y="2492"/>
                </a:lnTo>
                <a:lnTo>
                  <a:pt x="8013" y="2391"/>
                </a:lnTo>
                <a:lnTo>
                  <a:pt x="7643" y="2189"/>
                </a:lnTo>
                <a:lnTo>
                  <a:pt x="6902" y="1886"/>
                </a:lnTo>
                <a:lnTo>
                  <a:pt x="5050" y="1078"/>
                </a:lnTo>
                <a:lnTo>
                  <a:pt x="4175" y="708"/>
                </a:lnTo>
                <a:lnTo>
                  <a:pt x="3704" y="506"/>
                </a:lnTo>
                <a:lnTo>
                  <a:pt x="3199" y="304"/>
                </a:lnTo>
                <a:lnTo>
                  <a:pt x="2727" y="169"/>
                </a:lnTo>
                <a:lnTo>
                  <a:pt x="2222" y="34"/>
                </a:lnTo>
                <a:lnTo>
                  <a:pt x="171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7"/>
          <p:cNvSpPr/>
          <p:nvPr/>
        </p:nvSpPr>
        <p:spPr>
          <a:xfrm>
            <a:off x="7339426" y="4691465"/>
            <a:ext cx="135053" cy="107407"/>
          </a:xfrm>
          <a:custGeom>
            <a:avLst/>
            <a:gdLst/>
            <a:ahLst/>
            <a:cxnLst/>
            <a:rect l="l" t="t" r="r" b="b"/>
            <a:pathLst>
              <a:path w="2290" h="2156" extrusionOk="0">
                <a:moveTo>
                  <a:pt x="0" y="0"/>
                </a:moveTo>
                <a:lnTo>
                  <a:pt x="0" y="34"/>
                </a:lnTo>
                <a:lnTo>
                  <a:pt x="68" y="202"/>
                </a:lnTo>
                <a:lnTo>
                  <a:pt x="202" y="337"/>
                </a:lnTo>
                <a:lnTo>
                  <a:pt x="438" y="606"/>
                </a:lnTo>
                <a:lnTo>
                  <a:pt x="1010" y="1078"/>
                </a:lnTo>
                <a:lnTo>
                  <a:pt x="1549" y="1583"/>
                </a:lnTo>
                <a:lnTo>
                  <a:pt x="2088" y="2121"/>
                </a:lnTo>
                <a:lnTo>
                  <a:pt x="2155" y="2155"/>
                </a:lnTo>
                <a:lnTo>
                  <a:pt x="2223" y="2121"/>
                </a:lnTo>
                <a:lnTo>
                  <a:pt x="2290" y="2054"/>
                </a:lnTo>
                <a:lnTo>
                  <a:pt x="2290" y="2020"/>
                </a:lnTo>
                <a:lnTo>
                  <a:pt x="2256" y="1987"/>
                </a:lnTo>
                <a:lnTo>
                  <a:pt x="2021" y="1684"/>
                </a:lnTo>
                <a:lnTo>
                  <a:pt x="1751" y="1414"/>
                </a:lnTo>
                <a:lnTo>
                  <a:pt x="1179" y="909"/>
                </a:lnTo>
                <a:lnTo>
                  <a:pt x="640" y="404"/>
                </a:lnTo>
                <a:lnTo>
                  <a:pt x="337" y="169"/>
                </a:lnTo>
                <a:lnTo>
                  <a:pt x="202" y="68"/>
                </a:lnTo>
                <a:lnTo>
                  <a:pt x="3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7"/>
          <p:cNvSpPr/>
          <p:nvPr/>
        </p:nvSpPr>
        <p:spPr>
          <a:xfrm>
            <a:off x="7172645" y="4493540"/>
            <a:ext cx="925318" cy="659185"/>
          </a:xfrm>
          <a:custGeom>
            <a:avLst/>
            <a:gdLst/>
            <a:ahLst/>
            <a:cxnLst/>
            <a:rect l="l" t="t" r="r" b="b"/>
            <a:pathLst>
              <a:path w="15690" h="13232" extrusionOk="0">
                <a:moveTo>
                  <a:pt x="2929" y="640"/>
                </a:moveTo>
                <a:lnTo>
                  <a:pt x="3131" y="943"/>
                </a:lnTo>
                <a:lnTo>
                  <a:pt x="3165" y="977"/>
                </a:lnTo>
                <a:lnTo>
                  <a:pt x="3098" y="977"/>
                </a:lnTo>
                <a:lnTo>
                  <a:pt x="3030" y="909"/>
                </a:lnTo>
                <a:lnTo>
                  <a:pt x="2997" y="808"/>
                </a:lnTo>
                <a:lnTo>
                  <a:pt x="2929" y="640"/>
                </a:lnTo>
                <a:close/>
                <a:moveTo>
                  <a:pt x="2458" y="270"/>
                </a:moveTo>
                <a:lnTo>
                  <a:pt x="2626" y="337"/>
                </a:lnTo>
                <a:lnTo>
                  <a:pt x="2593" y="371"/>
                </a:lnTo>
                <a:lnTo>
                  <a:pt x="2626" y="573"/>
                </a:lnTo>
                <a:lnTo>
                  <a:pt x="2694" y="808"/>
                </a:lnTo>
                <a:lnTo>
                  <a:pt x="2761" y="1044"/>
                </a:lnTo>
                <a:lnTo>
                  <a:pt x="2828" y="1112"/>
                </a:lnTo>
                <a:lnTo>
                  <a:pt x="2896" y="1179"/>
                </a:lnTo>
                <a:lnTo>
                  <a:pt x="3064" y="1280"/>
                </a:lnTo>
                <a:lnTo>
                  <a:pt x="3266" y="1381"/>
                </a:lnTo>
                <a:lnTo>
                  <a:pt x="3502" y="1448"/>
                </a:lnTo>
                <a:lnTo>
                  <a:pt x="3603" y="1448"/>
                </a:lnTo>
                <a:lnTo>
                  <a:pt x="3670" y="1415"/>
                </a:lnTo>
                <a:lnTo>
                  <a:pt x="3704" y="1448"/>
                </a:lnTo>
                <a:lnTo>
                  <a:pt x="3737" y="1650"/>
                </a:lnTo>
                <a:lnTo>
                  <a:pt x="3737" y="1920"/>
                </a:lnTo>
                <a:lnTo>
                  <a:pt x="3704" y="1886"/>
                </a:lnTo>
                <a:lnTo>
                  <a:pt x="3434" y="1852"/>
                </a:lnTo>
                <a:lnTo>
                  <a:pt x="3300" y="1852"/>
                </a:lnTo>
                <a:lnTo>
                  <a:pt x="3165" y="1785"/>
                </a:lnTo>
                <a:lnTo>
                  <a:pt x="3064" y="1751"/>
                </a:lnTo>
                <a:lnTo>
                  <a:pt x="2963" y="1718"/>
                </a:lnTo>
                <a:lnTo>
                  <a:pt x="2862" y="1684"/>
                </a:lnTo>
                <a:lnTo>
                  <a:pt x="2761" y="1617"/>
                </a:lnTo>
                <a:lnTo>
                  <a:pt x="2593" y="1482"/>
                </a:lnTo>
                <a:lnTo>
                  <a:pt x="2391" y="1280"/>
                </a:lnTo>
                <a:lnTo>
                  <a:pt x="2189" y="1044"/>
                </a:lnTo>
                <a:lnTo>
                  <a:pt x="2121" y="909"/>
                </a:lnTo>
                <a:lnTo>
                  <a:pt x="2054" y="741"/>
                </a:lnTo>
                <a:lnTo>
                  <a:pt x="1987" y="438"/>
                </a:lnTo>
                <a:lnTo>
                  <a:pt x="2054" y="438"/>
                </a:lnTo>
                <a:lnTo>
                  <a:pt x="2088" y="404"/>
                </a:lnTo>
                <a:lnTo>
                  <a:pt x="2121" y="337"/>
                </a:lnTo>
                <a:lnTo>
                  <a:pt x="2189" y="303"/>
                </a:lnTo>
                <a:lnTo>
                  <a:pt x="2290" y="270"/>
                </a:lnTo>
                <a:close/>
                <a:moveTo>
                  <a:pt x="1886" y="371"/>
                </a:moveTo>
                <a:lnTo>
                  <a:pt x="1919" y="404"/>
                </a:lnTo>
                <a:lnTo>
                  <a:pt x="1886" y="573"/>
                </a:lnTo>
                <a:lnTo>
                  <a:pt x="1886" y="741"/>
                </a:lnTo>
                <a:lnTo>
                  <a:pt x="1919" y="909"/>
                </a:lnTo>
                <a:lnTo>
                  <a:pt x="1987" y="1078"/>
                </a:lnTo>
                <a:lnTo>
                  <a:pt x="2222" y="1381"/>
                </a:lnTo>
                <a:lnTo>
                  <a:pt x="2458" y="1650"/>
                </a:lnTo>
                <a:lnTo>
                  <a:pt x="2593" y="1751"/>
                </a:lnTo>
                <a:lnTo>
                  <a:pt x="2694" y="1852"/>
                </a:lnTo>
                <a:lnTo>
                  <a:pt x="2795" y="1886"/>
                </a:lnTo>
                <a:lnTo>
                  <a:pt x="2929" y="1920"/>
                </a:lnTo>
                <a:lnTo>
                  <a:pt x="3030" y="1953"/>
                </a:lnTo>
                <a:lnTo>
                  <a:pt x="3131" y="1987"/>
                </a:lnTo>
                <a:lnTo>
                  <a:pt x="3266" y="2054"/>
                </a:lnTo>
                <a:lnTo>
                  <a:pt x="3434" y="2088"/>
                </a:lnTo>
                <a:lnTo>
                  <a:pt x="3569" y="2054"/>
                </a:lnTo>
                <a:lnTo>
                  <a:pt x="3737" y="1987"/>
                </a:lnTo>
                <a:lnTo>
                  <a:pt x="3704" y="2189"/>
                </a:lnTo>
                <a:lnTo>
                  <a:pt x="3670" y="2391"/>
                </a:lnTo>
                <a:lnTo>
                  <a:pt x="3603" y="2593"/>
                </a:lnTo>
                <a:lnTo>
                  <a:pt x="3502" y="2795"/>
                </a:lnTo>
                <a:lnTo>
                  <a:pt x="3401" y="2963"/>
                </a:lnTo>
                <a:lnTo>
                  <a:pt x="3300" y="3132"/>
                </a:lnTo>
                <a:lnTo>
                  <a:pt x="3131" y="3266"/>
                </a:lnTo>
                <a:lnTo>
                  <a:pt x="2997" y="3367"/>
                </a:lnTo>
                <a:lnTo>
                  <a:pt x="2963" y="3401"/>
                </a:lnTo>
                <a:lnTo>
                  <a:pt x="2997" y="3435"/>
                </a:lnTo>
                <a:lnTo>
                  <a:pt x="3165" y="3435"/>
                </a:lnTo>
                <a:lnTo>
                  <a:pt x="3300" y="3401"/>
                </a:lnTo>
                <a:lnTo>
                  <a:pt x="3535" y="3805"/>
                </a:lnTo>
                <a:lnTo>
                  <a:pt x="3805" y="4175"/>
                </a:lnTo>
                <a:lnTo>
                  <a:pt x="4377" y="4916"/>
                </a:lnTo>
                <a:lnTo>
                  <a:pt x="4680" y="5253"/>
                </a:lnTo>
                <a:lnTo>
                  <a:pt x="5051" y="5522"/>
                </a:lnTo>
                <a:lnTo>
                  <a:pt x="5286" y="5724"/>
                </a:lnTo>
                <a:lnTo>
                  <a:pt x="5488" y="5926"/>
                </a:lnTo>
                <a:lnTo>
                  <a:pt x="5892" y="6397"/>
                </a:lnTo>
                <a:lnTo>
                  <a:pt x="5791" y="6532"/>
                </a:lnTo>
                <a:lnTo>
                  <a:pt x="5724" y="6667"/>
                </a:lnTo>
                <a:lnTo>
                  <a:pt x="5623" y="6835"/>
                </a:lnTo>
                <a:lnTo>
                  <a:pt x="5556" y="7003"/>
                </a:lnTo>
                <a:lnTo>
                  <a:pt x="5421" y="6902"/>
                </a:lnTo>
                <a:lnTo>
                  <a:pt x="5253" y="6835"/>
                </a:lnTo>
                <a:lnTo>
                  <a:pt x="5051" y="6734"/>
                </a:lnTo>
                <a:lnTo>
                  <a:pt x="4882" y="6633"/>
                </a:lnTo>
                <a:lnTo>
                  <a:pt x="4579" y="6397"/>
                </a:lnTo>
                <a:lnTo>
                  <a:pt x="4310" y="6162"/>
                </a:lnTo>
                <a:lnTo>
                  <a:pt x="4040" y="5859"/>
                </a:lnTo>
                <a:lnTo>
                  <a:pt x="3064" y="4748"/>
                </a:lnTo>
                <a:lnTo>
                  <a:pt x="2727" y="4276"/>
                </a:lnTo>
                <a:lnTo>
                  <a:pt x="2525" y="4074"/>
                </a:lnTo>
                <a:lnTo>
                  <a:pt x="2290" y="3872"/>
                </a:lnTo>
                <a:lnTo>
                  <a:pt x="2525" y="3805"/>
                </a:lnTo>
                <a:lnTo>
                  <a:pt x="2559" y="3771"/>
                </a:lnTo>
                <a:lnTo>
                  <a:pt x="2593" y="3738"/>
                </a:lnTo>
                <a:lnTo>
                  <a:pt x="2559" y="3637"/>
                </a:lnTo>
                <a:lnTo>
                  <a:pt x="2492" y="3603"/>
                </a:lnTo>
                <a:lnTo>
                  <a:pt x="2458" y="3569"/>
                </a:lnTo>
                <a:lnTo>
                  <a:pt x="2391" y="3603"/>
                </a:lnTo>
                <a:lnTo>
                  <a:pt x="2222" y="3670"/>
                </a:lnTo>
                <a:lnTo>
                  <a:pt x="2054" y="3704"/>
                </a:lnTo>
                <a:lnTo>
                  <a:pt x="1886" y="3704"/>
                </a:lnTo>
                <a:lnTo>
                  <a:pt x="1717" y="3670"/>
                </a:lnTo>
                <a:lnTo>
                  <a:pt x="1347" y="3569"/>
                </a:lnTo>
                <a:lnTo>
                  <a:pt x="1044" y="3435"/>
                </a:lnTo>
                <a:lnTo>
                  <a:pt x="808" y="3300"/>
                </a:lnTo>
                <a:lnTo>
                  <a:pt x="606" y="3165"/>
                </a:lnTo>
                <a:lnTo>
                  <a:pt x="438" y="2997"/>
                </a:lnTo>
                <a:lnTo>
                  <a:pt x="337" y="2795"/>
                </a:lnTo>
                <a:lnTo>
                  <a:pt x="270" y="2593"/>
                </a:lnTo>
                <a:lnTo>
                  <a:pt x="270" y="2357"/>
                </a:lnTo>
                <a:lnTo>
                  <a:pt x="270" y="2122"/>
                </a:lnTo>
                <a:lnTo>
                  <a:pt x="303" y="1886"/>
                </a:lnTo>
                <a:lnTo>
                  <a:pt x="404" y="1617"/>
                </a:lnTo>
                <a:lnTo>
                  <a:pt x="573" y="1381"/>
                </a:lnTo>
                <a:lnTo>
                  <a:pt x="741" y="1179"/>
                </a:lnTo>
                <a:lnTo>
                  <a:pt x="943" y="977"/>
                </a:lnTo>
                <a:lnTo>
                  <a:pt x="1179" y="808"/>
                </a:lnTo>
                <a:lnTo>
                  <a:pt x="1414" y="640"/>
                </a:lnTo>
                <a:lnTo>
                  <a:pt x="1886" y="371"/>
                </a:lnTo>
                <a:close/>
                <a:moveTo>
                  <a:pt x="2290" y="0"/>
                </a:moveTo>
                <a:lnTo>
                  <a:pt x="2189" y="34"/>
                </a:lnTo>
                <a:lnTo>
                  <a:pt x="2054" y="68"/>
                </a:lnTo>
                <a:lnTo>
                  <a:pt x="1987" y="169"/>
                </a:lnTo>
                <a:lnTo>
                  <a:pt x="1616" y="303"/>
                </a:lnTo>
                <a:lnTo>
                  <a:pt x="1246" y="505"/>
                </a:lnTo>
                <a:lnTo>
                  <a:pt x="909" y="741"/>
                </a:lnTo>
                <a:lnTo>
                  <a:pt x="573" y="1011"/>
                </a:lnTo>
                <a:lnTo>
                  <a:pt x="303" y="1347"/>
                </a:lnTo>
                <a:lnTo>
                  <a:pt x="202" y="1516"/>
                </a:lnTo>
                <a:lnTo>
                  <a:pt x="135" y="1684"/>
                </a:lnTo>
                <a:lnTo>
                  <a:pt x="68" y="1886"/>
                </a:lnTo>
                <a:lnTo>
                  <a:pt x="0" y="2088"/>
                </a:lnTo>
                <a:lnTo>
                  <a:pt x="0" y="2256"/>
                </a:lnTo>
                <a:lnTo>
                  <a:pt x="0" y="2458"/>
                </a:lnTo>
                <a:lnTo>
                  <a:pt x="68" y="2660"/>
                </a:lnTo>
                <a:lnTo>
                  <a:pt x="101" y="2829"/>
                </a:lnTo>
                <a:lnTo>
                  <a:pt x="202" y="2963"/>
                </a:lnTo>
                <a:lnTo>
                  <a:pt x="303" y="3132"/>
                </a:lnTo>
                <a:lnTo>
                  <a:pt x="539" y="3401"/>
                </a:lnTo>
                <a:lnTo>
                  <a:pt x="842" y="3603"/>
                </a:lnTo>
                <a:lnTo>
                  <a:pt x="1145" y="3805"/>
                </a:lnTo>
                <a:lnTo>
                  <a:pt x="1515" y="3906"/>
                </a:lnTo>
                <a:lnTo>
                  <a:pt x="1886" y="3940"/>
                </a:lnTo>
                <a:lnTo>
                  <a:pt x="2054" y="3940"/>
                </a:lnTo>
                <a:lnTo>
                  <a:pt x="2222" y="3906"/>
                </a:lnTo>
                <a:lnTo>
                  <a:pt x="2357" y="4175"/>
                </a:lnTo>
                <a:lnTo>
                  <a:pt x="2492" y="4445"/>
                </a:lnTo>
                <a:lnTo>
                  <a:pt x="2660" y="4680"/>
                </a:lnTo>
                <a:lnTo>
                  <a:pt x="2862" y="4950"/>
                </a:lnTo>
                <a:lnTo>
                  <a:pt x="3300" y="5421"/>
                </a:lnTo>
                <a:lnTo>
                  <a:pt x="3737" y="5825"/>
                </a:lnTo>
                <a:lnTo>
                  <a:pt x="4175" y="6330"/>
                </a:lnTo>
                <a:lnTo>
                  <a:pt x="4680" y="6801"/>
                </a:lnTo>
                <a:lnTo>
                  <a:pt x="4882" y="6936"/>
                </a:lnTo>
                <a:lnTo>
                  <a:pt x="5084" y="7037"/>
                </a:lnTo>
                <a:lnTo>
                  <a:pt x="5320" y="7138"/>
                </a:lnTo>
                <a:lnTo>
                  <a:pt x="5522" y="7273"/>
                </a:lnTo>
                <a:lnTo>
                  <a:pt x="5589" y="7306"/>
                </a:lnTo>
                <a:lnTo>
                  <a:pt x="5657" y="7273"/>
                </a:lnTo>
                <a:lnTo>
                  <a:pt x="5690" y="7239"/>
                </a:lnTo>
                <a:lnTo>
                  <a:pt x="5724" y="7172"/>
                </a:lnTo>
                <a:lnTo>
                  <a:pt x="5791" y="7003"/>
                </a:lnTo>
                <a:lnTo>
                  <a:pt x="5892" y="6869"/>
                </a:lnTo>
                <a:lnTo>
                  <a:pt x="7003" y="7710"/>
                </a:lnTo>
                <a:lnTo>
                  <a:pt x="8148" y="8485"/>
                </a:lnTo>
                <a:lnTo>
                  <a:pt x="8720" y="8855"/>
                </a:lnTo>
                <a:lnTo>
                  <a:pt x="9326" y="9226"/>
                </a:lnTo>
                <a:lnTo>
                  <a:pt x="9932" y="9562"/>
                </a:lnTo>
                <a:lnTo>
                  <a:pt x="10572" y="9865"/>
                </a:lnTo>
                <a:lnTo>
                  <a:pt x="11279" y="10135"/>
                </a:lnTo>
                <a:lnTo>
                  <a:pt x="11986" y="10370"/>
                </a:lnTo>
                <a:lnTo>
                  <a:pt x="12727" y="10606"/>
                </a:lnTo>
                <a:lnTo>
                  <a:pt x="13400" y="10875"/>
                </a:lnTo>
                <a:lnTo>
                  <a:pt x="13737" y="11044"/>
                </a:lnTo>
                <a:lnTo>
                  <a:pt x="14040" y="11212"/>
                </a:lnTo>
                <a:lnTo>
                  <a:pt x="14309" y="11448"/>
                </a:lnTo>
                <a:lnTo>
                  <a:pt x="14579" y="11683"/>
                </a:lnTo>
                <a:lnTo>
                  <a:pt x="14814" y="11953"/>
                </a:lnTo>
                <a:lnTo>
                  <a:pt x="14983" y="12256"/>
                </a:lnTo>
                <a:lnTo>
                  <a:pt x="15151" y="12592"/>
                </a:lnTo>
                <a:lnTo>
                  <a:pt x="15286" y="12996"/>
                </a:lnTo>
                <a:lnTo>
                  <a:pt x="15353" y="13232"/>
                </a:lnTo>
                <a:lnTo>
                  <a:pt x="15690" y="13232"/>
                </a:lnTo>
                <a:lnTo>
                  <a:pt x="15622" y="12895"/>
                </a:lnTo>
                <a:lnTo>
                  <a:pt x="15521" y="12592"/>
                </a:lnTo>
                <a:lnTo>
                  <a:pt x="15420" y="12323"/>
                </a:lnTo>
                <a:lnTo>
                  <a:pt x="15286" y="12054"/>
                </a:lnTo>
                <a:lnTo>
                  <a:pt x="15151" y="11818"/>
                </a:lnTo>
                <a:lnTo>
                  <a:pt x="14983" y="11616"/>
                </a:lnTo>
                <a:lnTo>
                  <a:pt x="14814" y="11414"/>
                </a:lnTo>
                <a:lnTo>
                  <a:pt x="14612" y="11212"/>
                </a:lnTo>
                <a:lnTo>
                  <a:pt x="14377" y="11044"/>
                </a:lnTo>
                <a:lnTo>
                  <a:pt x="13939" y="10741"/>
                </a:lnTo>
                <a:lnTo>
                  <a:pt x="13400" y="10505"/>
                </a:lnTo>
                <a:lnTo>
                  <a:pt x="12862" y="10303"/>
                </a:lnTo>
                <a:lnTo>
                  <a:pt x="12289" y="10101"/>
                </a:lnTo>
                <a:lnTo>
                  <a:pt x="11548" y="9865"/>
                </a:lnTo>
                <a:lnTo>
                  <a:pt x="10841" y="9562"/>
                </a:lnTo>
                <a:lnTo>
                  <a:pt x="10168" y="9259"/>
                </a:lnTo>
                <a:lnTo>
                  <a:pt x="9495" y="8922"/>
                </a:lnTo>
                <a:lnTo>
                  <a:pt x="8855" y="8552"/>
                </a:lnTo>
                <a:lnTo>
                  <a:pt x="8182" y="8148"/>
                </a:lnTo>
                <a:lnTo>
                  <a:pt x="6936" y="7306"/>
                </a:lnTo>
                <a:lnTo>
                  <a:pt x="6027" y="6667"/>
                </a:lnTo>
                <a:lnTo>
                  <a:pt x="6094" y="6532"/>
                </a:lnTo>
                <a:lnTo>
                  <a:pt x="6162" y="6364"/>
                </a:lnTo>
                <a:lnTo>
                  <a:pt x="6162" y="6330"/>
                </a:lnTo>
                <a:lnTo>
                  <a:pt x="6128" y="6296"/>
                </a:lnTo>
                <a:lnTo>
                  <a:pt x="6027" y="6296"/>
                </a:lnTo>
                <a:lnTo>
                  <a:pt x="5926" y="6061"/>
                </a:lnTo>
                <a:lnTo>
                  <a:pt x="5825" y="5892"/>
                </a:lnTo>
                <a:lnTo>
                  <a:pt x="5657" y="5724"/>
                </a:lnTo>
                <a:lnTo>
                  <a:pt x="5488" y="5556"/>
                </a:lnTo>
                <a:lnTo>
                  <a:pt x="5152" y="5286"/>
                </a:lnTo>
                <a:lnTo>
                  <a:pt x="4781" y="5017"/>
                </a:lnTo>
                <a:lnTo>
                  <a:pt x="4108" y="4108"/>
                </a:lnTo>
                <a:lnTo>
                  <a:pt x="3670" y="3569"/>
                </a:lnTo>
                <a:lnTo>
                  <a:pt x="3502" y="3401"/>
                </a:lnTo>
                <a:lnTo>
                  <a:pt x="3434" y="3367"/>
                </a:lnTo>
                <a:lnTo>
                  <a:pt x="3401" y="3367"/>
                </a:lnTo>
                <a:lnTo>
                  <a:pt x="3502" y="3266"/>
                </a:lnTo>
                <a:lnTo>
                  <a:pt x="3603" y="3165"/>
                </a:lnTo>
                <a:lnTo>
                  <a:pt x="3737" y="2930"/>
                </a:lnTo>
                <a:lnTo>
                  <a:pt x="3838" y="2593"/>
                </a:lnTo>
                <a:lnTo>
                  <a:pt x="3906" y="2256"/>
                </a:lnTo>
                <a:lnTo>
                  <a:pt x="3906" y="1920"/>
                </a:lnTo>
                <a:lnTo>
                  <a:pt x="3906" y="1583"/>
                </a:lnTo>
                <a:lnTo>
                  <a:pt x="3838" y="1280"/>
                </a:lnTo>
                <a:lnTo>
                  <a:pt x="3805" y="1044"/>
                </a:lnTo>
                <a:lnTo>
                  <a:pt x="3670" y="842"/>
                </a:lnTo>
                <a:lnTo>
                  <a:pt x="3502" y="640"/>
                </a:lnTo>
                <a:lnTo>
                  <a:pt x="3232" y="438"/>
                </a:lnTo>
                <a:lnTo>
                  <a:pt x="2963" y="236"/>
                </a:lnTo>
                <a:lnTo>
                  <a:pt x="2694" y="101"/>
                </a:lnTo>
                <a:lnTo>
                  <a:pt x="242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7"/>
          <p:cNvSpPr/>
          <p:nvPr/>
        </p:nvSpPr>
        <p:spPr>
          <a:xfrm>
            <a:off x="8927858" y="5068833"/>
            <a:ext cx="232362" cy="83893"/>
          </a:xfrm>
          <a:custGeom>
            <a:avLst/>
            <a:gdLst/>
            <a:ahLst/>
            <a:cxnLst/>
            <a:rect l="l" t="t" r="r" b="b"/>
            <a:pathLst>
              <a:path w="3940" h="1684" extrusionOk="0">
                <a:moveTo>
                  <a:pt x="1886" y="1"/>
                </a:moveTo>
                <a:lnTo>
                  <a:pt x="1583" y="34"/>
                </a:lnTo>
                <a:lnTo>
                  <a:pt x="1348" y="102"/>
                </a:lnTo>
                <a:lnTo>
                  <a:pt x="1146" y="203"/>
                </a:lnTo>
                <a:lnTo>
                  <a:pt x="977" y="337"/>
                </a:lnTo>
                <a:lnTo>
                  <a:pt x="843" y="506"/>
                </a:lnTo>
                <a:lnTo>
                  <a:pt x="573" y="910"/>
                </a:lnTo>
                <a:lnTo>
                  <a:pt x="338" y="1280"/>
                </a:lnTo>
                <a:lnTo>
                  <a:pt x="169" y="1516"/>
                </a:lnTo>
                <a:lnTo>
                  <a:pt x="1" y="1684"/>
                </a:lnTo>
                <a:lnTo>
                  <a:pt x="506" y="1684"/>
                </a:lnTo>
                <a:lnTo>
                  <a:pt x="674" y="1516"/>
                </a:lnTo>
                <a:lnTo>
                  <a:pt x="775" y="1347"/>
                </a:lnTo>
                <a:lnTo>
                  <a:pt x="1078" y="910"/>
                </a:lnTo>
                <a:lnTo>
                  <a:pt x="1247" y="708"/>
                </a:lnTo>
                <a:lnTo>
                  <a:pt x="1415" y="573"/>
                </a:lnTo>
                <a:lnTo>
                  <a:pt x="1617" y="472"/>
                </a:lnTo>
                <a:lnTo>
                  <a:pt x="1853" y="405"/>
                </a:lnTo>
                <a:lnTo>
                  <a:pt x="2088" y="405"/>
                </a:lnTo>
                <a:lnTo>
                  <a:pt x="2391" y="438"/>
                </a:lnTo>
                <a:lnTo>
                  <a:pt x="2795" y="539"/>
                </a:lnTo>
                <a:lnTo>
                  <a:pt x="3166" y="674"/>
                </a:lnTo>
                <a:lnTo>
                  <a:pt x="3570" y="809"/>
                </a:lnTo>
                <a:lnTo>
                  <a:pt x="3940" y="943"/>
                </a:lnTo>
                <a:lnTo>
                  <a:pt x="3940" y="539"/>
                </a:lnTo>
                <a:lnTo>
                  <a:pt x="3368" y="337"/>
                </a:lnTo>
                <a:lnTo>
                  <a:pt x="2762" y="135"/>
                </a:lnTo>
                <a:lnTo>
                  <a:pt x="2492" y="68"/>
                </a:lnTo>
                <a:lnTo>
                  <a:pt x="218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7"/>
          <p:cNvSpPr/>
          <p:nvPr/>
        </p:nvSpPr>
        <p:spPr>
          <a:xfrm>
            <a:off x="7234214" y="4597509"/>
            <a:ext cx="53667" cy="43690"/>
          </a:xfrm>
          <a:custGeom>
            <a:avLst/>
            <a:gdLst/>
            <a:ahLst/>
            <a:cxnLst/>
            <a:rect l="l" t="t" r="r" b="b"/>
            <a:pathLst>
              <a:path w="910" h="877" extrusionOk="0">
                <a:moveTo>
                  <a:pt x="673" y="1"/>
                </a:moveTo>
                <a:lnTo>
                  <a:pt x="606" y="35"/>
                </a:lnTo>
                <a:lnTo>
                  <a:pt x="303" y="338"/>
                </a:lnTo>
                <a:lnTo>
                  <a:pt x="168" y="506"/>
                </a:lnTo>
                <a:lnTo>
                  <a:pt x="34" y="641"/>
                </a:lnTo>
                <a:lnTo>
                  <a:pt x="0" y="708"/>
                </a:lnTo>
                <a:lnTo>
                  <a:pt x="0" y="742"/>
                </a:lnTo>
                <a:lnTo>
                  <a:pt x="67" y="843"/>
                </a:lnTo>
                <a:lnTo>
                  <a:pt x="135" y="876"/>
                </a:lnTo>
                <a:lnTo>
                  <a:pt x="236" y="876"/>
                </a:lnTo>
                <a:lnTo>
                  <a:pt x="404" y="742"/>
                </a:lnTo>
                <a:lnTo>
                  <a:pt x="539" y="607"/>
                </a:lnTo>
                <a:lnTo>
                  <a:pt x="842" y="304"/>
                </a:lnTo>
                <a:lnTo>
                  <a:pt x="909" y="237"/>
                </a:lnTo>
                <a:lnTo>
                  <a:pt x="909" y="169"/>
                </a:lnTo>
                <a:lnTo>
                  <a:pt x="875" y="102"/>
                </a:lnTo>
                <a:lnTo>
                  <a:pt x="842" y="68"/>
                </a:lnTo>
                <a:lnTo>
                  <a:pt x="77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7"/>
          <p:cNvSpPr/>
          <p:nvPr/>
        </p:nvSpPr>
        <p:spPr>
          <a:xfrm>
            <a:off x="1483975" y="4691465"/>
            <a:ext cx="91411" cy="211376"/>
          </a:xfrm>
          <a:custGeom>
            <a:avLst/>
            <a:gdLst/>
            <a:ahLst/>
            <a:cxnLst/>
            <a:rect l="l" t="t" r="r" b="b"/>
            <a:pathLst>
              <a:path w="1550" h="4243" extrusionOk="0">
                <a:moveTo>
                  <a:pt x="1515" y="0"/>
                </a:moveTo>
                <a:lnTo>
                  <a:pt x="1515" y="34"/>
                </a:lnTo>
                <a:lnTo>
                  <a:pt x="741" y="2088"/>
                </a:lnTo>
                <a:lnTo>
                  <a:pt x="337" y="3131"/>
                </a:lnTo>
                <a:lnTo>
                  <a:pt x="0" y="4175"/>
                </a:lnTo>
                <a:lnTo>
                  <a:pt x="0" y="4209"/>
                </a:lnTo>
                <a:lnTo>
                  <a:pt x="34" y="4242"/>
                </a:lnTo>
                <a:lnTo>
                  <a:pt x="68" y="4242"/>
                </a:lnTo>
                <a:lnTo>
                  <a:pt x="68" y="4209"/>
                </a:lnTo>
                <a:lnTo>
                  <a:pt x="505" y="3131"/>
                </a:lnTo>
                <a:lnTo>
                  <a:pt x="909" y="2020"/>
                </a:lnTo>
                <a:lnTo>
                  <a:pt x="1145" y="1549"/>
                </a:lnTo>
                <a:lnTo>
                  <a:pt x="1347" y="1044"/>
                </a:lnTo>
                <a:lnTo>
                  <a:pt x="1448" y="775"/>
                </a:lnTo>
                <a:lnTo>
                  <a:pt x="1549" y="505"/>
                </a:lnTo>
                <a:lnTo>
                  <a:pt x="1549" y="270"/>
                </a:lnTo>
                <a:lnTo>
                  <a:pt x="1549" y="34"/>
                </a:lnTo>
                <a:lnTo>
                  <a:pt x="151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7"/>
          <p:cNvSpPr/>
          <p:nvPr/>
        </p:nvSpPr>
        <p:spPr>
          <a:xfrm>
            <a:off x="1690446" y="4300647"/>
            <a:ext cx="152981" cy="83942"/>
          </a:xfrm>
          <a:custGeom>
            <a:avLst/>
            <a:gdLst/>
            <a:ahLst/>
            <a:cxnLst/>
            <a:rect l="l" t="t" r="r" b="b"/>
            <a:pathLst>
              <a:path w="2594" h="1685" extrusionOk="0">
                <a:moveTo>
                  <a:pt x="2560" y="1"/>
                </a:moveTo>
                <a:lnTo>
                  <a:pt x="2526" y="34"/>
                </a:lnTo>
                <a:lnTo>
                  <a:pt x="2391" y="270"/>
                </a:lnTo>
                <a:lnTo>
                  <a:pt x="2223" y="539"/>
                </a:lnTo>
                <a:lnTo>
                  <a:pt x="2088" y="809"/>
                </a:lnTo>
                <a:lnTo>
                  <a:pt x="1886" y="1078"/>
                </a:lnTo>
                <a:lnTo>
                  <a:pt x="1651" y="1246"/>
                </a:lnTo>
                <a:lnTo>
                  <a:pt x="1381" y="1381"/>
                </a:lnTo>
                <a:lnTo>
                  <a:pt x="1146" y="1448"/>
                </a:lnTo>
                <a:lnTo>
                  <a:pt x="876" y="1448"/>
                </a:lnTo>
                <a:lnTo>
                  <a:pt x="641" y="1381"/>
                </a:lnTo>
                <a:lnTo>
                  <a:pt x="405" y="1246"/>
                </a:lnTo>
                <a:lnTo>
                  <a:pt x="304" y="1145"/>
                </a:lnTo>
                <a:lnTo>
                  <a:pt x="237" y="1044"/>
                </a:lnTo>
                <a:lnTo>
                  <a:pt x="169" y="910"/>
                </a:lnTo>
                <a:lnTo>
                  <a:pt x="102" y="741"/>
                </a:lnTo>
                <a:lnTo>
                  <a:pt x="68" y="708"/>
                </a:lnTo>
                <a:lnTo>
                  <a:pt x="35" y="708"/>
                </a:lnTo>
                <a:lnTo>
                  <a:pt x="35" y="741"/>
                </a:lnTo>
                <a:lnTo>
                  <a:pt x="1" y="876"/>
                </a:lnTo>
                <a:lnTo>
                  <a:pt x="1" y="977"/>
                </a:lnTo>
                <a:lnTo>
                  <a:pt x="68" y="1179"/>
                </a:lnTo>
                <a:lnTo>
                  <a:pt x="203" y="1347"/>
                </a:lnTo>
                <a:lnTo>
                  <a:pt x="371" y="1482"/>
                </a:lnTo>
                <a:lnTo>
                  <a:pt x="573" y="1583"/>
                </a:lnTo>
                <a:lnTo>
                  <a:pt x="775" y="1650"/>
                </a:lnTo>
                <a:lnTo>
                  <a:pt x="1011" y="1684"/>
                </a:lnTo>
                <a:lnTo>
                  <a:pt x="1213" y="1684"/>
                </a:lnTo>
                <a:lnTo>
                  <a:pt x="1449" y="1617"/>
                </a:lnTo>
                <a:lnTo>
                  <a:pt x="1684" y="1482"/>
                </a:lnTo>
                <a:lnTo>
                  <a:pt x="1954" y="1280"/>
                </a:lnTo>
                <a:lnTo>
                  <a:pt x="2156" y="1078"/>
                </a:lnTo>
                <a:lnTo>
                  <a:pt x="2358" y="809"/>
                </a:lnTo>
                <a:lnTo>
                  <a:pt x="2492" y="573"/>
                </a:lnTo>
                <a:lnTo>
                  <a:pt x="2593" y="304"/>
                </a:lnTo>
                <a:lnTo>
                  <a:pt x="2593" y="34"/>
                </a:lnTo>
                <a:lnTo>
                  <a:pt x="256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7"/>
          <p:cNvSpPr/>
          <p:nvPr/>
        </p:nvSpPr>
        <p:spPr>
          <a:xfrm>
            <a:off x="423131" y="151"/>
            <a:ext cx="11972" cy="11807"/>
          </a:xfrm>
          <a:custGeom>
            <a:avLst/>
            <a:gdLst/>
            <a:ahLst/>
            <a:cxnLst/>
            <a:rect l="l" t="t" r="r" b="b"/>
            <a:pathLst>
              <a:path w="203" h="237" extrusionOk="0">
                <a:moveTo>
                  <a:pt x="0" y="1"/>
                </a:moveTo>
                <a:lnTo>
                  <a:pt x="0" y="135"/>
                </a:lnTo>
                <a:lnTo>
                  <a:pt x="34" y="203"/>
                </a:lnTo>
                <a:lnTo>
                  <a:pt x="101" y="236"/>
                </a:lnTo>
                <a:lnTo>
                  <a:pt x="169" y="203"/>
                </a:lnTo>
                <a:lnTo>
                  <a:pt x="202" y="135"/>
                </a:lnTo>
                <a:lnTo>
                  <a:pt x="202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7"/>
          <p:cNvSpPr/>
          <p:nvPr/>
        </p:nvSpPr>
        <p:spPr>
          <a:xfrm>
            <a:off x="1432372" y="4183227"/>
            <a:ext cx="436828" cy="727983"/>
          </a:xfrm>
          <a:custGeom>
            <a:avLst/>
            <a:gdLst/>
            <a:ahLst/>
            <a:cxnLst/>
            <a:rect l="l" t="t" r="r" b="b"/>
            <a:pathLst>
              <a:path w="7407" h="14613" extrusionOk="0">
                <a:moveTo>
                  <a:pt x="5993" y="1"/>
                </a:moveTo>
                <a:lnTo>
                  <a:pt x="5825" y="35"/>
                </a:lnTo>
                <a:lnTo>
                  <a:pt x="5656" y="102"/>
                </a:lnTo>
                <a:lnTo>
                  <a:pt x="5488" y="169"/>
                </a:lnTo>
                <a:lnTo>
                  <a:pt x="5185" y="405"/>
                </a:lnTo>
                <a:lnTo>
                  <a:pt x="4916" y="674"/>
                </a:lnTo>
                <a:lnTo>
                  <a:pt x="4680" y="1011"/>
                </a:lnTo>
                <a:lnTo>
                  <a:pt x="4478" y="1348"/>
                </a:lnTo>
                <a:lnTo>
                  <a:pt x="4276" y="1651"/>
                </a:lnTo>
                <a:lnTo>
                  <a:pt x="4141" y="2021"/>
                </a:lnTo>
                <a:lnTo>
                  <a:pt x="4040" y="2391"/>
                </a:lnTo>
                <a:lnTo>
                  <a:pt x="3973" y="2762"/>
                </a:lnTo>
                <a:lnTo>
                  <a:pt x="3973" y="3132"/>
                </a:lnTo>
                <a:lnTo>
                  <a:pt x="4007" y="3368"/>
                </a:lnTo>
                <a:lnTo>
                  <a:pt x="4040" y="3570"/>
                </a:lnTo>
                <a:lnTo>
                  <a:pt x="4209" y="3974"/>
                </a:lnTo>
                <a:lnTo>
                  <a:pt x="4310" y="4344"/>
                </a:lnTo>
                <a:lnTo>
                  <a:pt x="4377" y="4681"/>
                </a:lnTo>
                <a:lnTo>
                  <a:pt x="4377" y="5051"/>
                </a:lnTo>
                <a:lnTo>
                  <a:pt x="4310" y="5421"/>
                </a:lnTo>
                <a:lnTo>
                  <a:pt x="4074" y="5960"/>
                </a:lnTo>
                <a:lnTo>
                  <a:pt x="3838" y="6532"/>
                </a:lnTo>
                <a:lnTo>
                  <a:pt x="3232" y="7576"/>
                </a:lnTo>
                <a:lnTo>
                  <a:pt x="2626" y="8687"/>
                </a:lnTo>
                <a:lnTo>
                  <a:pt x="1986" y="9798"/>
                </a:lnTo>
                <a:lnTo>
                  <a:pt x="640" y="11953"/>
                </a:lnTo>
                <a:lnTo>
                  <a:pt x="404" y="12323"/>
                </a:lnTo>
                <a:lnTo>
                  <a:pt x="202" y="12727"/>
                </a:lnTo>
                <a:lnTo>
                  <a:pt x="101" y="12929"/>
                </a:lnTo>
                <a:lnTo>
                  <a:pt x="34" y="13131"/>
                </a:lnTo>
                <a:lnTo>
                  <a:pt x="0" y="13367"/>
                </a:lnTo>
                <a:lnTo>
                  <a:pt x="0" y="13569"/>
                </a:lnTo>
                <a:lnTo>
                  <a:pt x="34" y="13636"/>
                </a:lnTo>
                <a:lnTo>
                  <a:pt x="67" y="13670"/>
                </a:lnTo>
                <a:lnTo>
                  <a:pt x="135" y="13636"/>
                </a:lnTo>
                <a:lnTo>
                  <a:pt x="168" y="13569"/>
                </a:lnTo>
                <a:lnTo>
                  <a:pt x="168" y="13333"/>
                </a:lnTo>
                <a:lnTo>
                  <a:pt x="202" y="13098"/>
                </a:lnTo>
                <a:lnTo>
                  <a:pt x="303" y="12862"/>
                </a:lnTo>
                <a:lnTo>
                  <a:pt x="404" y="12660"/>
                </a:lnTo>
                <a:lnTo>
                  <a:pt x="640" y="12222"/>
                </a:lnTo>
                <a:lnTo>
                  <a:pt x="909" y="11818"/>
                </a:lnTo>
                <a:lnTo>
                  <a:pt x="1986" y="10068"/>
                </a:lnTo>
                <a:lnTo>
                  <a:pt x="2996" y="8317"/>
                </a:lnTo>
                <a:lnTo>
                  <a:pt x="3501" y="7442"/>
                </a:lnTo>
                <a:lnTo>
                  <a:pt x="3939" y="6532"/>
                </a:lnTo>
                <a:lnTo>
                  <a:pt x="4310" y="5792"/>
                </a:lnTo>
                <a:lnTo>
                  <a:pt x="4444" y="5421"/>
                </a:lnTo>
                <a:lnTo>
                  <a:pt x="4545" y="5051"/>
                </a:lnTo>
                <a:lnTo>
                  <a:pt x="4545" y="4883"/>
                </a:lnTo>
                <a:lnTo>
                  <a:pt x="4545" y="4714"/>
                </a:lnTo>
                <a:lnTo>
                  <a:pt x="4512" y="4378"/>
                </a:lnTo>
                <a:lnTo>
                  <a:pt x="4377" y="4041"/>
                </a:lnTo>
                <a:lnTo>
                  <a:pt x="4276" y="3738"/>
                </a:lnTo>
                <a:lnTo>
                  <a:pt x="4175" y="3469"/>
                </a:lnTo>
                <a:lnTo>
                  <a:pt x="4141" y="3199"/>
                </a:lnTo>
                <a:lnTo>
                  <a:pt x="4141" y="2896"/>
                </a:lnTo>
                <a:lnTo>
                  <a:pt x="4175" y="2593"/>
                </a:lnTo>
                <a:lnTo>
                  <a:pt x="4242" y="2257"/>
                </a:lnTo>
                <a:lnTo>
                  <a:pt x="4343" y="1954"/>
                </a:lnTo>
                <a:lnTo>
                  <a:pt x="4444" y="1651"/>
                </a:lnTo>
                <a:lnTo>
                  <a:pt x="4613" y="1348"/>
                </a:lnTo>
                <a:lnTo>
                  <a:pt x="4781" y="1078"/>
                </a:lnTo>
                <a:lnTo>
                  <a:pt x="4983" y="809"/>
                </a:lnTo>
                <a:lnTo>
                  <a:pt x="5185" y="607"/>
                </a:lnTo>
                <a:lnTo>
                  <a:pt x="5421" y="405"/>
                </a:lnTo>
                <a:lnTo>
                  <a:pt x="5690" y="270"/>
                </a:lnTo>
                <a:lnTo>
                  <a:pt x="5959" y="169"/>
                </a:lnTo>
                <a:lnTo>
                  <a:pt x="6262" y="136"/>
                </a:lnTo>
                <a:lnTo>
                  <a:pt x="6565" y="169"/>
                </a:lnTo>
                <a:lnTo>
                  <a:pt x="6565" y="203"/>
                </a:lnTo>
                <a:lnTo>
                  <a:pt x="6599" y="237"/>
                </a:lnTo>
                <a:lnTo>
                  <a:pt x="6767" y="439"/>
                </a:lnTo>
                <a:lnTo>
                  <a:pt x="6902" y="674"/>
                </a:lnTo>
                <a:lnTo>
                  <a:pt x="7003" y="910"/>
                </a:lnTo>
                <a:lnTo>
                  <a:pt x="7104" y="1179"/>
                </a:lnTo>
                <a:lnTo>
                  <a:pt x="7138" y="1482"/>
                </a:lnTo>
                <a:lnTo>
                  <a:pt x="7171" y="1752"/>
                </a:lnTo>
                <a:lnTo>
                  <a:pt x="7171" y="2290"/>
                </a:lnTo>
                <a:lnTo>
                  <a:pt x="7138" y="2593"/>
                </a:lnTo>
                <a:lnTo>
                  <a:pt x="7070" y="2863"/>
                </a:lnTo>
                <a:lnTo>
                  <a:pt x="6969" y="3132"/>
                </a:lnTo>
                <a:lnTo>
                  <a:pt x="6835" y="3401"/>
                </a:lnTo>
                <a:lnTo>
                  <a:pt x="6633" y="3603"/>
                </a:lnTo>
                <a:lnTo>
                  <a:pt x="6431" y="3839"/>
                </a:lnTo>
                <a:lnTo>
                  <a:pt x="6229" y="4041"/>
                </a:lnTo>
                <a:lnTo>
                  <a:pt x="5959" y="4209"/>
                </a:lnTo>
                <a:lnTo>
                  <a:pt x="5387" y="4613"/>
                </a:lnTo>
                <a:lnTo>
                  <a:pt x="5084" y="4849"/>
                </a:lnTo>
                <a:lnTo>
                  <a:pt x="4848" y="5085"/>
                </a:lnTo>
                <a:lnTo>
                  <a:pt x="4613" y="5455"/>
                </a:lnTo>
                <a:lnTo>
                  <a:pt x="4411" y="5825"/>
                </a:lnTo>
                <a:lnTo>
                  <a:pt x="4108" y="6633"/>
                </a:lnTo>
                <a:lnTo>
                  <a:pt x="3771" y="7711"/>
                </a:lnTo>
                <a:lnTo>
                  <a:pt x="3434" y="8788"/>
                </a:lnTo>
                <a:lnTo>
                  <a:pt x="3165" y="9866"/>
                </a:lnTo>
                <a:lnTo>
                  <a:pt x="2895" y="10977"/>
                </a:lnTo>
                <a:lnTo>
                  <a:pt x="2727" y="12020"/>
                </a:lnTo>
                <a:lnTo>
                  <a:pt x="2626" y="12525"/>
                </a:lnTo>
                <a:lnTo>
                  <a:pt x="2525" y="13064"/>
                </a:lnTo>
                <a:lnTo>
                  <a:pt x="2390" y="13434"/>
                </a:lnTo>
                <a:lnTo>
                  <a:pt x="2222" y="13771"/>
                </a:lnTo>
                <a:lnTo>
                  <a:pt x="1986" y="14074"/>
                </a:lnTo>
                <a:lnTo>
                  <a:pt x="1852" y="14209"/>
                </a:lnTo>
                <a:lnTo>
                  <a:pt x="1683" y="14310"/>
                </a:lnTo>
                <a:lnTo>
                  <a:pt x="1448" y="14444"/>
                </a:lnTo>
                <a:lnTo>
                  <a:pt x="1212" y="14478"/>
                </a:lnTo>
                <a:lnTo>
                  <a:pt x="976" y="14478"/>
                </a:lnTo>
                <a:lnTo>
                  <a:pt x="774" y="14411"/>
                </a:lnTo>
                <a:lnTo>
                  <a:pt x="572" y="14276"/>
                </a:lnTo>
                <a:lnTo>
                  <a:pt x="404" y="14108"/>
                </a:lnTo>
                <a:lnTo>
                  <a:pt x="303" y="13906"/>
                </a:lnTo>
                <a:lnTo>
                  <a:pt x="236" y="13670"/>
                </a:lnTo>
                <a:lnTo>
                  <a:pt x="202" y="13636"/>
                </a:lnTo>
                <a:lnTo>
                  <a:pt x="135" y="13636"/>
                </a:lnTo>
                <a:lnTo>
                  <a:pt x="135" y="13670"/>
                </a:lnTo>
                <a:lnTo>
                  <a:pt x="135" y="13906"/>
                </a:lnTo>
                <a:lnTo>
                  <a:pt x="168" y="14074"/>
                </a:lnTo>
                <a:lnTo>
                  <a:pt x="236" y="14242"/>
                </a:lnTo>
                <a:lnTo>
                  <a:pt x="337" y="14377"/>
                </a:lnTo>
                <a:lnTo>
                  <a:pt x="471" y="14478"/>
                </a:lnTo>
                <a:lnTo>
                  <a:pt x="606" y="14545"/>
                </a:lnTo>
                <a:lnTo>
                  <a:pt x="774" y="14579"/>
                </a:lnTo>
                <a:lnTo>
                  <a:pt x="943" y="14613"/>
                </a:lnTo>
                <a:lnTo>
                  <a:pt x="1111" y="14613"/>
                </a:lnTo>
                <a:lnTo>
                  <a:pt x="1313" y="14579"/>
                </a:lnTo>
                <a:lnTo>
                  <a:pt x="1481" y="14545"/>
                </a:lnTo>
                <a:lnTo>
                  <a:pt x="1650" y="14478"/>
                </a:lnTo>
                <a:lnTo>
                  <a:pt x="1818" y="14411"/>
                </a:lnTo>
                <a:lnTo>
                  <a:pt x="1953" y="14310"/>
                </a:lnTo>
                <a:lnTo>
                  <a:pt x="2087" y="14175"/>
                </a:lnTo>
                <a:lnTo>
                  <a:pt x="2222" y="14040"/>
                </a:lnTo>
                <a:lnTo>
                  <a:pt x="2390" y="13771"/>
                </a:lnTo>
                <a:lnTo>
                  <a:pt x="2525" y="13468"/>
                </a:lnTo>
                <a:lnTo>
                  <a:pt x="2626" y="13131"/>
                </a:lnTo>
                <a:lnTo>
                  <a:pt x="2727" y="12828"/>
                </a:lnTo>
                <a:lnTo>
                  <a:pt x="2828" y="12155"/>
                </a:lnTo>
                <a:lnTo>
                  <a:pt x="2963" y="11482"/>
                </a:lnTo>
                <a:lnTo>
                  <a:pt x="3131" y="10707"/>
                </a:lnTo>
                <a:lnTo>
                  <a:pt x="3299" y="9899"/>
                </a:lnTo>
                <a:lnTo>
                  <a:pt x="3737" y="8351"/>
                </a:lnTo>
                <a:lnTo>
                  <a:pt x="3973" y="7644"/>
                </a:lnTo>
                <a:lnTo>
                  <a:pt x="4209" y="6903"/>
                </a:lnTo>
                <a:lnTo>
                  <a:pt x="4478" y="6196"/>
                </a:lnTo>
                <a:lnTo>
                  <a:pt x="4781" y="5522"/>
                </a:lnTo>
                <a:lnTo>
                  <a:pt x="4983" y="5253"/>
                </a:lnTo>
                <a:lnTo>
                  <a:pt x="5219" y="4984"/>
                </a:lnTo>
                <a:lnTo>
                  <a:pt x="5488" y="4782"/>
                </a:lnTo>
                <a:lnTo>
                  <a:pt x="5757" y="4580"/>
                </a:lnTo>
                <a:lnTo>
                  <a:pt x="6330" y="4176"/>
                </a:lnTo>
                <a:lnTo>
                  <a:pt x="6599" y="3974"/>
                </a:lnTo>
                <a:lnTo>
                  <a:pt x="6835" y="3738"/>
                </a:lnTo>
                <a:lnTo>
                  <a:pt x="6969" y="3536"/>
                </a:lnTo>
                <a:lnTo>
                  <a:pt x="7104" y="3334"/>
                </a:lnTo>
                <a:lnTo>
                  <a:pt x="7205" y="3132"/>
                </a:lnTo>
                <a:lnTo>
                  <a:pt x="7272" y="2896"/>
                </a:lnTo>
                <a:lnTo>
                  <a:pt x="7340" y="2661"/>
                </a:lnTo>
                <a:lnTo>
                  <a:pt x="7373" y="2425"/>
                </a:lnTo>
                <a:lnTo>
                  <a:pt x="7407" y="1886"/>
                </a:lnTo>
                <a:lnTo>
                  <a:pt x="7340" y="1381"/>
                </a:lnTo>
                <a:lnTo>
                  <a:pt x="7306" y="1146"/>
                </a:lnTo>
                <a:lnTo>
                  <a:pt x="7239" y="910"/>
                </a:lnTo>
                <a:lnTo>
                  <a:pt x="7138" y="674"/>
                </a:lnTo>
                <a:lnTo>
                  <a:pt x="7003" y="472"/>
                </a:lnTo>
                <a:lnTo>
                  <a:pt x="6868" y="270"/>
                </a:lnTo>
                <a:lnTo>
                  <a:pt x="6734" y="136"/>
                </a:lnTo>
                <a:lnTo>
                  <a:pt x="6666" y="102"/>
                </a:lnTo>
                <a:lnTo>
                  <a:pt x="6633" y="102"/>
                </a:lnTo>
                <a:lnTo>
                  <a:pt x="6599" y="68"/>
                </a:lnTo>
                <a:lnTo>
                  <a:pt x="639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7"/>
          <p:cNvSpPr/>
          <p:nvPr/>
        </p:nvSpPr>
        <p:spPr>
          <a:xfrm>
            <a:off x="7849737" y="151"/>
            <a:ext cx="637402" cy="320426"/>
          </a:xfrm>
          <a:custGeom>
            <a:avLst/>
            <a:gdLst/>
            <a:ahLst/>
            <a:cxnLst/>
            <a:rect l="l" t="t" r="r" b="b"/>
            <a:pathLst>
              <a:path w="10808" h="6432" extrusionOk="0">
                <a:moveTo>
                  <a:pt x="6330" y="438"/>
                </a:moveTo>
                <a:lnTo>
                  <a:pt x="6195" y="910"/>
                </a:lnTo>
                <a:lnTo>
                  <a:pt x="6027" y="1381"/>
                </a:lnTo>
                <a:lnTo>
                  <a:pt x="6027" y="1213"/>
                </a:lnTo>
                <a:lnTo>
                  <a:pt x="5959" y="640"/>
                </a:lnTo>
                <a:lnTo>
                  <a:pt x="6330" y="438"/>
                </a:lnTo>
                <a:close/>
                <a:moveTo>
                  <a:pt x="4781" y="1583"/>
                </a:moveTo>
                <a:lnTo>
                  <a:pt x="4747" y="2054"/>
                </a:lnTo>
                <a:lnTo>
                  <a:pt x="4478" y="2155"/>
                </a:lnTo>
                <a:lnTo>
                  <a:pt x="4512" y="1987"/>
                </a:lnTo>
                <a:lnTo>
                  <a:pt x="4512" y="1920"/>
                </a:lnTo>
                <a:lnTo>
                  <a:pt x="4478" y="1886"/>
                </a:lnTo>
                <a:lnTo>
                  <a:pt x="4781" y="1583"/>
                </a:lnTo>
                <a:close/>
                <a:moveTo>
                  <a:pt x="5892" y="674"/>
                </a:moveTo>
                <a:lnTo>
                  <a:pt x="5892" y="1213"/>
                </a:lnTo>
                <a:lnTo>
                  <a:pt x="5926" y="1617"/>
                </a:lnTo>
                <a:lnTo>
                  <a:pt x="5791" y="1785"/>
                </a:lnTo>
                <a:lnTo>
                  <a:pt x="5656" y="1953"/>
                </a:lnTo>
                <a:lnTo>
                  <a:pt x="5656" y="1819"/>
                </a:lnTo>
                <a:lnTo>
                  <a:pt x="5589" y="1011"/>
                </a:lnTo>
                <a:lnTo>
                  <a:pt x="5522" y="1819"/>
                </a:lnTo>
                <a:lnTo>
                  <a:pt x="5488" y="2122"/>
                </a:lnTo>
                <a:lnTo>
                  <a:pt x="5151" y="2391"/>
                </a:lnTo>
                <a:lnTo>
                  <a:pt x="5118" y="2021"/>
                </a:lnTo>
                <a:lnTo>
                  <a:pt x="5118" y="1617"/>
                </a:lnTo>
                <a:lnTo>
                  <a:pt x="5151" y="1179"/>
                </a:lnTo>
                <a:lnTo>
                  <a:pt x="5522" y="910"/>
                </a:lnTo>
                <a:lnTo>
                  <a:pt x="5892" y="674"/>
                </a:lnTo>
                <a:close/>
                <a:moveTo>
                  <a:pt x="5084" y="1280"/>
                </a:moveTo>
                <a:lnTo>
                  <a:pt x="5017" y="1583"/>
                </a:lnTo>
                <a:lnTo>
                  <a:pt x="4983" y="1886"/>
                </a:lnTo>
                <a:lnTo>
                  <a:pt x="4983" y="2189"/>
                </a:lnTo>
                <a:lnTo>
                  <a:pt x="5017" y="2492"/>
                </a:lnTo>
                <a:lnTo>
                  <a:pt x="4848" y="2593"/>
                </a:lnTo>
                <a:lnTo>
                  <a:pt x="4781" y="1549"/>
                </a:lnTo>
                <a:lnTo>
                  <a:pt x="4848" y="1482"/>
                </a:lnTo>
                <a:lnTo>
                  <a:pt x="5084" y="1280"/>
                </a:lnTo>
                <a:close/>
                <a:moveTo>
                  <a:pt x="4747" y="2122"/>
                </a:moveTo>
                <a:lnTo>
                  <a:pt x="4714" y="2661"/>
                </a:lnTo>
                <a:lnTo>
                  <a:pt x="4512" y="2762"/>
                </a:lnTo>
                <a:lnTo>
                  <a:pt x="4512" y="2627"/>
                </a:lnTo>
                <a:lnTo>
                  <a:pt x="4478" y="2492"/>
                </a:lnTo>
                <a:lnTo>
                  <a:pt x="4444" y="2290"/>
                </a:lnTo>
                <a:lnTo>
                  <a:pt x="4747" y="2122"/>
                </a:lnTo>
                <a:close/>
                <a:moveTo>
                  <a:pt x="4242" y="2425"/>
                </a:moveTo>
                <a:lnTo>
                  <a:pt x="4242" y="2458"/>
                </a:lnTo>
                <a:lnTo>
                  <a:pt x="4276" y="2661"/>
                </a:lnTo>
                <a:lnTo>
                  <a:pt x="4310" y="2762"/>
                </a:lnTo>
                <a:lnTo>
                  <a:pt x="4377" y="2829"/>
                </a:lnTo>
                <a:lnTo>
                  <a:pt x="4141" y="2896"/>
                </a:lnTo>
                <a:lnTo>
                  <a:pt x="3906" y="2964"/>
                </a:lnTo>
                <a:lnTo>
                  <a:pt x="3906" y="2964"/>
                </a:lnTo>
                <a:lnTo>
                  <a:pt x="4074" y="2559"/>
                </a:lnTo>
                <a:lnTo>
                  <a:pt x="4242" y="2425"/>
                </a:lnTo>
                <a:close/>
                <a:moveTo>
                  <a:pt x="3704" y="2829"/>
                </a:moveTo>
                <a:lnTo>
                  <a:pt x="3670" y="2997"/>
                </a:lnTo>
                <a:lnTo>
                  <a:pt x="3535" y="2997"/>
                </a:lnTo>
                <a:lnTo>
                  <a:pt x="3704" y="2829"/>
                </a:lnTo>
                <a:close/>
                <a:moveTo>
                  <a:pt x="67" y="1"/>
                </a:moveTo>
                <a:lnTo>
                  <a:pt x="0" y="270"/>
                </a:lnTo>
                <a:lnTo>
                  <a:pt x="0" y="539"/>
                </a:lnTo>
                <a:lnTo>
                  <a:pt x="34" y="809"/>
                </a:lnTo>
                <a:lnTo>
                  <a:pt x="67" y="1078"/>
                </a:lnTo>
                <a:lnTo>
                  <a:pt x="168" y="1347"/>
                </a:lnTo>
                <a:lnTo>
                  <a:pt x="269" y="1583"/>
                </a:lnTo>
                <a:lnTo>
                  <a:pt x="404" y="1819"/>
                </a:lnTo>
                <a:lnTo>
                  <a:pt x="539" y="2054"/>
                </a:lnTo>
                <a:lnTo>
                  <a:pt x="774" y="2324"/>
                </a:lnTo>
                <a:lnTo>
                  <a:pt x="1044" y="2559"/>
                </a:lnTo>
                <a:lnTo>
                  <a:pt x="1347" y="2762"/>
                </a:lnTo>
                <a:lnTo>
                  <a:pt x="1684" y="2896"/>
                </a:lnTo>
                <a:lnTo>
                  <a:pt x="2020" y="2997"/>
                </a:lnTo>
                <a:lnTo>
                  <a:pt x="2391" y="3098"/>
                </a:lnTo>
                <a:lnTo>
                  <a:pt x="2727" y="3166"/>
                </a:lnTo>
                <a:lnTo>
                  <a:pt x="3098" y="3199"/>
                </a:lnTo>
                <a:lnTo>
                  <a:pt x="2525" y="3805"/>
                </a:lnTo>
                <a:lnTo>
                  <a:pt x="2121" y="4243"/>
                </a:lnTo>
                <a:lnTo>
                  <a:pt x="1919" y="4512"/>
                </a:lnTo>
                <a:lnTo>
                  <a:pt x="1751" y="4782"/>
                </a:lnTo>
                <a:lnTo>
                  <a:pt x="1616" y="5051"/>
                </a:lnTo>
                <a:lnTo>
                  <a:pt x="1482" y="5320"/>
                </a:lnTo>
                <a:lnTo>
                  <a:pt x="1381" y="5623"/>
                </a:lnTo>
                <a:lnTo>
                  <a:pt x="1347" y="5926"/>
                </a:lnTo>
                <a:lnTo>
                  <a:pt x="1212" y="5691"/>
                </a:lnTo>
                <a:lnTo>
                  <a:pt x="1077" y="5455"/>
                </a:lnTo>
                <a:lnTo>
                  <a:pt x="1010" y="5354"/>
                </a:lnTo>
                <a:lnTo>
                  <a:pt x="875" y="5253"/>
                </a:lnTo>
                <a:lnTo>
                  <a:pt x="875" y="5354"/>
                </a:lnTo>
                <a:lnTo>
                  <a:pt x="943" y="5489"/>
                </a:lnTo>
                <a:lnTo>
                  <a:pt x="1044" y="5691"/>
                </a:lnTo>
                <a:lnTo>
                  <a:pt x="1414" y="6398"/>
                </a:lnTo>
                <a:lnTo>
                  <a:pt x="1448" y="6431"/>
                </a:lnTo>
                <a:lnTo>
                  <a:pt x="1482" y="6431"/>
                </a:lnTo>
                <a:lnTo>
                  <a:pt x="1583" y="6398"/>
                </a:lnTo>
                <a:lnTo>
                  <a:pt x="1785" y="6128"/>
                </a:lnTo>
                <a:lnTo>
                  <a:pt x="2020" y="5893"/>
                </a:lnTo>
                <a:lnTo>
                  <a:pt x="2256" y="5691"/>
                </a:lnTo>
                <a:lnTo>
                  <a:pt x="2492" y="5455"/>
                </a:lnTo>
                <a:lnTo>
                  <a:pt x="2525" y="5388"/>
                </a:lnTo>
                <a:lnTo>
                  <a:pt x="2492" y="5354"/>
                </a:lnTo>
                <a:lnTo>
                  <a:pt x="2458" y="5320"/>
                </a:lnTo>
                <a:lnTo>
                  <a:pt x="2391" y="5320"/>
                </a:lnTo>
                <a:lnTo>
                  <a:pt x="2155" y="5489"/>
                </a:lnTo>
                <a:lnTo>
                  <a:pt x="1919" y="5691"/>
                </a:lnTo>
                <a:lnTo>
                  <a:pt x="1684" y="5926"/>
                </a:lnTo>
                <a:lnTo>
                  <a:pt x="1482" y="6162"/>
                </a:lnTo>
                <a:lnTo>
                  <a:pt x="1448" y="6128"/>
                </a:lnTo>
                <a:lnTo>
                  <a:pt x="1684" y="5455"/>
                </a:lnTo>
                <a:lnTo>
                  <a:pt x="1987" y="4849"/>
                </a:lnTo>
                <a:lnTo>
                  <a:pt x="2155" y="4580"/>
                </a:lnTo>
                <a:lnTo>
                  <a:pt x="2323" y="4310"/>
                </a:lnTo>
                <a:lnTo>
                  <a:pt x="2795" y="3772"/>
                </a:lnTo>
                <a:lnTo>
                  <a:pt x="3333" y="3199"/>
                </a:lnTo>
                <a:lnTo>
                  <a:pt x="3636" y="3199"/>
                </a:lnTo>
                <a:lnTo>
                  <a:pt x="3603" y="3469"/>
                </a:lnTo>
                <a:lnTo>
                  <a:pt x="3603" y="3738"/>
                </a:lnTo>
                <a:lnTo>
                  <a:pt x="3636" y="3974"/>
                </a:lnTo>
                <a:lnTo>
                  <a:pt x="3704" y="4209"/>
                </a:lnTo>
                <a:lnTo>
                  <a:pt x="3805" y="4445"/>
                </a:lnTo>
                <a:lnTo>
                  <a:pt x="3906" y="4681"/>
                </a:lnTo>
                <a:lnTo>
                  <a:pt x="4074" y="4883"/>
                </a:lnTo>
                <a:lnTo>
                  <a:pt x="4242" y="5085"/>
                </a:lnTo>
                <a:lnTo>
                  <a:pt x="4411" y="5253"/>
                </a:lnTo>
                <a:lnTo>
                  <a:pt x="4613" y="5421"/>
                </a:lnTo>
                <a:lnTo>
                  <a:pt x="4848" y="5556"/>
                </a:lnTo>
                <a:lnTo>
                  <a:pt x="5084" y="5657"/>
                </a:lnTo>
                <a:lnTo>
                  <a:pt x="5353" y="5792"/>
                </a:lnTo>
                <a:lnTo>
                  <a:pt x="5623" y="5859"/>
                </a:lnTo>
                <a:lnTo>
                  <a:pt x="5892" y="5926"/>
                </a:lnTo>
                <a:lnTo>
                  <a:pt x="6599" y="5926"/>
                </a:lnTo>
                <a:lnTo>
                  <a:pt x="7003" y="5893"/>
                </a:lnTo>
                <a:lnTo>
                  <a:pt x="7407" y="5758"/>
                </a:lnTo>
                <a:lnTo>
                  <a:pt x="7811" y="5623"/>
                </a:lnTo>
                <a:lnTo>
                  <a:pt x="8215" y="5455"/>
                </a:lnTo>
                <a:lnTo>
                  <a:pt x="8585" y="5253"/>
                </a:lnTo>
                <a:lnTo>
                  <a:pt x="9292" y="4815"/>
                </a:lnTo>
                <a:lnTo>
                  <a:pt x="9865" y="4378"/>
                </a:lnTo>
                <a:lnTo>
                  <a:pt x="10101" y="4176"/>
                </a:lnTo>
                <a:lnTo>
                  <a:pt x="10336" y="3906"/>
                </a:lnTo>
                <a:lnTo>
                  <a:pt x="10538" y="3637"/>
                </a:lnTo>
                <a:lnTo>
                  <a:pt x="10673" y="3368"/>
                </a:lnTo>
                <a:lnTo>
                  <a:pt x="10774" y="3031"/>
                </a:lnTo>
                <a:lnTo>
                  <a:pt x="10808" y="2661"/>
                </a:lnTo>
                <a:lnTo>
                  <a:pt x="10808" y="2324"/>
                </a:lnTo>
                <a:lnTo>
                  <a:pt x="10774" y="1987"/>
                </a:lnTo>
                <a:lnTo>
                  <a:pt x="10707" y="1650"/>
                </a:lnTo>
                <a:lnTo>
                  <a:pt x="10606" y="1280"/>
                </a:lnTo>
                <a:lnTo>
                  <a:pt x="10505" y="943"/>
                </a:lnTo>
                <a:lnTo>
                  <a:pt x="10370" y="607"/>
                </a:lnTo>
                <a:lnTo>
                  <a:pt x="10202" y="304"/>
                </a:lnTo>
                <a:lnTo>
                  <a:pt x="10000" y="1"/>
                </a:lnTo>
                <a:lnTo>
                  <a:pt x="9730" y="1"/>
                </a:lnTo>
                <a:lnTo>
                  <a:pt x="9865" y="203"/>
                </a:lnTo>
                <a:lnTo>
                  <a:pt x="10000" y="405"/>
                </a:lnTo>
                <a:lnTo>
                  <a:pt x="10235" y="842"/>
                </a:lnTo>
                <a:lnTo>
                  <a:pt x="10404" y="1347"/>
                </a:lnTo>
                <a:lnTo>
                  <a:pt x="10505" y="1852"/>
                </a:lnTo>
                <a:lnTo>
                  <a:pt x="10572" y="2357"/>
                </a:lnTo>
                <a:lnTo>
                  <a:pt x="10572" y="2829"/>
                </a:lnTo>
                <a:lnTo>
                  <a:pt x="10471" y="3233"/>
                </a:lnTo>
                <a:lnTo>
                  <a:pt x="10437" y="3435"/>
                </a:lnTo>
                <a:lnTo>
                  <a:pt x="10336" y="3603"/>
                </a:lnTo>
                <a:lnTo>
                  <a:pt x="10168" y="3839"/>
                </a:lnTo>
                <a:lnTo>
                  <a:pt x="9966" y="4041"/>
                </a:lnTo>
                <a:lnTo>
                  <a:pt x="9730" y="4277"/>
                </a:lnTo>
                <a:lnTo>
                  <a:pt x="9461" y="4445"/>
                </a:lnTo>
                <a:lnTo>
                  <a:pt x="8922" y="4782"/>
                </a:lnTo>
                <a:lnTo>
                  <a:pt x="8417" y="5085"/>
                </a:lnTo>
                <a:lnTo>
                  <a:pt x="8080" y="5253"/>
                </a:lnTo>
                <a:lnTo>
                  <a:pt x="7777" y="5388"/>
                </a:lnTo>
                <a:lnTo>
                  <a:pt x="7441" y="5522"/>
                </a:lnTo>
                <a:lnTo>
                  <a:pt x="7104" y="5623"/>
                </a:lnTo>
                <a:lnTo>
                  <a:pt x="6734" y="5691"/>
                </a:lnTo>
                <a:lnTo>
                  <a:pt x="6397" y="5724"/>
                </a:lnTo>
                <a:lnTo>
                  <a:pt x="6027" y="5724"/>
                </a:lnTo>
                <a:lnTo>
                  <a:pt x="5690" y="5657"/>
                </a:lnTo>
                <a:lnTo>
                  <a:pt x="5387" y="5590"/>
                </a:lnTo>
                <a:lnTo>
                  <a:pt x="5118" y="5489"/>
                </a:lnTo>
                <a:lnTo>
                  <a:pt x="4848" y="5354"/>
                </a:lnTo>
                <a:lnTo>
                  <a:pt x="4613" y="5186"/>
                </a:lnTo>
                <a:lnTo>
                  <a:pt x="4377" y="4984"/>
                </a:lnTo>
                <a:lnTo>
                  <a:pt x="4209" y="4782"/>
                </a:lnTo>
                <a:lnTo>
                  <a:pt x="4040" y="4512"/>
                </a:lnTo>
                <a:lnTo>
                  <a:pt x="3906" y="4277"/>
                </a:lnTo>
                <a:lnTo>
                  <a:pt x="3805" y="4007"/>
                </a:lnTo>
                <a:lnTo>
                  <a:pt x="3771" y="3738"/>
                </a:lnTo>
                <a:lnTo>
                  <a:pt x="3771" y="3469"/>
                </a:lnTo>
                <a:lnTo>
                  <a:pt x="3838" y="3199"/>
                </a:lnTo>
                <a:lnTo>
                  <a:pt x="4074" y="3132"/>
                </a:lnTo>
                <a:lnTo>
                  <a:pt x="4276" y="3065"/>
                </a:lnTo>
                <a:lnTo>
                  <a:pt x="4747" y="2896"/>
                </a:lnTo>
                <a:lnTo>
                  <a:pt x="4747" y="3166"/>
                </a:lnTo>
                <a:lnTo>
                  <a:pt x="4781" y="3199"/>
                </a:lnTo>
                <a:lnTo>
                  <a:pt x="4815" y="3166"/>
                </a:lnTo>
                <a:lnTo>
                  <a:pt x="4848" y="2829"/>
                </a:lnTo>
                <a:lnTo>
                  <a:pt x="5084" y="2694"/>
                </a:lnTo>
                <a:lnTo>
                  <a:pt x="5118" y="2762"/>
                </a:lnTo>
                <a:lnTo>
                  <a:pt x="5151" y="2795"/>
                </a:lnTo>
                <a:lnTo>
                  <a:pt x="5185" y="2762"/>
                </a:lnTo>
                <a:lnTo>
                  <a:pt x="5185" y="2627"/>
                </a:lnTo>
                <a:lnTo>
                  <a:pt x="5522" y="2357"/>
                </a:lnTo>
                <a:lnTo>
                  <a:pt x="5555" y="2492"/>
                </a:lnTo>
                <a:lnTo>
                  <a:pt x="5555" y="2526"/>
                </a:lnTo>
                <a:lnTo>
                  <a:pt x="5623" y="2526"/>
                </a:lnTo>
                <a:lnTo>
                  <a:pt x="5623" y="2492"/>
                </a:lnTo>
                <a:lnTo>
                  <a:pt x="5656" y="2357"/>
                </a:lnTo>
                <a:lnTo>
                  <a:pt x="5690" y="2189"/>
                </a:lnTo>
                <a:lnTo>
                  <a:pt x="5993" y="1852"/>
                </a:lnTo>
                <a:lnTo>
                  <a:pt x="6027" y="1819"/>
                </a:lnTo>
                <a:lnTo>
                  <a:pt x="6128" y="1650"/>
                </a:lnTo>
                <a:lnTo>
                  <a:pt x="6229" y="1482"/>
                </a:lnTo>
                <a:lnTo>
                  <a:pt x="6363" y="1112"/>
                </a:lnTo>
                <a:lnTo>
                  <a:pt x="6565" y="337"/>
                </a:lnTo>
                <a:lnTo>
                  <a:pt x="6565" y="304"/>
                </a:lnTo>
                <a:lnTo>
                  <a:pt x="6969" y="135"/>
                </a:lnTo>
                <a:lnTo>
                  <a:pt x="7407" y="1"/>
                </a:lnTo>
                <a:lnTo>
                  <a:pt x="7104" y="1"/>
                </a:lnTo>
                <a:lnTo>
                  <a:pt x="6633" y="169"/>
                </a:lnTo>
                <a:lnTo>
                  <a:pt x="6666" y="1"/>
                </a:lnTo>
                <a:lnTo>
                  <a:pt x="6464" y="1"/>
                </a:lnTo>
                <a:lnTo>
                  <a:pt x="6363" y="270"/>
                </a:lnTo>
                <a:lnTo>
                  <a:pt x="6027" y="438"/>
                </a:lnTo>
                <a:lnTo>
                  <a:pt x="5724" y="607"/>
                </a:lnTo>
                <a:lnTo>
                  <a:pt x="5387" y="809"/>
                </a:lnTo>
                <a:lnTo>
                  <a:pt x="5084" y="1044"/>
                </a:lnTo>
                <a:lnTo>
                  <a:pt x="4815" y="1280"/>
                </a:lnTo>
                <a:lnTo>
                  <a:pt x="4545" y="1549"/>
                </a:lnTo>
                <a:lnTo>
                  <a:pt x="4276" y="1852"/>
                </a:lnTo>
                <a:lnTo>
                  <a:pt x="4040" y="2189"/>
                </a:lnTo>
                <a:lnTo>
                  <a:pt x="3838" y="2559"/>
                </a:lnTo>
                <a:lnTo>
                  <a:pt x="3569" y="2762"/>
                </a:lnTo>
                <a:lnTo>
                  <a:pt x="3300" y="2997"/>
                </a:lnTo>
                <a:lnTo>
                  <a:pt x="2963" y="2997"/>
                </a:lnTo>
                <a:lnTo>
                  <a:pt x="2626" y="2964"/>
                </a:lnTo>
                <a:lnTo>
                  <a:pt x="2290" y="2863"/>
                </a:lnTo>
                <a:lnTo>
                  <a:pt x="1953" y="2795"/>
                </a:lnTo>
                <a:lnTo>
                  <a:pt x="1650" y="2661"/>
                </a:lnTo>
                <a:lnTo>
                  <a:pt x="1347" y="2492"/>
                </a:lnTo>
                <a:lnTo>
                  <a:pt x="1077" y="2324"/>
                </a:lnTo>
                <a:lnTo>
                  <a:pt x="808" y="2088"/>
                </a:lnTo>
                <a:lnTo>
                  <a:pt x="640" y="1886"/>
                </a:lnTo>
                <a:lnTo>
                  <a:pt x="471" y="1650"/>
                </a:lnTo>
                <a:lnTo>
                  <a:pt x="337" y="1381"/>
                </a:lnTo>
                <a:lnTo>
                  <a:pt x="269" y="1112"/>
                </a:lnTo>
                <a:lnTo>
                  <a:pt x="202" y="842"/>
                </a:lnTo>
                <a:lnTo>
                  <a:pt x="168" y="573"/>
                </a:lnTo>
                <a:lnTo>
                  <a:pt x="135" y="270"/>
                </a:lnTo>
                <a:lnTo>
                  <a:pt x="16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7"/>
          <p:cNvSpPr/>
          <p:nvPr/>
        </p:nvSpPr>
        <p:spPr>
          <a:xfrm>
            <a:off x="971127" y="404370"/>
            <a:ext cx="147025" cy="134258"/>
          </a:xfrm>
          <a:custGeom>
            <a:avLst/>
            <a:gdLst/>
            <a:ahLst/>
            <a:cxnLst/>
            <a:rect l="l" t="t" r="r" b="b"/>
            <a:pathLst>
              <a:path w="2493" h="2695" extrusionOk="0">
                <a:moveTo>
                  <a:pt x="2290" y="203"/>
                </a:moveTo>
                <a:lnTo>
                  <a:pt x="2223" y="708"/>
                </a:lnTo>
                <a:lnTo>
                  <a:pt x="2223" y="1246"/>
                </a:lnTo>
                <a:lnTo>
                  <a:pt x="2223" y="1785"/>
                </a:lnTo>
                <a:lnTo>
                  <a:pt x="2290" y="2324"/>
                </a:lnTo>
                <a:lnTo>
                  <a:pt x="2290" y="2357"/>
                </a:lnTo>
                <a:lnTo>
                  <a:pt x="2055" y="2324"/>
                </a:lnTo>
                <a:lnTo>
                  <a:pt x="1819" y="2324"/>
                </a:lnTo>
                <a:lnTo>
                  <a:pt x="1347" y="2357"/>
                </a:lnTo>
                <a:lnTo>
                  <a:pt x="371" y="2357"/>
                </a:lnTo>
                <a:lnTo>
                  <a:pt x="270" y="1280"/>
                </a:lnTo>
                <a:lnTo>
                  <a:pt x="203" y="236"/>
                </a:lnTo>
                <a:lnTo>
                  <a:pt x="203" y="236"/>
                </a:lnTo>
                <a:lnTo>
                  <a:pt x="708" y="270"/>
                </a:lnTo>
                <a:lnTo>
                  <a:pt x="1246" y="270"/>
                </a:lnTo>
                <a:lnTo>
                  <a:pt x="2290" y="203"/>
                </a:lnTo>
                <a:close/>
                <a:moveTo>
                  <a:pt x="1785" y="1"/>
                </a:moveTo>
                <a:lnTo>
                  <a:pt x="1246" y="34"/>
                </a:lnTo>
                <a:lnTo>
                  <a:pt x="708" y="34"/>
                </a:lnTo>
                <a:lnTo>
                  <a:pt x="169" y="68"/>
                </a:lnTo>
                <a:lnTo>
                  <a:pt x="102" y="102"/>
                </a:lnTo>
                <a:lnTo>
                  <a:pt x="102" y="135"/>
                </a:lnTo>
                <a:lnTo>
                  <a:pt x="34" y="169"/>
                </a:lnTo>
                <a:lnTo>
                  <a:pt x="34" y="203"/>
                </a:lnTo>
                <a:lnTo>
                  <a:pt x="1" y="809"/>
                </a:lnTo>
                <a:lnTo>
                  <a:pt x="34" y="1415"/>
                </a:lnTo>
                <a:lnTo>
                  <a:pt x="102" y="2021"/>
                </a:lnTo>
                <a:lnTo>
                  <a:pt x="203" y="2627"/>
                </a:lnTo>
                <a:lnTo>
                  <a:pt x="236" y="2661"/>
                </a:lnTo>
                <a:lnTo>
                  <a:pt x="304" y="2694"/>
                </a:lnTo>
                <a:lnTo>
                  <a:pt x="371" y="2661"/>
                </a:lnTo>
                <a:lnTo>
                  <a:pt x="405" y="2560"/>
                </a:lnTo>
                <a:lnTo>
                  <a:pt x="405" y="2492"/>
                </a:lnTo>
                <a:lnTo>
                  <a:pt x="842" y="2593"/>
                </a:lnTo>
                <a:lnTo>
                  <a:pt x="1853" y="2593"/>
                </a:lnTo>
                <a:lnTo>
                  <a:pt x="2088" y="2560"/>
                </a:lnTo>
                <a:lnTo>
                  <a:pt x="2290" y="2492"/>
                </a:lnTo>
                <a:lnTo>
                  <a:pt x="2324" y="2458"/>
                </a:lnTo>
                <a:lnTo>
                  <a:pt x="2324" y="2391"/>
                </a:lnTo>
                <a:lnTo>
                  <a:pt x="2425" y="2391"/>
                </a:lnTo>
                <a:lnTo>
                  <a:pt x="2459" y="2357"/>
                </a:lnTo>
                <a:lnTo>
                  <a:pt x="2459" y="2290"/>
                </a:lnTo>
                <a:lnTo>
                  <a:pt x="2492" y="1785"/>
                </a:lnTo>
                <a:lnTo>
                  <a:pt x="2459" y="1246"/>
                </a:lnTo>
                <a:lnTo>
                  <a:pt x="2425" y="708"/>
                </a:lnTo>
                <a:lnTo>
                  <a:pt x="2391" y="169"/>
                </a:lnTo>
                <a:lnTo>
                  <a:pt x="2425" y="102"/>
                </a:lnTo>
                <a:lnTo>
                  <a:pt x="2425" y="68"/>
                </a:lnTo>
                <a:lnTo>
                  <a:pt x="239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7"/>
          <p:cNvSpPr/>
          <p:nvPr/>
        </p:nvSpPr>
        <p:spPr>
          <a:xfrm>
            <a:off x="1538997" y="248392"/>
            <a:ext cx="150976" cy="125839"/>
          </a:xfrm>
          <a:custGeom>
            <a:avLst/>
            <a:gdLst/>
            <a:ahLst/>
            <a:cxnLst/>
            <a:rect l="l" t="t" r="r" b="b"/>
            <a:pathLst>
              <a:path w="2560" h="2526" extrusionOk="0">
                <a:moveTo>
                  <a:pt x="2324" y="1"/>
                </a:moveTo>
                <a:lnTo>
                  <a:pt x="2290" y="34"/>
                </a:lnTo>
                <a:lnTo>
                  <a:pt x="2290" y="68"/>
                </a:lnTo>
                <a:lnTo>
                  <a:pt x="2257" y="135"/>
                </a:lnTo>
                <a:lnTo>
                  <a:pt x="1920" y="102"/>
                </a:lnTo>
                <a:lnTo>
                  <a:pt x="1550" y="135"/>
                </a:lnTo>
                <a:lnTo>
                  <a:pt x="843" y="169"/>
                </a:lnTo>
                <a:lnTo>
                  <a:pt x="236" y="169"/>
                </a:lnTo>
                <a:lnTo>
                  <a:pt x="169" y="203"/>
                </a:lnTo>
                <a:lnTo>
                  <a:pt x="102" y="270"/>
                </a:lnTo>
                <a:lnTo>
                  <a:pt x="68" y="236"/>
                </a:lnTo>
                <a:lnTo>
                  <a:pt x="34" y="236"/>
                </a:lnTo>
                <a:lnTo>
                  <a:pt x="1" y="506"/>
                </a:lnTo>
                <a:lnTo>
                  <a:pt x="1" y="741"/>
                </a:lnTo>
                <a:lnTo>
                  <a:pt x="34" y="1246"/>
                </a:lnTo>
                <a:lnTo>
                  <a:pt x="68" y="2425"/>
                </a:lnTo>
                <a:lnTo>
                  <a:pt x="102" y="2492"/>
                </a:lnTo>
                <a:lnTo>
                  <a:pt x="169" y="2526"/>
                </a:lnTo>
                <a:lnTo>
                  <a:pt x="236" y="2492"/>
                </a:lnTo>
                <a:lnTo>
                  <a:pt x="270" y="2458"/>
                </a:lnTo>
                <a:lnTo>
                  <a:pt x="540" y="2492"/>
                </a:lnTo>
                <a:lnTo>
                  <a:pt x="843" y="2492"/>
                </a:lnTo>
                <a:lnTo>
                  <a:pt x="1381" y="2458"/>
                </a:lnTo>
                <a:lnTo>
                  <a:pt x="1886" y="2458"/>
                </a:lnTo>
                <a:lnTo>
                  <a:pt x="2122" y="2425"/>
                </a:lnTo>
                <a:lnTo>
                  <a:pt x="2223" y="2357"/>
                </a:lnTo>
                <a:lnTo>
                  <a:pt x="2324" y="2290"/>
                </a:lnTo>
                <a:lnTo>
                  <a:pt x="2223" y="2223"/>
                </a:lnTo>
                <a:lnTo>
                  <a:pt x="2088" y="2155"/>
                </a:lnTo>
                <a:lnTo>
                  <a:pt x="1785" y="2155"/>
                </a:lnTo>
                <a:lnTo>
                  <a:pt x="1213" y="2189"/>
                </a:lnTo>
                <a:lnTo>
                  <a:pt x="742" y="2189"/>
                </a:lnTo>
                <a:lnTo>
                  <a:pt x="506" y="2223"/>
                </a:lnTo>
                <a:lnTo>
                  <a:pt x="270" y="2256"/>
                </a:lnTo>
                <a:lnTo>
                  <a:pt x="236" y="1078"/>
                </a:lnTo>
                <a:lnTo>
                  <a:pt x="203" y="741"/>
                </a:lnTo>
                <a:lnTo>
                  <a:pt x="135" y="438"/>
                </a:lnTo>
                <a:lnTo>
                  <a:pt x="203" y="438"/>
                </a:lnTo>
                <a:lnTo>
                  <a:pt x="236" y="405"/>
                </a:lnTo>
                <a:lnTo>
                  <a:pt x="270" y="371"/>
                </a:lnTo>
                <a:lnTo>
                  <a:pt x="1348" y="337"/>
                </a:lnTo>
                <a:lnTo>
                  <a:pt x="1819" y="304"/>
                </a:lnTo>
                <a:lnTo>
                  <a:pt x="2055" y="270"/>
                </a:lnTo>
                <a:lnTo>
                  <a:pt x="2257" y="236"/>
                </a:lnTo>
                <a:lnTo>
                  <a:pt x="2290" y="674"/>
                </a:lnTo>
                <a:lnTo>
                  <a:pt x="2324" y="1078"/>
                </a:lnTo>
                <a:lnTo>
                  <a:pt x="2290" y="1684"/>
                </a:lnTo>
                <a:lnTo>
                  <a:pt x="2290" y="1987"/>
                </a:lnTo>
                <a:lnTo>
                  <a:pt x="2324" y="2290"/>
                </a:lnTo>
                <a:lnTo>
                  <a:pt x="2358" y="2324"/>
                </a:lnTo>
                <a:lnTo>
                  <a:pt x="2391" y="2357"/>
                </a:lnTo>
                <a:lnTo>
                  <a:pt x="2459" y="2357"/>
                </a:lnTo>
                <a:lnTo>
                  <a:pt x="2492" y="2290"/>
                </a:lnTo>
                <a:lnTo>
                  <a:pt x="2526" y="1987"/>
                </a:lnTo>
                <a:lnTo>
                  <a:pt x="2560" y="1684"/>
                </a:lnTo>
                <a:lnTo>
                  <a:pt x="2526" y="1078"/>
                </a:lnTo>
                <a:lnTo>
                  <a:pt x="2492" y="573"/>
                </a:lnTo>
                <a:lnTo>
                  <a:pt x="2459" y="304"/>
                </a:lnTo>
                <a:lnTo>
                  <a:pt x="2391" y="34"/>
                </a:lnTo>
                <a:lnTo>
                  <a:pt x="2358" y="34"/>
                </a:lnTo>
                <a:lnTo>
                  <a:pt x="232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7"/>
          <p:cNvSpPr/>
          <p:nvPr/>
        </p:nvSpPr>
        <p:spPr>
          <a:xfrm>
            <a:off x="804346" y="414433"/>
            <a:ext cx="150976" cy="119163"/>
          </a:xfrm>
          <a:custGeom>
            <a:avLst/>
            <a:gdLst/>
            <a:ahLst/>
            <a:cxnLst/>
            <a:rect l="l" t="t" r="r" b="b"/>
            <a:pathLst>
              <a:path w="2560" h="2392" extrusionOk="0">
                <a:moveTo>
                  <a:pt x="102" y="1"/>
                </a:moveTo>
                <a:lnTo>
                  <a:pt x="68" y="34"/>
                </a:lnTo>
                <a:lnTo>
                  <a:pt x="34" y="304"/>
                </a:lnTo>
                <a:lnTo>
                  <a:pt x="1" y="539"/>
                </a:lnTo>
                <a:lnTo>
                  <a:pt x="1" y="1078"/>
                </a:lnTo>
                <a:lnTo>
                  <a:pt x="34" y="1684"/>
                </a:lnTo>
                <a:lnTo>
                  <a:pt x="102" y="1987"/>
                </a:lnTo>
                <a:lnTo>
                  <a:pt x="169" y="2290"/>
                </a:lnTo>
                <a:lnTo>
                  <a:pt x="203" y="2324"/>
                </a:lnTo>
                <a:lnTo>
                  <a:pt x="236" y="2358"/>
                </a:lnTo>
                <a:lnTo>
                  <a:pt x="304" y="2324"/>
                </a:lnTo>
                <a:lnTo>
                  <a:pt x="337" y="2256"/>
                </a:lnTo>
                <a:lnTo>
                  <a:pt x="304" y="1953"/>
                </a:lnTo>
                <a:lnTo>
                  <a:pt x="304" y="1650"/>
                </a:lnTo>
                <a:lnTo>
                  <a:pt x="236" y="1078"/>
                </a:lnTo>
                <a:lnTo>
                  <a:pt x="236" y="640"/>
                </a:lnTo>
                <a:lnTo>
                  <a:pt x="203" y="203"/>
                </a:lnTo>
                <a:lnTo>
                  <a:pt x="203" y="203"/>
                </a:lnTo>
                <a:lnTo>
                  <a:pt x="438" y="236"/>
                </a:lnTo>
                <a:lnTo>
                  <a:pt x="1145" y="236"/>
                </a:lnTo>
                <a:lnTo>
                  <a:pt x="2223" y="169"/>
                </a:lnTo>
                <a:lnTo>
                  <a:pt x="2256" y="236"/>
                </a:lnTo>
                <a:lnTo>
                  <a:pt x="2324" y="236"/>
                </a:lnTo>
                <a:lnTo>
                  <a:pt x="2324" y="539"/>
                </a:lnTo>
                <a:lnTo>
                  <a:pt x="2324" y="876"/>
                </a:lnTo>
                <a:lnTo>
                  <a:pt x="2357" y="2054"/>
                </a:lnTo>
                <a:lnTo>
                  <a:pt x="1886" y="2054"/>
                </a:lnTo>
                <a:lnTo>
                  <a:pt x="1415" y="2088"/>
                </a:lnTo>
                <a:lnTo>
                  <a:pt x="674" y="2088"/>
                </a:lnTo>
                <a:lnTo>
                  <a:pt x="539" y="2122"/>
                </a:lnTo>
                <a:lnTo>
                  <a:pt x="438" y="2189"/>
                </a:lnTo>
                <a:lnTo>
                  <a:pt x="337" y="2256"/>
                </a:lnTo>
                <a:lnTo>
                  <a:pt x="405" y="2324"/>
                </a:lnTo>
                <a:lnTo>
                  <a:pt x="539" y="2358"/>
                </a:lnTo>
                <a:lnTo>
                  <a:pt x="775" y="2391"/>
                </a:lnTo>
                <a:lnTo>
                  <a:pt x="1280" y="2358"/>
                </a:lnTo>
                <a:lnTo>
                  <a:pt x="1819" y="2358"/>
                </a:lnTo>
                <a:lnTo>
                  <a:pt x="2122" y="2324"/>
                </a:lnTo>
                <a:lnTo>
                  <a:pt x="2357" y="2256"/>
                </a:lnTo>
                <a:lnTo>
                  <a:pt x="2425" y="2324"/>
                </a:lnTo>
                <a:lnTo>
                  <a:pt x="2492" y="2324"/>
                </a:lnTo>
                <a:lnTo>
                  <a:pt x="2559" y="2290"/>
                </a:lnTo>
                <a:lnTo>
                  <a:pt x="2559" y="2223"/>
                </a:lnTo>
                <a:lnTo>
                  <a:pt x="2526" y="1044"/>
                </a:lnTo>
                <a:lnTo>
                  <a:pt x="2526" y="539"/>
                </a:lnTo>
                <a:lnTo>
                  <a:pt x="2492" y="270"/>
                </a:lnTo>
                <a:lnTo>
                  <a:pt x="2425" y="34"/>
                </a:lnTo>
                <a:lnTo>
                  <a:pt x="2391" y="34"/>
                </a:lnTo>
                <a:lnTo>
                  <a:pt x="2391" y="68"/>
                </a:lnTo>
                <a:lnTo>
                  <a:pt x="2357" y="68"/>
                </a:lnTo>
                <a:lnTo>
                  <a:pt x="2290" y="34"/>
                </a:lnTo>
                <a:lnTo>
                  <a:pt x="2223" y="1"/>
                </a:lnTo>
                <a:lnTo>
                  <a:pt x="2021" y="1"/>
                </a:lnTo>
                <a:lnTo>
                  <a:pt x="1617" y="34"/>
                </a:lnTo>
                <a:lnTo>
                  <a:pt x="910" y="34"/>
                </a:lnTo>
                <a:lnTo>
                  <a:pt x="539" y="68"/>
                </a:lnTo>
                <a:lnTo>
                  <a:pt x="203" y="102"/>
                </a:lnTo>
                <a:lnTo>
                  <a:pt x="169" y="34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7"/>
          <p:cNvSpPr/>
          <p:nvPr/>
        </p:nvSpPr>
        <p:spPr>
          <a:xfrm>
            <a:off x="1336477" y="122602"/>
            <a:ext cx="150976" cy="120807"/>
          </a:xfrm>
          <a:custGeom>
            <a:avLst/>
            <a:gdLst/>
            <a:ahLst/>
            <a:cxnLst/>
            <a:rect l="l" t="t" r="r" b="b"/>
            <a:pathLst>
              <a:path w="2560" h="2425" extrusionOk="0">
                <a:moveTo>
                  <a:pt x="2357" y="0"/>
                </a:moveTo>
                <a:lnTo>
                  <a:pt x="2357" y="34"/>
                </a:lnTo>
                <a:lnTo>
                  <a:pt x="2324" y="135"/>
                </a:lnTo>
                <a:lnTo>
                  <a:pt x="1751" y="68"/>
                </a:lnTo>
                <a:lnTo>
                  <a:pt x="1179" y="68"/>
                </a:lnTo>
                <a:lnTo>
                  <a:pt x="674" y="34"/>
                </a:lnTo>
                <a:lnTo>
                  <a:pt x="405" y="68"/>
                </a:lnTo>
                <a:lnTo>
                  <a:pt x="304" y="101"/>
                </a:lnTo>
                <a:lnTo>
                  <a:pt x="169" y="169"/>
                </a:lnTo>
                <a:lnTo>
                  <a:pt x="169" y="169"/>
                </a:lnTo>
                <a:lnTo>
                  <a:pt x="169" y="169"/>
                </a:lnTo>
                <a:lnTo>
                  <a:pt x="371" y="270"/>
                </a:lnTo>
                <a:lnTo>
                  <a:pt x="573" y="304"/>
                </a:lnTo>
                <a:lnTo>
                  <a:pt x="1011" y="270"/>
                </a:lnTo>
                <a:lnTo>
                  <a:pt x="1650" y="304"/>
                </a:lnTo>
                <a:lnTo>
                  <a:pt x="2324" y="337"/>
                </a:lnTo>
                <a:lnTo>
                  <a:pt x="2290" y="708"/>
                </a:lnTo>
                <a:lnTo>
                  <a:pt x="2324" y="1078"/>
                </a:lnTo>
                <a:lnTo>
                  <a:pt x="2324" y="1583"/>
                </a:lnTo>
                <a:lnTo>
                  <a:pt x="2357" y="1852"/>
                </a:lnTo>
                <a:lnTo>
                  <a:pt x="2391" y="2088"/>
                </a:lnTo>
                <a:lnTo>
                  <a:pt x="2357" y="2088"/>
                </a:lnTo>
                <a:lnTo>
                  <a:pt x="1347" y="2122"/>
                </a:lnTo>
                <a:lnTo>
                  <a:pt x="809" y="2155"/>
                </a:lnTo>
                <a:lnTo>
                  <a:pt x="539" y="2189"/>
                </a:lnTo>
                <a:lnTo>
                  <a:pt x="304" y="2223"/>
                </a:lnTo>
                <a:lnTo>
                  <a:pt x="270" y="1718"/>
                </a:lnTo>
                <a:lnTo>
                  <a:pt x="236" y="1213"/>
                </a:lnTo>
                <a:lnTo>
                  <a:pt x="270" y="708"/>
                </a:lnTo>
                <a:lnTo>
                  <a:pt x="236" y="438"/>
                </a:lnTo>
                <a:lnTo>
                  <a:pt x="203" y="304"/>
                </a:lnTo>
                <a:lnTo>
                  <a:pt x="169" y="169"/>
                </a:lnTo>
                <a:lnTo>
                  <a:pt x="135" y="203"/>
                </a:lnTo>
                <a:lnTo>
                  <a:pt x="68" y="337"/>
                </a:lnTo>
                <a:lnTo>
                  <a:pt x="34" y="506"/>
                </a:lnTo>
                <a:lnTo>
                  <a:pt x="1" y="876"/>
                </a:lnTo>
                <a:lnTo>
                  <a:pt x="34" y="1583"/>
                </a:lnTo>
                <a:lnTo>
                  <a:pt x="34" y="1819"/>
                </a:lnTo>
                <a:lnTo>
                  <a:pt x="34" y="2054"/>
                </a:lnTo>
                <a:lnTo>
                  <a:pt x="34" y="2189"/>
                </a:lnTo>
                <a:lnTo>
                  <a:pt x="102" y="2290"/>
                </a:lnTo>
                <a:lnTo>
                  <a:pt x="169" y="2391"/>
                </a:lnTo>
                <a:lnTo>
                  <a:pt x="270" y="2425"/>
                </a:lnTo>
                <a:lnTo>
                  <a:pt x="304" y="2425"/>
                </a:lnTo>
                <a:lnTo>
                  <a:pt x="337" y="2391"/>
                </a:lnTo>
                <a:lnTo>
                  <a:pt x="337" y="2357"/>
                </a:lnTo>
                <a:lnTo>
                  <a:pt x="573" y="2391"/>
                </a:lnTo>
                <a:lnTo>
                  <a:pt x="809" y="2425"/>
                </a:lnTo>
                <a:lnTo>
                  <a:pt x="1347" y="2391"/>
                </a:lnTo>
                <a:lnTo>
                  <a:pt x="2391" y="2324"/>
                </a:lnTo>
                <a:lnTo>
                  <a:pt x="2458" y="2290"/>
                </a:lnTo>
                <a:lnTo>
                  <a:pt x="2492" y="2324"/>
                </a:lnTo>
                <a:lnTo>
                  <a:pt x="2526" y="2324"/>
                </a:lnTo>
                <a:lnTo>
                  <a:pt x="2526" y="2290"/>
                </a:lnTo>
                <a:lnTo>
                  <a:pt x="2559" y="2021"/>
                </a:lnTo>
                <a:lnTo>
                  <a:pt x="2559" y="1751"/>
                </a:lnTo>
                <a:lnTo>
                  <a:pt x="2526" y="1246"/>
                </a:lnTo>
                <a:lnTo>
                  <a:pt x="2526" y="640"/>
                </a:lnTo>
                <a:lnTo>
                  <a:pt x="2492" y="337"/>
                </a:lnTo>
                <a:lnTo>
                  <a:pt x="2458" y="34"/>
                </a:lnTo>
                <a:lnTo>
                  <a:pt x="242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7"/>
          <p:cNvSpPr/>
          <p:nvPr/>
        </p:nvSpPr>
        <p:spPr>
          <a:xfrm>
            <a:off x="1602573" y="297014"/>
            <a:ext cx="41754" cy="41996"/>
          </a:xfrm>
          <a:custGeom>
            <a:avLst/>
            <a:gdLst/>
            <a:ahLst/>
            <a:cxnLst/>
            <a:rect l="l" t="t" r="r" b="b"/>
            <a:pathLst>
              <a:path w="708" h="843" extrusionOk="0">
                <a:moveTo>
                  <a:pt x="202" y="1"/>
                </a:moveTo>
                <a:lnTo>
                  <a:pt x="101" y="35"/>
                </a:lnTo>
                <a:lnTo>
                  <a:pt x="68" y="136"/>
                </a:lnTo>
                <a:lnTo>
                  <a:pt x="0" y="338"/>
                </a:lnTo>
                <a:lnTo>
                  <a:pt x="0" y="573"/>
                </a:lnTo>
                <a:lnTo>
                  <a:pt x="0" y="742"/>
                </a:lnTo>
                <a:lnTo>
                  <a:pt x="34" y="809"/>
                </a:lnTo>
                <a:lnTo>
                  <a:pt x="68" y="843"/>
                </a:lnTo>
                <a:lnTo>
                  <a:pt x="101" y="843"/>
                </a:lnTo>
                <a:lnTo>
                  <a:pt x="404" y="809"/>
                </a:lnTo>
                <a:lnTo>
                  <a:pt x="573" y="775"/>
                </a:lnTo>
                <a:lnTo>
                  <a:pt x="707" y="708"/>
                </a:lnTo>
                <a:lnTo>
                  <a:pt x="707" y="674"/>
                </a:lnTo>
                <a:lnTo>
                  <a:pt x="707" y="641"/>
                </a:lnTo>
                <a:lnTo>
                  <a:pt x="674" y="573"/>
                </a:lnTo>
                <a:lnTo>
                  <a:pt x="438" y="573"/>
                </a:lnTo>
                <a:lnTo>
                  <a:pt x="202" y="607"/>
                </a:lnTo>
                <a:lnTo>
                  <a:pt x="236" y="304"/>
                </a:lnTo>
                <a:lnTo>
                  <a:pt x="270" y="169"/>
                </a:lnTo>
                <a:lnTo>
                  <a:pt x="270" y="68"/>
                </a:lnTo>
                <a:lnTo>
                  <a:pt x="23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7"/>
          <p:cNvSpPr/>
          <p:nvPr/>
        </p:nvSpPr>
        <p:spPr>
          <a:xfrm>
            <a:off x="1020784" y="444623"/>
            <a:ext cx="43759" cy="45334"/>
          </a:xfrm>
          <a:custGeom>
            <a:avLst/>
            <a:gdLst/>
            <a:ahLst/>
            <a:cxnLst/>
            <a:rect l="l" t="t" r="r" b="b"/>
            <a:pathLst>
              <a:path w="742" h="910" extrusionOk="0">
                <a:moveTo>
                  <a:pt x="573" y="169"/>
                </a:moveTo>
                <a:lnTo>
                  <a:pt x="539" y="236"/>
                </a:lnTo>
                <a:lnTo>
                  <a:pt x="505" y="304"/>
                </a:lnTo>
                <a:lnTo>
                  <a:pt x="472" y="304"/>
                </a:lnTo>
                <a:lnTo>
                  <a:pt x="371" y="337"/>
                </a:lnTo>
                <a:lnTo>
                  <a:pt x="270" y="371"/>
                </a:lnTo>
                <a:lnTo>
                  <a:pt x="202" y="169"/>
                </a:lnTo>
                <a:close/>
                <a:moveTo>
                  <a:pt x="539" y="506"/>
                </a:moveTo>
                <a:lnTo>
                  <a:pt x="573" y="573"/>
                </a:lnTo>
                <a:lnTo>
                  <a:pt x="505" y="674"/>
                </a:lnTo>
                <a:lnTo>
                  <a:pt x="472" y="708"/>
                </a:lnTo>
                <a:lnTo>
                  <a:pt x="270" y="708"/>
                </a:lnTo>
                <a:lnTo>
                  <a:pt x="270" y="539"/>
                </a:lnTo>
                <a:lnTo>
                  <a:pt x="303" y="539"/>
                </a:lnTo>
                <a:lnTo>
                  <a:pt x="472" y="506"/>
                </a:lnTo>
                <a:close/>
                <a:moveTo>
                  <a:pt x="472" y="1"/>
                </a:moveTo>
                <a:lnTo>
                  <a:pt x="270" y="68"/>
                </a:lnTo>
                <a:lnTo>
                  <a:pt x="101" y="135"/>
                </a:lnTo>
                <a:lnTo>
                  <a:pt x="68" y="169"/>
                </a:lnTo>
                <a:lnTo>
                  <a:pt x="68" y="203"/>
                </a:lnTo>
                <a:lnTo>
                  <a:pt x="101" y="506"/>
                </a:lnTo>
                <a:lnTo>
                  <a:pt x="101" y="674"/>
                </a:lnTo>
                <a:lnTo>
                  <a:pt x="34" y="674"/>
                </a:lnTo>
                <a:lnTo>
                  <a:pt x="0" y="741"/>
                </a:lnTo>
                <a:lnTo>
                  <a:pt x="0" y="809"/>
                </a:lnTo>
                <a:lnTo>
                  <a:pt x="68" y="876"/>
                </a:lnTo>
                <a:lnTo>
                  <a:pt x="270" y="910"/>
                </a:lnTo>
                <a:lnTo>
                  <a:pt x="472" y="910"/>
                </a:lnTo>
                <a:lnTo>
                  <a:pt x="573" y="876"/>
                </a:lnTo>
                <a:lnTo>
                  <a:pt x="640" y="809"/>
                </a:lnTo>
                <a:lnTo>
                  <a:pt x="707" y="741"/>
                </a:lnTo>
                <a:lnTo>
                  <a:pt x="741" y="640"/>
                </a:lnTo>
                <a:lnTo>
                  <a:pt x="741" y="506"/>
                </a:lnTo>
                <a:lnTo>
                  <a:pt x="707" y="438"/>
                </a:lnTo>
                <a:lnTo>
                  <a:pt x="674" y="371"/>
                </a:lnTo>
                <a:lnTo>
                  <a:pt x="707" y="304"/>
                </a:lnTo>
                <a:lnTo>
                  <a:pt x="707" y="169"/>
                </a:lnTo>
                <a:lnTo>
                  <a:pt x="707" y="68"/>
                </a:lnTo>
                <a:lnTo>
                  <a:pt x="640" y="34"/>
                </a:lnTo>
                <a:lnTo>
                  <a:pt x="53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7"/>
          <p:cNvSpPr/>
          <p:nvPr/>
        </p:nvSpPr>
        <p:spPr>
          <a:xfrm>
            <a:off x="651483" y="419465"/>
            <a:ext cx="137058" cy="119163"/>
          </a:xfrm>
          <a:custGeom>
            <a:avLst/>
            <a:gdLst/>
            <a:ahLst/>
            <a:cxnLst/>
            <a:rect l="l" t="t" r="r" b="b"/>
            <a:pathLst>
              <a:path w="2324" h="2392" extrusionOk="0">
                <a:moveTo>
                  <a:pt x="1515" y="1"/>
                </a:moveTo>
                <a:lnTo>
                  <a:pt x="909" y="34"/>
                </a:lnTo>
                <a:lnTo>
                  <a:pt x="202" y="34"/>
                </a:lnTo>
                <a:lnTo>
                  <a:pt x="0" y="102"/>
                </a:lnTo>
                <a:lnTo>
                  <a:pt x="0" y="135"/>
                </a:lnTo>
                <a:lnTo>
                  <a:pt x="68" y="203"/>
                </a:lnTo>
                <a:lnTo>
                  <a:pt x="169" y="236"/>
                </a:lnTo>
                <a:lnTo>
                  <a:pt x="371" y="270"/>
                </a:lnTo>
                <a:lnTo>
                  <a:pt x="1414" y="270"/>
                </a:lnTo>
                <a:lnTo>
                  <a:pt x="2020" y="236"/>
                </a:lnTo>
                <a:lnTo>
                  <a:pt x="1987" y="438"/>
                </a:lnTo>
                <a:lnTo>
                  <a:pt x="2020" y="640"/>
                </a:lnTo>
                <a:lnTo>
                  <a:pt x="2054" y="1078"/>
                </a:lnTo>
                <a:lnTo>
                  <a:pt x="2054" y="1617"/>
                </a:lnTo>
                <a:lnTo>
                  <a:pt x="2054" y="1852"/>
                </a:lnTo>
                <a:lnTo>
                  <a:pt x="2088" y="2122"/>
                </a:lnTo>
                <a:lnTo>
                  <a:pt x="977" y="2155"/>
                </a:lnTo>
                <a:lnTo>
                  <a:pt x="539" y="2155"/>
                </a:lnTo>
                <a:lnTo>
                  <a:pt x="371" y="2189"/>
                </a:lnTo>
                <a:lnTo>
                  <a:pt x="270" y="2223"/>
                </a:lnTo>
                <a:lnTo>
                  <a:pt x="202" y="2290"/>
                </a:lnTo>
                <a:lnTo>
                  <a:pt x="270" y="2358"/>
                </a:lnTo>
                <a:lnTo>
                  <a:pt x="371" y="2391"/>
                </a:lnTo>
                <a:lnTo>
                  <a:pt x="1583" y="2391"/>
                </a:lnTo>
                <a:lnTo>
                  <a:pt x="2222" y="2358"/>
                </a:lnTo>
                <a:lnTo>
                  <a:pt x="2290" y="2324"/>
                </a:lnTo>
                <a:lnTo>
                  <a:pt x="2323" y="2290"/>
                </a:lnTo>
                <a:lnTo>
                  <a:pt x="2323" y="2223"/>
                </a:lnTo>
                <a:lnTo>
                  <a:pt x="2290" y="2155"/>
                </a:lnTo>
                <a:lnTo>
                  <a:pt x="2290" y="1886"/>
                </a:lnTo>
                <a:lnTo>
                  <a:pt x="2290" y="1617"/>
                </a:lnTo>
                <a:lnTo>
                  <a:pt x="2256" y="1078"/>
                </a:lnTo>
                <a:lnTo>
                  <a:pt x="2256" y="607"/>
                </a:lnTo>
                <a:lnTo>
                  <a:pt x="2222" y="405"/>
                </a:lnTo>
                <a:lnTo>
                  <a:pt x="2189" y="203"/>
                </a:lnTo>
                <a:lnTo>
                  <a:pt x="2222" y="135"/>
                </a:lnTo>
                <a:lnTo>
                  <a:pt x="2222" y="68"/>
                </a:lnTo>
                <a:lnTo>
                  <a:pt x="2189" y="34"/>
                </a:lnTo>
                <a:lnTo>
                  <a:pt x="212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7"/>
          <p:cNvSpPr/>
          <p:nvPr/>
        </p:nvSpPr>
        <p:spPr>
          <a:xfrm>
            <a:off x="861964" y="453042"/>
            <a:ext cx="43700" cy="31883"/>
          </a:xfrm>
          <a:custGeom>
            <a:avLst/>
            <a:gdLst/>
            <a:ahLst/>
            <a:cxnLst/>
            <a:rect l="l" t="t" r="r" b="b"/>
            <a:pathLst>
              <a:path w="741" h="640" extrusionOk="0">
                <a:moveTo>
                  <a:pt x="67" y="0"/>
                </a:moveTo>
                <a:lnTo>
                  <a:pt x="0" y="67"/>
                </a:lnTo>
                <a:lnTo>
                  <a:pt x="0" y="135"/>
                </a:lnTo>
                <a:lnTo>
                  <a:pt x="34" y="168"/>
                </a:lnTo>
                <a:lnTo>
                  <a:pt x="67" y="202"/>
                </a:lnTo>
                <a:lnTo>
                  <a:pt x="101" y="303"/>
                </a:lnTo>
                <a:lnTo>
                  <a:pt x="135" y="438"/>
                </a:lnTo>
                <a:lnTo>
                  <a:pt x="202" y="539"/>
                </a:lnTo>
                <a:lnTo>
                  <a:pt x="303" y="640"/>
                </a:lnTo>
                <a:lnTo>
                  <a:pt x="438" y="640"/>
                </a:lnTo>
                <a:lnTo>
                  <a:pt x="471" y="606"/>
                </a:lnTo>
                <a:lnTo>
                  <a:pt x="606" y="337"/>
                </a:lnTo>
                <a:lnTo>
                  <a:pt x="707" y="236"/>
                </a:lnTo>
                <a:lnTo>
                  <a:pt x="741" y="168"/>
                </a:lnTo>
                <a:lnTo>
                  <a:pt x="741" y="101"/>
                </a:lnTo>
                <a:lnTo>
                  <a:pt x="741" y="67"/>
                </a:lnTo>
                <a:lnTo>
                  <a:pt x="707" y="34"/>
                </a:lnTo>
                <a:lnTo>
                  <a:pt x="606" y="67"/>
                </a:lnTo>
                <a:lnTo>
                  <a:pt x="505" y="135"/>
                </a:lnTo>
                <a:lnTo>
                  <a:pt x="404" y="269"/>
                </a:lnTo>
                <a:lnTo>
                  <a:pt x="337" y="370"/>
                </a:lnTo>
                <a:lnTo>
                  <a:pt x="269" y="236"/>
                </a:lnTo>
                <a:lnTo>
                  <a:pt x="236" y="67"/>
                </a:lnTo>
                <a:lnTo>
                  <a:pt x="20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7"/>
          <p:cNvSpPr/>
          <p:nvPr/>
        </p:nvSpPr>
        <p:spPr>
          <a:xfrm>
            <a:off x="474735" y="422853"/>
            <a:ext cx="150976" cy="120807"/>
          </a:xfrm>
          <a:custGeom>
            <a:avLst/>
            <a:gdLst/>
            <a:ahLst/>
            <a:cxnLst/>
            <a:rect l="l" t="t" r="r" b="b"/>
            <a:pathLst>
              <a:path w="2560" h="2425" extrusionOk="0">
                <a:moveTo>
                  <a:pt x="2391" y="0"/>
                </a:moveTo>
                <a:lnTo>
                  <a:pt x="2358" y="34"/>
                </a:lnTo>
                <a:lnTo>
                  <a:pt x="2324" y="135"/>
                </a:lnTo>
                <a:lnTo>
                  <a:pt x="1751" y="67"/>
                </a:lnTo>
                <a:lnTo>
                  <a:pt x="1179" y="67"/>
                </a:lnTo>
                <a:lnTo>
                  <a:pt x="640" y="34"/>
                </a:lnTo>
                <a:lnTo>
                  <a:pt x="405" y="67"/>
                </a:lnTo>
                <a:lnTo>
                  <a:pt x="270" y="101"/>
                </a:lnTo>
                <a:lnTo>
                  <a:pt x="169" y="168"/>
                </a:lnTo>
                <a:lnTo>
                  <a:pt x="169" y="202"/>
                </a:lnTo>
                <a:lnTo>
                  <a:pt x="371" y="269"/>
                </a:lnTo>
                <a:lnTo>
                  <a:pt x="573" y="303"/>
                </a:lnTo>
                <a:lnTo>
                  <a:pt x="1011" y="269"/>
                </a:lnTo>
                <a:lnTo>
                  <a:pt x="1650" y="303"/>
                </a:lnTo>
                <a:lnTo>
                  <a:pt x="2324" y="337"/>
                </a:lnTo>
                <a:lnTo>
                  <a:pt x="2290" y="707"/>
                </a:lnTo>
                <a:lnTo>
                  <a:pt x="2324" y="1077"/>
                </a:lnTo>
                <a:lnTo>
                  <a:pt x="2324" y="1582"/>
                </a:lnTo>
                <a:lnTo>
                  <a:pt x="2358" y="1852"/>
                </a:lnTo>
                <a:lnTo>
                  <a:pt x="2391" y="2087"/>
                </a:lnTo>
                <a:lnTo>
                  <a:pt x="2358" y="2087"/>
                </a:lnTo>
                <a:lnTo>
                  <a:pt x="1314" y="2121"/>
                </a:lnTo>
                <a:lnTo>
                  <a:pt x="809" y="2155"/>
                </a:lnTo>
                <a:lnTo>
                  <a:pt x="539" y="2189"/>
                </a:lnTo>
                <a:lnTo>
                  <a:pt x="304" y="2256"/>
                </a:lnTo>
                <a:lnTo>
                  <a:pt x="270" y="1751"/>
                </a:lnTo>
                <a:lnTo>
                  <a:pt x="236" y="1246"/>
                </a:lnTo>
                <a:lnTo>
                  <a:pt x="270" y="707"/>
                </a:lnTo>
                <a:lnTo>
                  <a:pt x="236" y="438"/>
                </a:lnTo>
                <a:lnTo>
                  <a:pt x="203" y="303"/>
                </a:lnTo>
                <a:lnTo>
                  <a:pt x="169" y="202"/>
                </a:lnTo>
                <a:lnTo>
                  <a:pt x="135" y="202"/>
                </a:lnTo>
                <a:lnTo>
                  <a:pt x="68" y="337"/>
                </a:lnTo>
                <a:lnTo>
                  <a:pt x="34" y="505"/>
                </a:lnTo>
                <a:lnTo>
                  <a:pt x="1" y="875"/>
                </a:lnTo>
                <a:lnTo>
                  <a:pt x="34" y="1582"/>
                </a:lnTo>
                <a:lnTo>
                  <a:pt x="34" y="1818"/>
                </a:lnTo>
                <a:lnTo>
                  <a:pt x="34" y="2054"/>
                </a:lnTo>
                <a:lnTo>
                  <a:pt x="34" y="2189"/>
                </a:lnTo>
                <a:lnTo>
                  <a:pt x="102" y="2290"/>
                </a:lnTo>
                <a:lnTo>
                  <a:pt x="169" y="2391"/>
                </a:lnTo>
                <a:lnTo>
                  <a:pt x="270" y="2424"/>
                </a:lnTo>
                <a:lnTo>
                  <a:pt x="304" y="2424"/>
                </a:lnTo>
                <a:lnTo>
                  <a:pt x="337" y="2391"/>
                </a:lnTo>
                <a:lnTo>
                  <a:pt x="337" y="2357"/>
                </a:lnTo>
                <a:lnTo>
                  <a:pt x="573" y="2391"/>
                </a:lnTo>
                <a:lnTo>
                  <a:pt x="809" y="2424"/>
                </a:lnTo>
                <a:lnTo>
                  <a:pt x="1347" y="2391"/>
                </a:lnTo>
                <a:lnTo>
                  <a:pt x="2391" y="2323"/>
                </a:lnTo>
                <a:lnTo>
                  <a:pt x="2459" y="2290"/>
                </a:lnTo>
                <a:lnTo>
                  <a:pt x="2492" y="2323"/>
                </a:lnTo>
                <a:lnTo>
                  <a:pt x="2526" y="2323"/>
                </a:lnTo>
                <a:lnTo>
                  <a:pt x="2526" y="2290"/>
                </a:lnTo>
                <a:lnTo>
                  <a:pt x="2560" y="2020"/>
                </a:lnTo>
                <a:lnTo>
                  <a:pt x="2560" y="1784"/>
                </a:lnTo>
                <a:lnTo>
                  <a:pt x="2526" y="1246"/>
                </a:lnTo>
                <a:lnTo>
                  <a:pt x="2526" y="640"/>
                </a:lnTo>
                <a:lnTo>
                  <a:pt x="2492" y="337"/>
                </a:lnTo>
                <a:lnTo>
                  <a:pt x="2459" y="34"/>
                </a:lnTo>
                <a:lnTo>
                  <a:pt x="242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7"/>
          <p:cNvSpPr/>
          <p:nvPr/>
        </p:nvSpPr>
        <p:spPr>
          <a:xfrm>
            <a:off x="699134" y="461411"/>
            <a:ext cx="35798" cy="30239"/>
          </a:xfrm>
          <a:custGeom>
            <a:avLst/>
            <a:gdLst/>
            <a:ahLst/>
            <a:cxnLst/>
            <a:rect l="l" t="t" r="r" b="b"/>
            <a:pathLst>
              <a:path w="607" h="607" extrusionOk="0">
                <a:moveTo>
                  <a:pt x="236" y="0"/>
                </a:moveTo>
                <a:lnTo>
                  <a:pt x="135" y="68"/>
                </a:lnTo>
                <a:lnTo>
                  <a:pt x="68" y="135"/>
                </a:lnTo>
                <a:lnTo>
                  <a:pt x="0" y="202"/>
                </a:lnTo>
                <a:lnTo>
                  <a:pt x="0" y="303"/>
                </a:lnTo>
                <a:lnTo>
                  <a:pt x="0" y="404"/>
                </a:lnTo>
                <a:lnTo>
                  <a:pt x="68" y="505"/>
                </a:lnTo>
                <a:lnTo>
                  <a:pt x="135" y="573"/>
                </a:lnTo>
                <a:lnTo>
                  <a:pt x="236" y="606"/>
                </a:lnTo>
                <a:lnTo>
                  <a:pt x="371" y="606"/>
                </a:lnTo>
                <a:lnTo>
                  <a:pt x="438" y="573"/>
                </a:lnTo>
                <a:lnTo>
                  <a:pt x="539" y="539"/>
                </a:lnTo>
                <a:lnTo>
                  <a:pt x="573" y="438"/>
                </a:lnTo>
                <a:lnTo>
                  <a:pt x="539" y="404"/>
                </a:lnTo>
                <a:lnTo>
                  <a:pt x="505" y="371"/>
                </a:lnTo>
                <a:lnTo>
                  <a:pt x="438" y="337"/>
                </a:lnTo>
                <a:lnTo>
                  <a:pt x="371" y="371"/>
                </a:lnTo>
                <a:lnTo>
                  <a:pt x="303" y="404"/>
                </a:lnTo>
                <a:lnTo>
                  <a:pt x="202" y="371"/>
                </a:lnTo>
                <a:lnTo>
                  <a:pt x="202" y="337"/>
                </a:lnTo>
                <a:lnTo>
                  <a:pt x="202" y="303"/>
                </a:lnTo>
                <a:lnTo>
                  <a:pt x="202" y="236"/>
                </a:lnTo>
                <a:lnTo>
                  <a:pt x="236" y="202"/>
                </a:lnTo>
                <a:lnTo>
                  <a:pt x="337" y="169"/>
                </a:lnTo>
                <a:lnTo>
                  <a:pt x="472" y="169"/>
                </a:lnTo>
                <a:lnTo>
                  <a:pt x="606" y="135"/>
                </a:lnTo>
                <a:lnTo>
                  <a:pt x="606" y="101"/>
                </a:lnTo>
                <a:lnTo>
                  <a:pt x="606" y="68"/>
                </a:lnTo>
                <a:lnTo>
                  <a:pt x="53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7"/>
          <p:cNvSpPr/>
          <p:nvPr/>
        </p:nvSpPr>
        <p:spPr>
          <a:xfrm>
            <a:off x="1707784" y="246698"/>
            <a:ext cx="131101" cy="122501"/>
          </a:xfrm>
          <a:custGeom>
            <a:avLst/>
            <a:gdLst/>
            <a:ahLst/>
            <a:cxnLst/>
            <a:rect l="l" t="t" r="r" b="b"/>
            <a:pathLst>
              <a:path w="2223" h="2459" extrusionOk="0">
                <a:moveTo>
                  <a:pt x="1751" y="1"/>
                </a:moveTo>
                <a:lnTo>
                  <a:pt x="1280" y="68"/>
                </a:lnTo>
                <a:lnTo>
                  <a:pt x="674" y="68"/>
                </a:lnTo>
                <a:lnTo>
                  <a:pt x="68" y="102"/>
                </a:lnTo>
                <a:lnTo>
                  <a:pt x="1" y="136"/>
                </a:lnTo>
                <a:lnTo>
                  <a:pt x="1" y="203"/>
                </a:lnTo>
                <a:lnTo>
                  <a:pt x="1" y="237"/>
                </a:lnTo>
                <a:lnTo>
                  <a:pt x="34" y="304"/>
                </a:lnTo>
                <a:lnTo>
                  <a:pt x="1" y="506"/>
                </a:lnTo>
                <a:lnTo>
                  <a:pt x="1" y="742"/>
                </a:lnTo>
                <a:lnTo>
                  <a:pt x="34" y="1179"/>
                </a:lnTo>
                <a:lnTo>
                  <a:pt x="34" y="1718"/>
                </a:lnTo>
                <a:lnTo>
                  <a:pt x="34" y="2021"/>
                </a:lnTo>
                <a:lnTo>
                  <a:pt x="68" y="2290"/>
                </a:lnTo>
                <a:lnTo>
                  <a:pt x="68" y="2324"/>
                </a:lnTo>
                <a:lnTo>
                  <a:pt x="68" y="2391"/>
                </a:lnTo>
                <a:lnTo>
                  <a:pt x="102" y="2459"/>
                </a:lnTo>
                <a:lnTo>
                  <a:pt x="169" y="2459"/>
                </a:lnTo>
                <a:lnTo>
                  <a:pt x="809" y="2425"/>
                </a:lnTo>
                <a:lnTo>
                  <a:pt x="1415" y="2391"/>
                </a:lnTo>
                <a:lnTo>
                  <a:pt x="1819" y="2391"/>
                </a:lnTo>
                <a:lnTo>
                  <a:pt x="2021" y="2324"/>
                </a:lnTo>
                <a:lnTo>
                  <a:pt x="2122" y="2290"/>
                </a:lnTo>
                <a:lnTo>
                  <a:pt x="2189" y="2223"/>
                </a:lnTo>
                <a:lnTo>
                  <a:pt x="2088" y="2156"/>
                </a:lnTo>
                <a:lnTo>
                  <a:pt x="2021" y="2122"/>
                </a:lnTo>
                <a:lnTo>
                  <a:pt x="1819" y="2122"/>
                </a:lnTo>
                <a:lnTo>
                  <a:pt x="1415" y="2156"/>
                </a:lnTo>
                <a:lnTo>
                  <a:pt x="270" y="2223"/>
                </a:lnTo>
                <a:lnTo>
                  <a:pt x="270" y="1954"/>
                </a:lnTo>
                <a:lnTo>
                  <a:pt x="270" y="1684"/>
                </a:lnTo>
                <a:lnTo>
                  <a:pt x="236" y="1179"/>
                </a:lnTo>
                <a:lnTo>
                  <a:pt x="236" y="742"/>
                </a:lnTo>
                <a:lnTo>
                  <a:pt x="236" y="540"/>
                </a:lnTo>
                <a:lnTo>
                  <a:pt x="203" y="304"/>
                </a:lnTo>
                <a:lnTo>
                  <a:pt x="809" y="304"/>
                </a:lnTo>
                <a:lnTo>
                  <a:pt x="1448" y="270"/>
                </a:lnTo>
                <a:lnTo>
                  <a:pt x="1852" y="237"/>
                </a:lnTo>
                <a:lnTo>
                  <a:pt x="2054" y="169"/>
                </a:lnTo>
                <a:lnTo>
                  <a:pt x="2122" y="136"/>
                </a:lnTo>
                <a:lnTo>
                  <a:pt x="2223" y="68"/>
                </a:lnTo>
                <a:lnTo>
                  <a:pt x="2223" y="35"/>
                </a:lnTo>
                <a:lnTo>
                  <a:pt x="198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7"/>
          <p:cNvSpPr/>
          <p:nvPr/>
        </p:nvSpPr>
        <p:spPr>
          <a:xfrm>
            <a:off x="2158530" y="94107"/>
            <a:ext cx="160884" cy="253322"/>
          </a:xfrm>
          <a:custGeom>
            <a:avLst/>
            <a:gdLst/>
            <a:ahLst/>
            <a:cxnLst/>
            <a:rect l="l" t="t" r="r" b="b"/>
            <a:pathLst>
              <a:path w="2728" h="5085" extrusionOk="0">
                <a:moveTo>
                  <a:pt x="2391" y="202"/>
                </a:moveTo>
                <a:lnTo>
                  <a:pt x="2357" y="471"/>
                </a:lnTo>
                <a:lnTo>
                  <a:pt x="2323" y="741"/>
                </a:lnTo>
                <a:lnTo>
                  <a:pt x="2357" y="1313"/>
                </a:lnTo>
                <a:lnTo>
                  <a:pt x="2391" y="1886"/>
                </a:lnTo>
                <a:lnTo>
                  <a:pt x="2424" y="2424"/>
                </a:lnTo>
                <a:lnTo>
                  <a:pt x="2458" y="3636"/>
                </a:lnTo>
                <a:lnTo>
                  <a:pt x="2424" y="4848"/>
                </a:lnTo>
                <a:lnTo>
                  <a:pt x="1785" y="4848"/>
                </a:lnTo>
                <a:lnTo>
                  <a:pt x="1448" y="4815"/>
                </a:lnTo>
                <a:lnTo>
                  <a:pt x="1280" y="4848"/>
                </a:lnTo>
                <a:lnTo>
                  <a:pt x="1111" y="4882"/>
                </a:lnTo>
                <a:lnTo>
                  <a:pt x="1111" y="4242"/>
                </a:lnTo>
                <a:lnTo>
                  <a:pt x="1078" y="3636"/>
                </a:lnTo>
                <a:lnTo>
                  <a:pt x="943" y="2391"/>
                </a:lnTo>
                <a:lnTo>
                  <a:pt x="977" y="2323"/>
                </a:lnTo>
                <a:lnTo>
                  <a:pt x="977" y="2256"/>
                </a:lnTo>
                <a:lnTo>
                  <a:pt x="943" y="2222"/>
                </a:lnTo>
                <a:lnTo>
                  <a:pt x="842" y="2189"/>
                </a:lnTo>
                <a:lnTo>
                  <a:pt x="337" y="2323"/>
                </a:lnTo>
                <a:lnTo>
                  <a:pt x="303" y="1751"/>
                </a:lnTo>
                <a:lnTo>
                  <a:pt x="236" y="1212"/>
                </a:lnTo>
                <a:lnTo>
                  <a:pt x="236" y="741"/>
                </a:lnTo>
                <a:lnTo>
                  <a:pt x="202" y="505"/>
                </a:lnTo>
                <a:lnTo>
                  <a:pt x="169" y="269"/>
                </a:lnTo>
                <a:lnTo>
                  <a:pt x="741" y="303"/>
                </a:lnTo>
                <a:lnTo>
                  <a:pt x="1280" y="269"/>
                </a:lnTo>
                <a:lnTo>
                  <a:pt x="2391" y="202"/>
                </a:lnTo>
                <a:close/>
                <a:moveTo>
                  <a:pt x="2391" y="0"/>
                </a:moveTo>
                <a:lnTo>
                  <a:pt x="1280" y="34"/>
                </a:lnTo>
                <a:lnTo>
                  <a:pt x="707" y="67"/>
                </a:lnTo>
                <a:lnTo>
                  <a:pt x="169" y="135"/>
                </a:lnTo>
                <a:lnTo>
                  <a:pt x="135" y="168"/>
                </a:lnTo>
                <a:lnTo>
                  <a:pt x="101" y="168"/>
                </a:lnTo>
                <a:lnTo>
                  <a:pt x="68" y="202"/>
                </a:lnTo>
                <a:lnTo>
                  <a:pt x="0" y="438"/>
                </a:lnTo>
                <a:lnTo>
                  <a:pt x="0" y="707"/>
                </a:lnTo>
                <a:lnTo>
                  <a:pt x="0" y="1212"/>
                </a:lnTo>
                <a:lnTo>
                  <a:pt x="34" y="1818"/>
                </a:lnTo>
                <a:lnTo>
                  <a:pt x="68" y="2121"/>
                </a:lnTo>
                <a:lnTo>
                  <a:pt x="135" y="2424"/>
                </a:lnTo>
                <a:lnTo>
                  <a:pt x="135" y="2458"/>
                </a:lnTo>
                <a:lnTo>
                  <a:pt x="202" y="2492"/>
                </a:lnTo>
                <a:lnTo>
                  <a:pt x="303" y="2492"/>
                </a:lnTo>
                <a:lnTo>
                  <a:pt x="808" y="2424"/>
                </a:lnTo>
                <a:lnTo>
                  <a:pt x="842" y="3704"/>
                </a:lnTo>
                <a:lnTo>
                  <a:pt x="876" y="4377"/>
                </a:lnTo>
                <a:lnTo>
                  <a:pt x="943" y="5017"/>
                </a:lnTo>
                <a:lnTo>
                  <a:pt x="977" y="5050"/>
                </a:lnTo>
                <a:lnTo>
                  <a:pt x="1044" y="5084"/>
                </a:lnTo>
                <a:lnTo>
                  <a:pt x="1078" y="5050"/>
                </a:lnTo>
                <a:lnTo>
                  <a:pt x="1111" y="4983"/>
                </a:lnTo>
                <a:lnTo>
                  <a:pt x="1246" y="5017"/>
                </a:lnTo>
                <a:lnTo>
                  <a:pt x="1381" y="5050"/>
                </a:lnTo>
                <a:lnTo>
                  <a:pt x="1684" y="5050"/>
                </a:lnTo>
                <a:lnTo>
                  <a:pt x="2088" y="5084"/>
                </a:lnTo>
                <a:lnTo>
                  <a:pt x="2458" y="5050"/>
                </a:lnTo>
                <a:lnTo>
                  <a:pt x="2559" y="5084"/>
                </a:lnTo>
                <a:lnTo>
                  <a:pt x="2626" y="5050"/>
                </a:lnTo>
                <a:lnTo>
                  <a:pt x="2694" y="5017"/>
                </a:lnTo>
                <a:lnTo>
                  <a:pt x="2727" y="4949"/>
                </a:lnTo>
                <a:lnTo>
                  <a:pt x="2727" y="4882"/>
                </a:lnTo>
                <a:lnTo>
                  <a:pt x="2660" y="4848"/>
                </a:lnTo>
                <a:lnTo>
                  <a:pt x="2660" y="3636"/>
                </a:lnTo>
                <a:lnTo>
                  <a:pt x="2626" y="2424"/>
                </a:lnTo>
                <a:lnTo>
                  <a:pt x="2626" y="1280"/>
                </a:lnTo>
                <a:lnTo>
                  <a:pt x="2593" y="707"/>
                </a:lnTo>
                <a:lnTo>
                  <a:pt x="2525" y="438"/>
                </a:lnTo>
                <a:lnTo>
                  <a:pt x="2458" y="168"/>
                </a:lnTo>
                <a:lnTo>
                  <a:pt x="2458" y="101"/>
                </a:lnTo>
                <a:lnTo>
                  <a:pt x="2458" y="67"/>
                </a:lnTo>
                <a:lnTo>
                  <a:pt x="242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7"/>
          <p:cNvSpPr/>
          <p:nvPr/>
        </p:nvSpPr>
        <p:spPr>
          <a:xfrm>
            <a:off x="-39527" y="3264094"/>
            <a:ext cx="804242" cy="686037"/>
          </a:xfrm>
          <a:custGeom>
            <a:avLst/>
            <a:gdLst/>
            <a:ahLst/>
            <a:cxnLst/>
            <a:rect l="l" t="t" r="r" b="b"/>
            <a:pathLst>
              <a:path w="13637" h="13771" extrusionOk="0">
                <a:moveTo>
                  <a:pt x="12626" y="6095"/>
                </a:moveTo>
                <a:lnTo>
                  <a:pt x="12896" y="6162"/>
                </a:lnTo>
                <a:lnTo>
                  <a:pt x="12997" y="6196"/>
                </a:lnTo>
                <a:lnTo>
                  <a:pt x="13098" y="6263"/>
                </a:lnTo>
                <a:lnTo>
                  <a:pt x="13199" y="6364"/>
                </a:lnTo>
                <a:lnTo>
                  <a:pt x="13300" y="6465"/>
                </a:lnTo>
                <a:lnTo>
                  <a:pt x="13367" y="6600"/>
                </a:lnTo>
                <a:lnTo>
                  <a:pt x="13401" y="6768"/>
                </a:lnTo>
                <a:lnTo>
                  <a:pt x="13434" y="6903"/>
                </a:lnTo>
                <a:lnTo>
                  <a:pt x="13434" y="7071"/>
                </a:lnTo>
                <a:lnTo>
                  <a:pt x="13367" y="7206"/>
                </a:lnTo>
                <a:lnTo>
                  <a:pt x="13333" y="7340"/>
                </a:lnTo>
                <a:lnTo>
                  <a:pt x="13232" y="7475"/>
                </a:lnTo>
                <a:lnTo>
                  <a:pt x="13131" y="7576"/>
                </a:lnTo>
                <a:lnTo>
                  <a:pt x="12862" y="7711"/>
                </a:lnTo>
                <a:lnTo>
                  <a:pt x="12559" y="7812"/>
                </a:lnTo>
                <a:lnTo>
                  <a:pt x="12222" y="7845"/>
                </a:lnTo>
                <a:lnTo>
                  <a:pt x="11852" y="7845"/>
                </a:lnTo>
                <a:lnTo>
                  <a:pt x="11145" y="7812"/>
                </a:lnTo>
                <a:lnTo>
                  <a:pt x="10505" y="7778"/>
                </a:lnTo>
                <a:lnTo>
                  <a:pt x="10505" y="7542"/>
                </a:lnTo>
                <a:lnTo>
                  <a:pt x="10505" y="7307"/>
                </a:lnTo>
                <a:lnTo>
                  <a:pt x="10539" y="6734"/>
                </a:lnTo>
                <a:lnTo>
                  <a:pt x="10539" y="6196"/>
                </a:lnTo>
                <a:lnTo>
                  <a:pt x="10977" y="6128"/>
                </a:lnTo>
                <a:lnTo>
                  <a:pt x="11448" y="6095"/>
                </a:lnTo>
                <a:close/>
                <a:moveTo>
                  <a:pt x="3469" y="1"/>
                </a:moveTo>
                <a:lnTo>
                  <a:pt x="2795" y="68"/>
                </a:lnTo>
                <a:lnTo>
                  <a:pt x="2122" y="203"/>
                </a:lnTo>
                <a:lnTo>
                  <a:pt x="1482" y="405"/>
                </a:lnTo>
                <a:lnTo>
                  <a:pt x="842" y="640"/>
                </a:lnTo>
                <a:lnTo>
                  <a:pt x="270" y="943"/>
                </a:lnTo>
                <a:lnTo>
                  <a:pt x="1" y="1112"/>
                </a:lnTo>
                <a:lnTo>
                  <a:pt x="1" y="1415"/>
                </a:lnTo>
                <a:lnTo>
                  <a:pt x="573" y="1044"/>
                </a:lnTo>
                <a:lnTo>
                  <a:pt x="1145" y="741"/>
                </a:lnTo>
                <a:lnTo>
                  <a:pt x="1751" y="539"/>
                </a:lnTo>
                <a:lnTo>
                  <a:pt x="2357" y="371"/>
                </a:lnTo>
                <a:lnTo>
                  <a:pt x="2997" y="270"/>
                </a:lnTo>
                <a:lnTo>
                  <a:pt x="3671" y="236"/>
                </a:lnTo>
                <a:lnTo>
                  <a:pt x="4310" y="236"/>
                </a:lnTo>
                <a:lnTo>
                  <a:pt x="4950" y="304"/>
                </a:lnTo>
                <a:lnTo>
                  <a:pt x="5590" y="438"/>
                </a:lnTo>
                <a:lnTo>
                  <a:pt x="6128" y="607"/>
                </a:lnTo>
                <a:lnTo>
                  <a:pt x="6633" y="809"/>
                </a:lnTo>
                <a:lnTo>
                  <a:pt x="7138" y="1078"/>
                </a:lnTo>
                <a:lnTo>
                  <a:pt x="7610" y="1381"/>
                </a:lnTo>
                <a:lnTo>
                  <a:pt x="8047" y="1752"/>
                </a:lnTo>
                <a:lnTo>
                  <a:pt x="8451" y="2122"/>
                </a:lnTo>
                <a:lnTo>
                  <a:pt x="8822" y="2560"/>
                </a:lnTo>
                <a:lnTo>
                  <a:pt x="9192" y="2997"/>
                </a:lnTo>
                <a:lnTo>
                  <a:pt x="9495" y="3536"/>
                </a:lnTo>
                <a:lnTo>
                  <a:pt x="9764" y="4075"/>
                </a:lnTo>
                <a:lnTo>
                  <a:pt x="9966" y="4647"/>
                </a:lnTo>
                <a:lnTo>
                  <a:pt x="10135" y="5219"/>
                </a:lnTo>
                <a:lnTo>
                  <a:pt x="10202" y="5792"/>
                </a:lnTo>
                <a:lnTo>
                  <a:pt x="10269" y="6398"/>
                </a:lnTo>
                <a:lnTo>
                  <a:pt x="10269" y="7004"/>
                </a:lnTo>
                <a:lnTo>
                  <a:pt x="10236" y="7610"/>
                </a:lnTo>
                <a:lnTo>
                  <a:pt x="10236" y="7677"/>
                </a:lnTo>
                <a:lnTo>
                  <a:pt x="10303" y="7711"/>
                </a:lnTo>
                <a:lnTo>
                  <a:pt x="10303" y="7778"/>
                </a:lnTo>
                <a:lnTo>
                  <a:pt x="10269" y="7845"/>
                </a:lnTo>
                <a:lnTo>
                  <a:pt x="10269" y="7913"/>
                </a:lnTo>
                <a:lnTo>
                  <a:pt x="10202" y="8384"/>
                </a:lnTo>
                <a:lnTo>
                  <a:pt x="10067" y="8822"/>
                </a:lnTo>
                <a:lnTo>
                  <a:pt x="9798" y="9664"/>
                </a:lnTo>
                <a:lnTo>
                  <a:pt x="9697" y="9967"/>
                </a:lnTo>
                <a:lnTo>
                  <a:pt x="9529" y="10270"/>
                </a:lnTo>
                <a:lnTo>
                  <a:pt x="9394" y="10573"/>
                </a:lnTo>
                <a:lnTo>
                  <a:pt x="9192" y="10842"/>
                </a:lnTo>
                <a:lnTo>
                  <a:pt x="8754" y="11381"/>
                </a:lnTo>
                <a:lnTo>
                  <a:pt x="8283" y="11852"/>
                </a:lnTo>
                <a:lnTo>
                  <a:pt x="8014" y="12088"/>
                </a:lnTo>
                <a:lnTo>
                  <a:pt x="7711" y="12323"/>
                </a:lnTo>
                <a:lnTo>
                  <a:pt x="7441" y="12525"/>
                </a:lnTo>
                <a:lnTo>
                  <a:pt x="7138" y="12694"/>
                </a:lnTo>
                <a:lnTo>
                  <a:pt x="6532" y="12963"/>
                </a:lnTo>
                <a:lnTo>
                  <a:pt x="5960" y="13165"/>
                </a:lnTo>
                <a:lnTo>
                  <a:pt x="5388" y="13300"/>
                </a:lnTo>
                <a:lnTo>
                  <a:pt x="4849" y="13401"/>
                </a:lnTo>
                <a:lnTo>
                  <a:pt x="3906" y="13535"/>
                </a:lnTo>
                <a:lnTo>
                  <a:pt x="2863" y="13535"/>
                </a:lnTo>
                <a:lnTo>
                  <a:pt x="2357" y="13468"/>
                </a:lnTo>
                <a:lnTo>
                  <a:pt x="1852" y="13367"/>
                </a:lnTo>
                <a:lnTo>
                  <a:pt x="1381" y="13232"/>
                </a:lnTo>
                <a:lnTo>
                  <a:pt x="910" y="13064"/>
                </a:lnTo>
                <a:lnTo>
                  <a:pt x="438" y="12828"/>
                </a:lnTo>
                <a:lnTo>
                  <a:pt x="1" y="12593"/>
                </a:lnTo>
                <a:lnTo>
                  <a:pt x="1" y="12828"/>
                </a:lnTo>
                <a:lnTo>
                  <a:pt x="438" y="13064"/>
                </a:lnTo>
                <a:lnTo>
                  <a:pt x="910" y="13300"/>
                </a:lnTo>
                <a:lnTo>
                  <a:pt x="1381" y="13468"/>
                </a:lnTo>
                <a:lnTo>
                  <a:pt x="1852" y="13603"/>
                </a:lnTo>
                <a:lnTo>
                  <a:pt x="2357" y="13704"/>
                </a:lnTo>
                <a:lnTo>
                  <a:pt x="2863" y="13737"/>
                </a:lnTo>
                <a:lnTo>
                  <a:pt x="3368" y="13771"/>
                </a:lnTo>
                <a:lnTo>
                  <a:pt x="3906" y="13737"/>
                </a:lnTo>
                <a:lnTo>
                  <a:pt x="4411" y="13704"/>
                </a:lnTo>
                <a:lnTo>
                  <a:pt x="4984" y="13636"/>
                </a:lnTo>
                <a:lnTo>
                  <a:pt x="5556" y="13502"/>
                </a:lnTo>
                <a:lnTo>
                  <a:pt x="6128" y="13333"/>
                </a:lnTo>
                <a:lnTo>
                  <a:pt x="6734" y="13098"/>
                </a:lnTo>
                <a:lnTo>
                  <a:pt x="7374" y="12795"/>
                </a:lnTo>
                <a:lnTo>
                  <a:pt x="7677" y="12626"/>
                </a:lnTo>
                <a:lnTo>
                  <a:pt x="7980" y="12391"/>
                </a:lnTo>
                <a:lnTo>
                  <a:pt x="8283" y="12155"/>
                </a:lnTo>
                <a:lnTo>
                  <a:pt x="8586" y="11886"/>
                </a:lnTo>
                <a:lnTo>
                  <a:pt x="9024" y="11414"/>
                </a:lnTo>
                <a:lnTo>
                  <a:pt x="9428" y="10876"/>
                </a:lnTo>
                <a:lnTo>
                  <a:pt x="9764" y="10303"/>
                </a:lnTo>
                <a:lnTo>
                  <a:pt x="9899" y="10000"/>
                </a:lnTo>
                <a:lnTo>
                  <a:pt x="10000" y="9697"/>
                </a:lnTo>
                <a:lnTo>
                  <a:pt x="10101" y="9360"/>
                </a:lnTo>
                <a:lnTo>
                  <a:pt x="10202" y="9024"/>
                </a:lnTo>
                <a:lnTo>
                  <a:pt x="10370" y="8317"/>
                </a:lnTo>
                <a:lnTo>
                  <a:pt x="10471" y="7980"/>
                </a:lnTo>
                <a:lnTo>
                  <a:pt x="11313" y="8047"/>
                </a:lnTo>
                <a:lnTo>
                  <a:pt x="12256" y="8047"/>
                </a:lnTo>
                <a:lnTo>
                  <a:pt x="12694" y="7980"/>
                </a:lnTo>
                <a:lnTo>
                  <a:pt x="12896" y="7913"/>
                </a:lnTo>
                <a:lnTo>
                  <a:pt x="13098" y="7845"/>
                </a:lnTo>
                <a:lnTo>
                  <a:pt x="13266" y="7711"/>
                </a:lnTo>
                <a:lnTo>
                  <a:pt x="13401" y="7576"/>
                </a:lnTo>
                <a:lnTo>
                  <a:pt x="13502" y="7408"/>
                </a:lnTo>
                <a:lnTo>
                  <a:pt x="13603" y="7239"/>
                </a:lnTo>
                <a:lnTo>
                  <a:pt x="13636" y="7004"/>
                </a:lnTo>
                <a:lnTo>
                  <a:pt x="13636" y="6768"/>
                </a:lnTo>
                <a:lnTo>
                  <a:pt x="13603" y="6566"/>
                </a:lnTo>
                <a:lnTo>
                  <a:pt x="13502" y="6398"/>
                </a:lnTo>
                <a:lnTo>
                  <a:pt x="13367" y="6229"/>
                </a:lnTo>
                <a:lnTo>
                  <a:pt x="13199" y="6061"/>
                </a:lnTo>
                <a:lnTo>
                  <a:pt x="13030" y="5960"/>
                </a:lnTo>
                <a:lnTo>
                  <a:pt x="12795" y="5893"/>
                </a:lnTo>
                <a:lnTo>
                  <a:pt x="12525" y="5859"/>
                </a:lnTo>
                <a:lnTo>
                  <a:pt x="12222" y="5859"/>
                </a:lnTo>
                <a:lnTo>
                  <a:pt x="11616" y="5926"/>
                </a:lnTo>
                <a:lnTo>
                  <a:pt x="10808" y="5926"/>
                </a:lnTo>
                <a:lnTo>
                  <a:pt x="10539" y="5994"/>
                </a:lnTo>
                <a:lnTo>
                  <a:pt x="10471" y="5489"/>
                </a:lnTo>
                <a:lnTo>
                  <a:pt x="10370" y="4984"/>
                </a:lnTo>
                <a:lnTo>
                  <a:pt x="10202" y="4512"/>
                </a:lnTo>
                <a:lnTo>
                  <a:pt x="10034" y="4041"/>
                </a:lnTo>
                <a:lnTo>
                  <a:pt x="9798" y="3570"/>
                </a:lnTo>
                <a:lnTo>
                  <a:pt x="9529" y="3132"/>
                </a:lnTo>
                <a:lnTo>
                  <a:pt x="9259" y="2694"/>
                </a:lnTo>
                <a:lnTo>
                  <a:pt x="8923" y="2324"/>
                </a:lnTo>
                <a:lnTo>
                  <a:pt x="8586" y="1920"/>
                </a:lnTo>
                <a:lnTo>
                  <a:pt x="8182" y="1583"/>
                </a:lnTo>
                <a:lnTo>
                  <a:pt x="7778" y="1280"/>
                </a:lnTo>
                <a:lnTo>
                  <a:pt x="7374" y="977"/>
                </a:lnTo>
                <a:lnTo>
                  <a:pt x="6903" y="708"/>
                </a:lnTo>
                <a:lnTo>
                  <a:pt x="6431" y="506"/>
                </a:lnTo>
                <a:lnTo>
                  <a:pt x="5960" y="304"/>
                </a:lnTo>
                <a:lnTo>
                  <a:pt x="5455" y="169"/>
                </a:lnTo>
                <a:lnTo>
                  <a:pt x="4815" y="68"/>
                </a:lnTo>
                <a:lnTo>
                  <a:pt x="4142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7"/>
          <p:cNvSpPr/>
          <p:nvPr/>
        </p:nvSpPr>
        <p:spPr>
          <a:xfrm>
            <a:off x="2039400" y="234991"/>
            <a:ext cx="144961" cy="120807"/>
          </a:xfrm>
          <a:custGeom>
            <a:avLst/>
            <a:gdLst/>
            <a:ahLst/>
            <a:cxnLst/>
            <a:rect l="l" t="t" r="r" b="b"/>
            <a:pathLst>
              <a:path w="2458" h="2425" extrusionOk="0">
                <a:moveTo>
                  <a:pt x="2256" y="202"/>
                </a:moveTo>
                <a:lnTo>
                  <a:pt x="2222" y="640"/>
                </a:lnTo>
                <a:lnTo>
                  <a:pt x="2222" y="1078"/>
                </a:lnTo>
                <a:lnTo>
                  <a:pt x="2222" y="1616"/>
                </a:lnTo>
                <a:lnTo>
                  <a:pt x="2189" y="2155"/>
                </a:lnTo>
                <a:lnTo>
                  <a:pt x="1919" y="2121"/>
                </a:lnTo>
                <a:lnTo>
                  <a:pt x="1650" y="2088"/>
                </a:lnTo>
                <a:lnTo>
                  <a:pt x="1111" y="2121"/>
                </a:lnTo>
                <a:lnTo>
                  <a:pt x="674" y="2155"/>
                </a:lnTo>
                <a:lnTo>
                  <a:pt x="472" y="2155"/>
                </a:lnTo>
                <a:lnTo>
                  <a:pt x="270" y="2222"/>
                </a:lnTo>
                <a:lnTo>
                  <a:pt x="236" y="1684"/>
                </a:lnTo>
                <a:lnTo>
                  <a:pt x="202" y="1179"/>
                </a:lnTo>
                <a:lnTo>
                  <a:pt x="202" y="741"/>
                </a:lnTo>
                <a:lnTo>
                  <a:pt x="169" y="303"/>
                </a:lnTo>
                <a:lnTo>
                  <a:pt x="1212" y="270"/>
                </a:lnTo>
                <a:lnTo>
                  <a:pt x="1751" y="236"/>
                </a:lnTo>
                <a:lnTo>
                  <a:pt x="2256" y="202"/>
                </a:lnTo>
                <a:close/>
                <a:moveTo>
                  <a:pt x="1751" y="0"/>
                </a:moveTo>
                <a:lnTo>
                  <a:pt x="1212" y="34"/>
                </a:lnTo>
                <a:lnTo>
                  <a:pt x="169" y="101"/>
                </a:lnTo>
                <a:lnTo>
                  <a:pt x="101" y="101"/>
                </a:lnTo>
                <a:lnTo>
                  <a:pt x="67" y="135"/>
                </a:lnTo>
                <a:lnTo>
                  <a:pt x="34" y="169"/>
                </a:lnTo>
                <a:lnTo>
                  <a:pt x="0" y="472"/>
                </a:lnTo>
                <a:lnTo>
                  <a:pt x="0" y="741"/>
                </a:lnTo>
                <a:lnTo>
                  <a:pt x="0" y="1347"/>
                </a:lnTo>
                <a:lnTo>
                  <a:pt x="34" y="1852"/>
                </a:lnTo>
                <a:lnTo>
                  <a:pt x="34" y="2121"/>
                </a:lnTo>
                <a:lnTo>
                  <a:pt x="101" y="2357"/>
                </a:lnTo>
                <a:lnTo>
                  <a:pt x="101" y="2391"/>
                </a:lnTo>
                <a:lnTo>
                  <a:pt x="169" y="2424"/>
                </a:lnTo>
                <a:lnTo>
                  <a:pt x="202" y="2424"/>
                </a:lnTo>
                <a:lnTo>
                  <a:pt x="236" y="2391"/>
                </a:lnTo>
                <a:lnTo>
                  <a:pt x="741" y="2391"/>
                </a:lnTo>
                <a:lnTo>
                  <a:pt x="1280" y="2357"/>
                </a:lnTo>
                <a:lnTo>
                  <a:pt x="1751" y="2357"/>
                </a:lnTo>
                <a:lnTo>
                  <a:pt x="1987" y="2323"/>
                </a:lnTo>
                <a:lnTo>
                  <a:pt x="2222" y="2290"/>
                </a:lnTo>
                <a:lnTo>
                  <a:pt x="2323" y="2290"/>
                </a:lnTo>
                <a:lnTo>
                  <a:pt x="2357" y="2256"/>
                </a:lnTo>
                <a:lnTo>
                  <a:pt x="2357" y="2222"/>
                </a:lnTo>
                <a:lnTo>
                  <a:pt x="2424" y="1953"/>
                </a:lnTo>
                <a:lnTo>
                  <a:pt x="2458" y="1650"/>
                </a:lnTo>
                <a:lnTo>
                  <a:pt x="2458" y="1044"/>
                </a:lnTo>
                <a:lnTo>
                  <a:pt x="2424" y="573"/>
                </a:lnTo>
                <a:lnTo>
                  <a:pt x="2424" y="337"/>
                </a:lnTo>
                <a:lnTo>
                  <a:pt x="2357" y="101"/>
                </a:lnTo>
                <a:lnTo>
                  <a:pt x="2323" y="34"/>
                </a:lnTo>
                <a:lnTo>
                  <a:pt x="2256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7"/>
          <p:cNvSpPr/>
          <p:nvPr/>
        </p:nvSpPr>
        <p:spPr>
          <a:xfrm>
            <a:off x="1902401" y="151"/>
            <a:ext cx="152922" cy="88974"/>
          </a:xfrm>
          <a:custGeom>
            <a:avLst/>
            <a:gdLst/>
            <a:ahLst/>
            <a:cxnLst/>
            <a:rect l="l" t="t" r="r" b="b"/>
            <a:pathLst>
              <a:path w="2593" h="1786" extrusionOk="0">
                <a:moveTo>
                  <a:pt x="34" y="1"/>
                </a:moveTo>
                <a:lnTo>
                  <a:pt x="0" y="236"/>
                </a:lnTo>
                <a:lnTo>
                  <a:pt x="34" y="472"/>
                </a:lnTo>
                <a:lnTo>
                  <a:pt x="34" y="943"/>
                </a:lnTo>
                <a:lnTo>
                  <a:pt x="34" y="1145"/>
                </a:lnTo>
                <a:lnTo>
                  <a:pt x="34" y="1415"/>
                </a:lnTo>
                <a:lnTo>
                  <a:pt x="67" y="1516"/>
                </a:lnTo>
                <a:lnTo>
                  <a:pt x="101" y="1650"/>
                </a:lnTo>
                <a:lnTo>
                  <a:pt x="168" y="1718"/>
                </a:lnTo>
                <a:lnTo>
                  <a:pt x="269" y="1785"/>
                </a:lnTo>
                <a:lnTo>
                  <a:pt x="303" y="1751"/>
                </a:lnTo>
                <a:lnTo>
                  <a:pt x="337" y="1718"/>
                </a:lnTo>
                <a:lnTo>
                  <a:pt x="572" y="1751"/>
                </a:lnTo>
                <a:lnTo>
                  <a:pt x="1347" y="1751"/>
                </a:lnTo>
                <a:lnTo>
                  <a:pt x="2390" y="1650"/>
                </a:lnTo>
                <a:lnTo>
                  <a:pt x="2525" y="1650"/>
                </a:lnTo>
                <a:lnTo>
                  <a:pt x="2559" y="1617"/>
                </a:lnTo>
                <a:lnTo>
                  <a:pt x="2593" y="1381"/>
                </a:lnTo>
                <a:lnTo>
                  <a:pt x="2559" y="1112"/>
                </a:lnTo>
                <a:lnTo>
                  <a:pt x="2525" y="607"/>
                </a:lnTo>
                <a:lnTo>
                  <a:pt x="2525" y="1"/>
                </a:lnTo>
                <a:lnTo>
                  <a:pt x="2323" y="1"/>
                </a:lnTo>
                <a:lnTo>
                  <a:pt x="2323" y="438"/>
                </a:lnTo>
                <a:lnTo>
                  <a:pt x="2323" y="943"/>
                </a:lnTo>
                <a:lnTo>
                  <a:pt x="2357" y="1179"/>
                </a:lnTo>
                <a:lnTo>
                  <a:pt x="2390" y="1448"/>
                </a:lnTo>
                <a:lnTo>
                  <a:pt x="1347" y="1448"/>
                </a:lnTo>
                <a:lnTo>
                  <a:pt x="808" y="1482"/>
                </a:lnTo>
                <a:lnTo>
                  <a:pt x="572" y="1516"/>
                </a:lnTo>
                <a:lnTo>
                  <a:pt x="303" y="1583"/>
                </a:lnTo>
                <a:lnTo>
                  <a:pt x="269" y="1078"/>
                </a:lnTo>
                <a:lnTo>
                  <a:pt x="236" y="573"/>
                </a:lnTo>
                <a:lnTo>
                  <a:pt x="2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7"/>
          <p:cNvSpPr/>
          <p:nvPr/>
        </p:nvSpPr>
        <p:spPr>
          <a:xfrm>
            <a:off x="-39527" y="1284944"/>
            <a:ext cx="538147" cy="764898"/>
          </a:xfrm>
          <a:custGeom>
            <a:avLst/>
            <a:gdLst/>
            <a:ahLst/>
            <a:cxnLst/>
            <a:rect l="l" t="t" r="r" b="b"/>
            <a:pathLst>
              <a:path w="9125" h="15354" extrusionOk="0">
                <a:moveTo>
                  <a:pt x="8956" y="0"/>
                </a:moveTo>
                <a:lnTo>
                  <a:pt x="8889" y="34"/>
                </a:lnTo>
                <a:lnTo>
                  <a:pt x="8855" y="68"/>
                </a:lnTo>
                <a:lnTo>
                  <a:pt x="8855" y="101"/>
                </a:lnTo>
                <a:lnTo>
                  <a:pt x="8855" y="1078"/>
                </a:lnTo>
                <a:lnTo>
                  <a:pt x="8788" y="2054"/>
                </a:lnTo>
                <a:lnTo>
                  <a:pt x="8687" y="2997"/>
                </a:lnTo>
                <a:lnTo>
                  <a:pt x="8552" y="3940"/>
                </a:lnTo>
                <a:lnTo>
                  <a:pt x="8216" y="5859"/>
                </a:lnTo>
                <a:lnTo>
                  <a:pt x="8047" y="6801"/>
                </a:lnTo>
                <a:lnTo>
                  <a:pt x="7879" y="7778"/>
                </a:lnTo>
                <a:lnTo>
                  <a:pt x="7778" y="8653"/>
                </a:lnTo>
                <a:lnTo>
                  <a:pt x="7677" y="9562"/>
                </a:lnTo>
                <a:lnTo>
                  <a:pt x="7542" y="11380"/>
                </a:lnTo>
                <a:lnTo>
                  <a:pt x="7441" y="12289"/>
                </a:lnTo>
                <a:lnTo>
                  <a:pt x="7340" y="13165"/>
                </a:lnTo>
                <a:lnTo>
                  <a:pt x="7172" y="14074"/>
                </a:lnTo>
                <a:lnTo>
                  <a:pt x="6936" y="14949"/>
                </a:lnTo>
                <a:lnTo>
                  <a:pt x="5186" y="14814"/>
                </a:lnTo>
                <a:lnTo>
                  <a:pt x="3469" y="14646"/>
                </a:lnTo>
                <a:lnTo>
                  <a:pt x="1718" y="14444"/>
                </a:lnTo>
                <a:lnTo>
                  <a:pt x="1" y="14242"/>
                </a:lnTo>
                <a:lnTo>
                  <a:pt x="1" y="14511"/>
                </a:lnTo>
                <a:lnTo>
                  <a:pt x="1718" y="14713"/>
                </a:lnTo>
                <a:lnTo>
                  <a:pt x="3435" y="14915"/>
                </a:lnTo>
                <a:lnTo>
                  <a:pt x="5152" y="15084"/>
                </a:lnTo>
                <a:lnTo>
                  <a:pt x="6869" y="15218"/>
                </a:lnTo>
                <a:lnTo>
                  <a:pt x="6869" y="15252"/>
                </a:lnTo>
                <a:lnTo>
                  <a:pt x="6903" y="15319"/>
                </a:lnTo>
                <a:lnTo>
                  <a:pt x="6970" y="15353"/>
                </a:lnTo>
                <a:lnTo>
                  <a:pt x="7071" y="15353"/>
                </a:lnTo>
                <a:lnTo>
                  <a:pt x="7105" y="15319"/>
                </a:lnTo>
                <a:lnTo>
                  <a:pt x="7138" y="15252"/>
                </a:lnTo>
                <a:lnTo>
                  <a:pt x="7374" y="14309"/>
                </a:lnTo>
                <a:lnTo>
                  <a:pt x="7576" y="13367"/>
                </a:lnTo>
                <a:lnTo>
                  <a:pt x="7711" y="12424"/>
                </a:lnTo>
                <a:lnTo>
                  <a:pt x="7812" y="11448"/>
                </a:lnTo>
                <a:lnTo>
                  <a:pt x="7980" y="9529"/>
                </a:lnTo>
                <a:lnTo>
                  <a:pt x="8047" y="8552"/>
                </a:lnTo>
                <a:lnTo>
                  <a:pt x="8182" y="7576"/>
                </a:lnTo>
                <a:lnTo>
                  <a:pt x="8317" y="6667"/>
                </a:lnTo>
                <a:lnTo>
                  <a:pt x="8485" y="5724"/>
                </a:lnTo>
                <a:lnTo>
                  <a:pt x="8822" y="3872"/>
                </a:lnTo>
                <a:lnTo>
                  <a:pt x="8956" y="2930"/>
                </a:lnTo>
                <a:lnTo>
                  <a:pt x="9057" y="2021"/>
                </a:lnTo>
                <a:lnTo>
                  <a:pt x="9125" y="1078"/>
                </a:lnTo>
                <a:lnTo>
                  <a:pt x="9091" y="101"/>
                </a:lnTo>
                <a:lnTo>
                  <a:pt x="9091" y="68"/>
                </a:lnTo>
                <a:lnTo>
                  <a:pt x="9057" y="34"/>
                </a:lnTo>
                <a:lnTo>
                  <a:pt x="8956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7"/>
          <p:cNvSpPr/>
          <p:nvPr/>
        </p:nvSpPr>
        <p:spPr>
          <a:xfrm>
            <a:off x="2222046" y="162855"/>
            <a:ext cx="61629" cy="45334"/>
          </a:xfrm>
          <a:custGeom>
            <a:avLst/>
            <a:gdLst/>
            <a:ahLst/>
            <a:cxnLst/>
            <a:rect l="l" t="t" r="r" b="b"/>
            <a:pathLst>
              <a:path w="1045" h="910" extrusionOk="0">
                <a:moveTo>
                  <a:pt x="876" y="1"/>
                </a:moveTo>
                <a:lnTo>
                  <a:pt x="842" y="34"/>
                </a:lnTo>
                <a:lnTo>
                  <a:pt x="842" y="102"/>
                </a:lnTo>
                <a:lnTo>
                  <a:pt x="842" y="236"/>
                </a:lnTo>
                <a:lnTo>
                  <a:pt x="809" y="337"/>
                </a:lnTo>
                <a:lnTo>
                  <a:pt x="741" y="405"/>
                </a:lnTo>
                <a:lnTo>
                  <a:pt x="607" y="472"/>
                </a:lnTo>
                <a:lnTo>
                  <a:pt x="371" y="472"/>
                </a:lnTo>
                <a:lnTo>
                  <a:pt x="371" y="405"/>
                </a:lnTo>
                <a:lnTo>
                  <a:pt x="371" y="337"/>
                </a:lnTo>
                <a:lnTo>
                  <a:pt x="405" y="270"/>
                </a:lnTo>
                <a:lnTo>
                  <a:pt x="405" y="236"/>
                </a:lnTo>
                <a:lnTo>
                  <a:pt x="371" y="203"/>
                </a:lnTo>
                <a:lnTo>
                  <a:pt x="337" y="236"/>
                </a:lnTo>
                <a:lnTo>
                  <a:pt x="203" y="304"/>
                </a:lnTo>
                <a:lnTo>
                  <a:pt x="68" y="371"/>
                </a:lnTo>
                <a:lnTo>
                  <a:pt x="1" y="405"/>
                </a:lnTo>
                <a:lnTo>
                  <a:pt x="1" y="472"/>
                </a:lnTo>
                <a:lnTo>
                  <a:pt x="169" y="842"/>
                </a:lnTo>
                <a:lnTo>
                  <a:pt x="203" y="876"/>
                </a:lnTo>
                <a:lnTo>
                  <a:pt x="270" y="910"/>
                </a:lnTo>
                <a:lnTo>
                  <a:pt x="337" y="876"/>
                </a:lnTo>
                <a:lnTo>
                  <a:pt x="371" y="876"/>
                </a:lnTo>
                <a:lnTo>
                  <a:pt x="371" y="809"/>
                </a:lnTo>
                <a:lnTo>
                  <a:pt x="371" y="674"/>
                </a:lnTo>
                <a:lnTo>
                  <a:pt x="607" y="674"/>
                </a:lnTo>
                <a:lnTo>
                  <a:pt x="775" y="607"/>
                </a:lnTo>
                <a:lnTo>
                  <a:pt x="910" y="506"/>
                </a:lnTo>
                <a:lnTo>
                  <a:pt x="1011" y="371"/>
                </a:lnTo>
                <a:lnTo>
                  <a:pt x="1044" y="203"/>
                </a:lnTo>
                <a:lnTo>
                  <a:pt x="1011" y="34"/>
                </a:lnTo>
                <a:lnTo>
                  <a:pt x="97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7"/>
          <p:cNvSpPr/>
          <p:nvPr/>
        </p:nvSpPr>
        <p:spPr>
          <a:xfrm>
            <a:off x="-39527" y="3314410"/>
            <a:ext cx="552065" cy="580374"/>
          </a:xfrm>
          <a:custGeom>
            <a:avLst/>
            <a:gdLst/>
            <a:ahLst/>
            <a:cxnLst/>
            <a:rect l="l" t="t" r="r" b="b"/>
            <a:pathLst>
              <a:path w="9361" h="11650" extrusionOk="0">
                <a:moveTo>
                  <a:pt x="4445" y="371"/>
                </a:moveTo>
                <a:lnTo>
                  <a:pt x="5051" y="438"/>
                </a:lnTo>
                <a:lnTo>
                  <a:pt x="5623" y="607"/>
                </a:lnTo>
                <a:lnTo>
                  <a:pt x="6196" y="843"/>
                </a:lnTo>
                <a:lnTo>
                  <a:pt x="6701" y="1112"/>
                </a:lnTo>
                <a:lnTo>
                  <a:pt x="6398" y="1213"/>
                </a:lnTo>
                <a:lnTo>
                  <a:pt x="6398" y="1146"/>
                </a:lnTo>
                <a:lnTo>
                  <a:pt x="6330" y="1112"/>
                </a:lnTo>
                <a:lnTo>
                  <a:pt x="5758" y="1045"/>
                </a:lnTo>
                <a:lnTo>
                  <a:pt x="5219" y="1045"/>
                </a:lnTo>
                <a:lnTo>
                  <a:pt x="5421" y="977"/>
                </a:lnTo>
                <a:lnTo>
                  <a:pt x="5590" y="843"/>
                </a:lnTo>
                <a:lnTo>
                  <a:pt x="5657" y="809"/>
                </a:lnTo>
                <a:lnTo>
                  <a:pt x="5657" y="742"/>
                </a:lnTo>
                <a:lnTo>
                  <a:pt x="5623" y="674"/>
                </a:lnTo>
                <a:lnTo>
                  <a:pt x="5590" y="641"/>
                </a:lnTo>
                <a:lnTo>
                  <a:pt x="5287" y="573"/>
                </a:lnTo>
                <a:lnTo>
                  <a:pt x="4950" y="573"/>
                </a:lnTo>
                <a:lnTo>
                  <a:pt x="4613" y="607"/>
                </a:lnTo>
                <a:lnTo>
                  <a:pt x="4277" y="674"/>
                </a:lnTo>
                <a:lnTo>
                  <a:pt x="3603" y="809"/>
                </a:lnTo>
                <a:lnTo>
                  <a:pt x="2997" y="977"/>
                </a:lnTo>
                <a:lnTo>
                  <a:pt x="2554" y="1117"/>
                </a:lnTo>
                <a:lnTo>
                  <a:pt x="2554" y="1117"/>
                </a:lnTo>
                <a:lnTo>
                  <a:pt x="3098" y="910"/>
                </a:lnTo>
                <a:lnTo>
                  <a:pt x="3805" y="674"/>
                </a:lnTo>
                <a:lnTo>
                  <a:pt x="4445" y="371"/>
                </a:lnTo>
                <a:close/>
                <a:moveTo>
                  <a:pt x="6835" y="1348"/>
                </a:moveTo>
                <a:lnTo>
                  <a:pt x="6633" y="1482"/>
                </a:lnTo>
                <a:lnTo>
                  <a:pt x="6364" y="1617"/>
                </a:lnTo>
                <a:lnTo>
                  <a:pt x="5859" y="1819"/>
                </a:lnTo>
                <a:lnTo>
                  <a:pt x="4849" y="2189"/>
                </a:lnTo>
                <a:lnTo>
                  <a:pt x="3637" y="2661"/>
                </a:lnTo>
                <a:lnTo>
                  <a:pt x="5017" y="2088"/>
                </a:lnTo>
                <a:lnTo>
                  <a:pt x="5893" y="1684"/>
                </a:lnTo>
                <a:lnTo>
                  <a:pt x="6364" y="1482"/>
                </a:lnTo>
                <a:lnTo>
                  <a:pt x="6835" y="1348"/>
                </a:lnTo>
                <a:close/>
                <a:moveTo>
                  <a:pt x="5960" y="5522"/>
                </a:moveTo>
                <a:lnTo>
                  <a:pt x="5522" y="5758"/>
                </a:lnTo>
                <a:lnTo>
                  <a:pt x="5085" y="5960"/>
                </a:lnTo>
                <a:lnTo>
                  <a:pt x="4176" y="6297"/>
                </a:lnTo>
                <a:lnTo>
                  <a:pt x="4613" y="6095"/>
                </a:lnTo>
                <a:lnTo>
                  <a:pt x="5051" y="5893"/>
                </a:lnTo>
                <a:lnTo>
                  <a:pt x="5960" y="5522"/>
                </a:lnTo>
                <a:close/>
                <a:moveTo>
                  <a:pt x="8485" y="2964"/>
                </a:moveTo>
                <a:lnTo>
                  <a:pt x="8620" y="3233"/>
                </a:lnTo>
                <a:lnTo>
                  <a:pt x="8519" y="3233"/>
                </a:lnTo>
                <a:lnTo>
                  <a:pt x="7879" y="3502"/>
                </a:lnTo>
                <a:lnTo>
                  <a:pt x="7239" y="3772"/>
                </a:lnTo>
                <a:lnTo>
                  <a:pt x="5960" y="4378"/>
                </a:lnTo>
                <a:lnTo>
                  <a:pt x="4714" y="5017"/>
                </a:lnTo>
                <a:lnTo>
                  <a:pt x="4075" y="5320"/>
                </a:lnTo>
                <a:lnTo>
                  <a:pt x="3435" y="5623"/>
                </a:lnTo>
                <a:lnTo>
                  <a:pt x="2088" y="6229"/>
                </a:lnTo>
                <a:lnTo>
                  <a:pt x="741" y="6835"/>
                </a:lnTo>
                <a:lnTo>
                  <a:pt x="102" y="7138"/>
                </a:lnTo>
                <a:lnTo>
                  <a:pt x="809" y="6701"/>
                </a:lnTo>
                <a:lnTo>
                  <a:pt x="1516" y="6297"/>
                </a:lnTo>
                <a:lnTo>
                  <a:pt x="2256" y="5926"/>
                </a:lnTo>
                <a:lnTo>
                  <a:pt x="3031" y="5590"/>
                </a:lnTo>
                <a:lnTo>
                  <a:pt x="4209" y="5051"/>
                </a:lnTo>
                <a:lnTo>
                  <a:pt x="5388" y="4411"/>
                </a:lnTo>
                <a:lnTo>
                  <a:pt x="5893" y="4108"/>
                </a:lnTo>
                <a:lnTo>
                  <a:pt x="6532" y="3839"/>
                </a:lnTo>
                <a:lnTo>
                  <a:pt x="7172" y="3570"/>
                </a:lnTo>
                <a:lnTo>
                  <a:pt x="7778" y="3334"/>
                </a:lnTo>
                <a:lnTo>
                  <a:pt x="8418" y="3065"/>
                </a:lnTo>
                <a:lnTo>
                  <a:pt x="8451" y="2997"/>
                </a:lnTo>
                <a:lnTo>
                  <a:pt x="8485" y="2964"/>
                </a:lnTo>
                <a:close/>
                <a:moveTo>
                  <a:pt x="8687" y="3401"/>
                </a:moveTo>
                <a:lnTo>
                  <a:pt x="8889" y="3906"/>
                </a:lnTo>
                <a:lnTo>
                  <a:pt x="9024" y="4479"/>
                </a:lnTo>
                <a:lnTo>
                  <a:pt x="9091" y="5017"/>
                </a:lnTo>
                <a:lnTo>
                  <a:pt x="9125" y="5590"/>
                </a:lnTo>
                <a:lnTo>
                  <a:pt x="8552" y="5825"/>
                </a:lnTo>
                <a:lnTo>
                  <a:pt x="7576" y="6196"/>
                </a:lnTo>
                <a:lnTo>
                  <a:pt x="6633" y="6600"/>
                </a:lnTo>
                <a:lnTo>
                  <a:pt x="5691" y="7004"/>
                </a:lnTo>
                <a:lnTo>
                  <a:pt x="4782" y="7441"/>
                </a:lnTo>
                <a:lnTo>
                  <a:pt x="3738" y="8047"/>
                </a:lnTo>
                <a:lnTo>
                  <a:pt x="2661" y="8620"/>
                </a:lnTo>
                <a:lnTo>
                  <a:pt x="2357" y="8788"/>
                </a:lnTo>
                <a:lnTo>
                  <a:pt x="2021" y="8923"/>
                </a:lnTo>
                <a:lnTo>
                  <a:pt x="1347" y="9159"/>
                </a:lnTo>
                <a:lnTo>
                  <a:pt x="3368" y="7845"/>
                </a:lnTo>
                <a:lnTo>
                  <a:pt x="3839" y="7610"/>
                </a:lnTo>
                <a:lnTo>
                  <a:pt x="6229" y="6431"/>
                </a:lnTo>
                <a:lnTo>
                  <a:pt x="7441" y="5859"/>
                </a:lnTo>
                <a:lnTo>
                  <a:pt x="8081" y="5623"/>
                </a:lnTo>
                <a:lnTo>
                  <a:pt x="8721" y="5388"/>
                </a:lnTo>
                <a:lnTo>
                  <a:pt x="8754" y="5354"/>
                </a:lnTo>
                <a:lnTo>
                  <a:pt x="8788" y="5320"/>
                </a:lnTo>
                <a:lnTo>
                  <a:pt x="8788" y="5219"/>
                </a:lnTo>
                <a:lnTo>
                  <a:pt x="8754" y="5152"/>
                </a:lnTo>
                <a:lnTo>
                  <a:pt x="8687" y="5118"/>
                </a:lnTo>
                <a:lnTo>
                  <a:pt x="8620" y="5118"/>
                </a:lnTo>
                <a:lnTo>
                  <a:pt x="8047" y="5287"/>
                </a:lnTo>
                <a:lnTo>
                  <a:pt x="7509" y="5489"/>
                </a:lnTo>
                <a:lnTo>
                  <a:pt x="6398" y="5994"/>
                </a:lnTo>
                <a:lnTo>
                  <a:pt x="5388" y="6431"/>
                </a:lnTo>
                <a:lnTo>
                  <a:pt x="4378" y="6903"/>
                </a:lnTo>
                <a:lnTo>
                  <a:pt x="3738" y="7273"/>
                </a:lnTo>
                <a:lnTo>
                  <a:pt x="3098" y="7643"/>
                </a:lnTo>
                <a:lnTo>
                  <a:pt x="2088" y="8081"/>
                </a:lnTo>
                <a:lnTo>
                  <a:pt x="1044" y="8485"/>
                </a:lnTo>
                <a:lnTo>
                  <a:pt x="2088" y="7711"/>
                </a:lnTo>
                <a:lnTo>
                  <a:pt x="3098" y="6936"/>
                </a:lnTo>
                <a:lnTo>
                  <a:pt x="4108" y="6600"/>
                </a:lnTo>
                <a:lnTo>
                  <a:pt x="5118" y="6229"/>
                </a:lnTo>
                <a:lnTo>
                  <a:pt x="5590" y="6027"/>
                </a:lnTo>
                <a:lnTo>
                  <a:pt x="6061" y="5792"/>
                </a:lnTo>
                <a:lnTo>
                  <a:pt x="6802" y="5354"/>
                </a:lnTo>
                <a:lnTo>
                  <a:pt x="7138" y="5152"/>
                </a:lnTo>
                <a:lnTo>
                  <a:pt x="7509" y="4984"/>
                </a:lnTo>
                <a:lnTo>
                  <a:pt x="8317" y="4681"/>
                </a:lnTo>
                <a:lnTo>
                  <a:pt x="8350" y="4647"/>
                </a:lnTo>
                <a:lnTo>
                  <a:pt x="8384" y="4580"/>
                </a:lnTo>
                <a:lnTo>
                  <a:pt x="8384" y="4479"/>
                </a:lnTo>
                <a:lnTo>
                  <a:pt x="8350" y="4411"/>
                </a:lnTo>
                <a:lnTo>
                  <a:pt x="8249" y="4411"/>
                </a:lnTo>
                <a:lnTo>
                  <a:pt x="7778" y="4546"/>
                </a:lnTo>
                <a:lnTo>
                  <a:pt x="7374" y="4748"/>
                </a:lnTo>
                <a:lnTo>
                  <a:pt x="6330" y="5118"/>
                </a:lnTo>
                <a:lnTo>
                  <a:pt x="5354" y="5489"/>
                </a:lnTo>
                <a:lnTo>
                  <a:pt x="4849" y="5691"/>
                </a:lnTo>
                <a:lnTo>
                  <a:pt x="4344" y="5893"/>
                </a:lnTo>
                <a:lnTo>
                  <a:pt x="3873" y="6162"/>
                </a:lnTo>
                <a:lnTo>
                  <a:pt x="3401" y="6431"/>
                </a:lnTo>
                <a:lnTo>
                  <a:pt x="2930" y="6734"/>
                </a:lnTo>
                <a:lnTo>
                  <a:pt x="2155" y="7004"/>
                </a:lnTo>
                <a:lnTo>
                  <a:pt x="1381" y="7340"/>
                </a:lnTo>
                <a:lnTo>
                  <a:pt x="1145" y="7475"/>
                </a:lnTo>
                <a:lnTo>
                  <a:pt x="1516" y="7206"/>
                </a:lnTo>
                <a:lnTo>
                  <a:pt x="2122" y="6869"/>
                </a:lnTo>
                <a:lnTo>
                  <a:pt x="2728" y="6566"/>
                </a:lnTo>
                <a:lnTo>
                  <a:pt x="3974" y="5960"/>
                </a:lnTo>
                <a:lnTo>
                  <a:pt x="5118" y="5354"/>
                </a:lnTo>
                <a:lnTo>
                  <a:pt x="6196" y="4714"/>
                </a:lnTo>
                <a:lnTo>
                  <a:pt x="6802" y="4378"/>
                </a:lnTo>
                <a:lnTo>
                  <a:pt x="7408" y="4075"/>
                </a:lnTo>
                <a:lnTo>
                  <a:pt x="8653" y="3469"/>
                </a:lnTo>
                <a:lnTo>
                  <a:pt x="8687" y="3435"/>
                </a:lnTo>
                <a:lnTo>
                  <a:pt x="8687" y="3401"/>
                </a:lnTo>
                <a:close/>
                <a:moveTo>
                  <a:pt x="7643" y="8856"/>
                </a:moveTo>
                <a:lnTo>
                  <a:pt x="7475" y="8990"/>
                </a:lnTo>
                <a:lnTo>
                  <a:pt x="7071" y="9226"/>
                </a:lnTo>
                <a:lnTo>
                  <a:pt x="7206" y="9125"/>
                </a:lnTo>
                <a:lnTo>
                  <a:pt x="7576" y="8889"/>
                </a:lnTo>
                <a:lnTo>
                  <a:pt x="7643" y="8856"/>
                </a:lnTo>
                <a:close/>
                <a:moveTo>
                  <a:pt x="5152" y="9327"/>
                </a:moveTo>
                <a:lnTo>
                  <a:pt x="4647" y="9664"/>
                </a:lnTo>
                <a:lnTo>
                  <a:pt x="4142" y="9967"/>
                </a:lnTo>
                <a:lnTo>
                  <a:pt x="3772" y="10169"/>
                </a:lnTo>
                <a:lnTo>
                  <a:pt x="3772" y="10169"/>
                </a:lnTo>
                <a:lnTo>
                  <a:pt x="4108" y="9933"/>
                </a:lnTo>
                <a:lnTo>
                  <a:pt x="4613" y="9630"/>
                </a:lnTo>
                <a:lnTo>
                  <a:pt x="5152" y="9327"/>
                </a:lnTo>
                <a:close/>
                <a:moveTo>
                  <a:pt x="6768" y="9697"/>
                </a:moveTo>
                <a:lnTo>
                  <a:pt x="6633" y="9832"/>
                </a:lnTo>
                <a:lnTo>
                  <a:pt x="6229" y="10202"/>
                </a:lnTo>
                <a:lnTo>
                  <a:pt x="6027" y="10337"/>
                </a:lnTo>
                <a:lnTo>
                  <a:pt x="5825" y="10505"/>
                </a:lnTo>
                <a:lnTo>
                  <a:pt x="5455" y="10674"/>
                </a:lnTo>
                <a:lnTo>
                  <a:pt x="5051" y="10808"/>
                </a:lnTo>
                <a:lnTo>
                  <a:pt x="5152" y="10741"/>
                </a:lnTo>
                <a:lnTo>
                  <a:pt x="5522" y="10472"/>
                </a:lnTo>
                <a:lnTo>
                  <a:pt x="5893" y="10202"/>
                </a:lnTo>
                <a:lnTo>
                  <a:pt x="6768" y="9697"/>
                </a:lnTo>
                <a:close/>
                <a:moveTo>
                  <a:pt x="9125" y="5893"/>
                </a:moveTo>
                <a:lnTo>
                  <a:pt x="9091" y="6330"/>
                </a:lnTo>
                <a:lnTo>
                  <a:pt x="9024" y="6768"/>
                </a:lnTo>
                <a:lnTo>
                  <a:pt x="8889" y="7576"/>
                </a:lnTo>
                <a:lnTo>
                  <a:pt x="8754" y="7980"/>
                </a:lnTo>
                <a:lnTo>
                  <a:pt x="8620" y="8384"/>
                </a:lnTo>
                <a:lnTo>
                  <a:pt x="8451" y="8755"/>
                </a:lnTo>
                <a:lnTo>
                  <a:pt x="8249" y="9091"/>
                </a:lnTo>
                <a:lnTo>
                  <a:pt x="8014" y="9428"/>
                </a:lnTo>
                <a:lnTo>
                  <a:pt x="7778" y="9731"/>
                </a:lnTo>
                <a:lnTo>
                  <a:pt x="7509" y="10000"/>
                </a:lnTo>
                <a:lnTo>
                  <a:pt x="7239" y="10270"/>
                </a:lnTo>
                <a:lnTo>
                  <a:pt x="7172" y="10202"/>
                </a:lnTo>
                <a:lnTo>
                  <a:pt x="7105" y="10169"/>
                </a:lnTo>
                <a:lnTo>
                  <a:pt x="7037" y="10202"/>
                </a:lnTo>
                <a:lnTo>
                  <a:pt x="6701" y="10404"/>
                </a:lnTo>
                <a:lnTo>
                  <a:pt x="6532" y="10505"/>
                </a:lnTo>
                <a:lnTo>
                  <a:pt x="6364" y="10573"/>
                </a:lnTo>
                <a:lnTo>
                  <a:pt x="6364" y="10573"/>
                </a:lnTo>
                <a:lnTo>
                  <a:pt x="6734" y="10270"/>
                </a:lnTo>
                <a:lnTo>
                  <a:pt x="7138" y="9967"/>
                </a:lnTo>
                <a:lnTo>
                  <a:pt x="7576" y="9697"/>
                </a:lnTo>
                <a:lnTo>
                  <a:pt x="7980" y="9428"/>
                </a:lnTo>
                <a:lnTo>
                  <a:pt x="8014" y="9361"/>
                </a:lnTo>
                <a:lnTo>
                  <a:pt x="8014" y="9260"/>
                </a:lnTo>
                <a:lnTo>
                  <a:pt x="7946" y="9192"/>
                </a:lnTo>
                <a:lnTo>
                  <a:pt x="7643" y="9192"/>
                </a:lnTo>
                <a:lnTo>
                  <a:pt x="7845" y="9058"/>
                </a:lnTo>
                <a:lnTo>
                  <a:pt x="7980" y="8856"/>
                </a:lnTo>
                <a:lnTo>
                  <a:pt x="8014" y="8788"/>
                </a:lnTo>
                <a:lnTo>
                  <a:pt x="8014" y="8687"/>
                </a:lnTo>
                <a:lnTo>
                  <a:pt x="7980" y="8620"/>
                </a:lnTo>
                <a:lnTo>
                  <a:pt x="7879" y="8553"/>
                </a:lnTo>
                <a:lnTo>
                  <a:pt x="7812" y="8519"/>
                </a:lnTo>
                <a:lnTo>
                  <a:pt x="7711" y="8519"/>
                </a:lnTo>
                <a:lnTo>
                  <a:pt x="7542" y="8553"/>
                </a:lnTo>
                <a:lnTo>
                  <a:pt x="7307" y="8654"/>
                </a:lnTo>
                <a:lnTo>
                  <a:pt x="7105" y="8788"/>
                </a:lnTo>
                <a:lnTo>
                  <a:pt x="6734" y="9125"/>
                </a:lnTo>
                <a:lnTo>
                  <a:pt x="6465" y="9394"/>
                </a:lnTo>
                <a:lnTo>
                  <a:pt x="5960" y="9832"/>
                </a:lnTo>
                <a:lnTo>
                  <a:pt x="5421" y="10169"/>
                </a:lnTo>
                <a:lnTo>
                  <a:pt x="4916" y="10539"/>
                </a:lnTo>
                <a:lnTo>
                  <a:pt x="4512" y="10707"/>
                </a:lnTo>
                <a:lnTo>
                  <a:pt x="4075" y="10842"/>
                </a:lnTo>
                <a:lnTo>
                  <a:pt x="4075" y="10842"/>
                </a:lnTo>
                <a:lnTo>
                  <a:pt x="4546" y="10539"/>
                </a:lnTo>
                <a:lnTo>
                  <a:pt x="5017" y="10202"/>
                </a:lnTo>
                <a:lnTo>
                  <a:pt x="5994" y="9596"/>
                </a:lnTo>
                <a:lnTo>
                  <a:pt x="6465" y="9226"/>
                </a:lnTo>
                <a:lnTo>
                  <a:pt x="6936" y="8856"/>
                </a:lnTo>
                <a:lnTo>
                  <a:pt x="7206" y="8687"/>
                </a:lnTo>
                <a:lnTo>
                  <a:pt x="7441" y="8519"/>
                </a:lnTo>
                <a:lnTo>
                  <a:pt x="7711" y="8384"/>
                </a:lnTo>
                <a:lnTo>
                  <a:pt x="8014" y="8283"/>
                </a:lnTo>
                <a:lnTo>
                  <a:pt x="8317" y="8182"/>
                </a:lnTo>
                <a:lnTo>
                  <a:pt x="8384" y="8182"/>
                </a:lnTo>
                <a:lnTo>
                  <a:pt x="8418" y="8115"/>
                </a:lnTo>
                <a:lnTo>
                  <a:pt x="8418" y="8047"/>
                </a:lnTo>
                <a:lnTo>
                  <a:pt x="8384" y="7946"/>
                </a:lnTo>
                <a:lnTo>
                  <a:pt x="8249" y="7946"/>
                </a:lnTo>
                <a:lnTo>
                  <a:pt x="7913" y="8014"/>
                </a:lnTo>
                <a:lnTo>
                  <a:pt x="7408" y="8081"/>
                </a:lnTo>
                <a:lnTo>
                  <a:pt x="7138" y="8148"/>
                </a:lnTo>
                <a:lnTo>
                  <a:pt x="6869" y="8249"/>
                </a:lnTo>
                <a:lnTo>
                  <a:pt x="7172" y="8014"/>
                </a:lnTo>
                <a:lnTo>
                  <a:pt x="7576" y="7744"/>
                </a:lnTo>
                <a:lnTo>
                  <a:pt x="8014" y="7542"/>
                </a:lnTo>
                <a:lnTo>
                  <a:pt x="8889" y="7138"/>
                </a:lnTo>
                <a:lnTo>
                  <a:pt x="8956" y="7071"/>
                </a:lnTo>
                <a:lnTo>
                  <a:pt x="8956" y="6970"/>
                </a:lnTo>
                <a:lnTo>
                  <a:pt x="8889" y="6903"/>
                </a:lnTo>
                <a:lnTo>
                  <a:pt x="8822" y="6869"/>
                </a:lnTo>
                <a:lnTo>
                  <a:pt x="8620" y="6903"/>
                </a:lnTo>
                <a:lnTo>
                  <a:pt x="8418" y="6936"/>
                </a:lnTo>
                <a:lnTo>
                  <a:pt x="8081" y="7071"/>
                </a:lnTo>
                <a:lnTo>
                  <a:pt x="7744" y="7273"/>
                </a:lnTo>
                <a:lnTo>
                  <a:pt x="7408" y="7475"/>
                </a:lnTo>
                <a:lnTo>
                  <a:pt x="6330" y="8081"/>
                </a:lnTo>
                <a:lnTo>
                  <a:pt x="5287" y="8687"/>
                </a:lnTo>
                <a:lnTo>
                  <a:pt x="5085" y="8788"/>
                </a:lnTo>
                <a:lnTo>
                  <a:pt x="5455" y="8553"/>
                </a:lnTo>
                <a:lnTo>
                  <a:pt x="6162" y="7980"/>
                </a:lnTo>
                <a:lnTo>
                  <a:pt x="6869" y="7441"/>
                </a:lnTo>
                <a:lnTo>
                  <a:pt x="7239" y="7206"/>
                </a:lnTo>
                <a:lnTo>
                  <a:pt x="7610" y="6970"/>
                </a:lnTo>
                <a:lnTo>
                  <a:pt x="8014" y="6802"/>
                </a:lnTo>
                <a:lnTo>
                  <a:pt x="8451" y="6667"/>
                </a:lnTo>
                <a:lnTo>
                  <a:pt x="8519" y="6633"/>
                </a:lnTo>
                <a:lnTo>
                  <a:pt x="8552" y="6600"/>
                </a:lnTo>
                <a:lnTo>
                  <a:pt x="8552" y="6532"/>
                </a:lnTo>
                <a:lnTo>
                  <a:pt x="8519" y="6431"/>
                </a:lnTo>
                <a:lnTo>
                  <a:pt x="8485" y="6398"/>
                </a:lnTo>
                <a:lnTo>
                  <a:pt x="8418" y="6398"/>
                </a:lnTo>
                <a:lnTo>
                  <a:pt x="8081" y="6431"/>
                </a:lnTo>
                <a:lnTo>
                  <a:pt x="7744" y="6499"/>
                </a:lnTo>
                <a:lnTo>
                  <a:pt x="8216" y="6297"/>
                </a:lnTo>
                <a:lnTo>
                  <a:pt x="8687" y="6061"/>
                </a:lnTo>
                <a:lnTo>
                  <a:pt x="9125" y="5893"/>
                </a:lnTo>
                <a:close/>
                <a:moveTo>
                  <a:pt x="6734" y="7172"/>
                </a:moveTo>
                <a:lnTo>
                  <a:pt x="6263" y="7542"/>
                </a:lnTo>
                <a:lnTo>
                  <a:pt x="5758" y="7946"/>
                </a:lnTo>
                <a:lnTo>
                  <a:pt x="5186" y="8418"/>
                </a:lnTo>
                <a:lnTo>
                  <a:pt x="4613" y="8822"/>
                </a:lnTo>
                <a:lnTo>
                  <a:pt x="3401" y="9596"/>
                </a:lnTo>
                <a:lnTo>
                  <a:pt x="2997" y="9798"/>
                </a:lnTo>
                <a:lnTo>
                  <a:pt x="2627" y="10034"/>
                </a:lnTo>
                <a:lnTo>
                  <a:pt x="2256" y="10270"/>
                </a:lnTo>
                <a:lnTo>
                  <a:pt x="1886" y="10539"/>
                </a:lnTo>
                <a:lnTo>
                  <a:pt x="1852" y="10573"/>
                </a:lnTo>
                <a:lnTo>
                  <a:pt x="1852" y="10640"/>
                </a:lnTo>
                <a:lnTo>
                  <a:pt x="1886" y="10707"/>
                </a:lnTo>
                <a:lnTo>
                  <a:pt x="1953" y="10775"/>
                </a:lnTo>
                <a:lnTo>
                  <a:pt x="2054" y="10775"/>
                </a:lnTo>
                <a:lnTo>
                  <a:pt x="3502" y="9832"/>
                </a:lnTo>
                <a:lnTo>
                  <a:pt x="4512" y="9361"/>
                </a:lnTo>
                <a:lnTo>
                  <a:pt x="4142" y="9563"/>
                </a:lnTo>
                <a:lnTo>
                  <a:pt x="3738" y="9832"/>
                </a:lnTo>
                <a:lnTo>
                  <a:pt x="3334" y="10135"/>
                </a:lnTo>
                <a:lnTo>
                  <a:pt x="2964" y="10438"/>
                </a:lnTo>
                <a:lnTo>
                  <a:pt x="2560" y="10741"/>
                </a:lnTo>
                <a:lnTo>
                  <a:pt x="2492" y="10775"/>
                </a:lnTo>
                <a:lnTo>
                  <a:pt x="2492" y="10808"/>
                </a:lnTo>
                <a:lnTo>
                  <a:pt x="2492" y="10909"/>
                </a:lnTo>
                <a:lnTo>
                  <a:pt x="2560" y="10977"/>
                </a:lnTo>
                <a:lnTo>
                  <a:pt x="2694" y="10977"/>
                </a:lnTo>
                <a:lnTo>
                  <a:pt x="2997" y="10775"/>
                </a:lnTo>
                <a:lnTo>
                  <a:pt x="3368" y="10640"/>
                </a:lnTo>
                <a:lnTo>
                  <a:pt x="3704" y="10472"/>
                </a:lnTo>
                <a:lnTo>
                  <a:pt x="4041" y="10303"/>
                </a:lnTo>
                <a:lnTo>
                  <a:pt x="4782" y="9899"/>
                </a:lnTo>
                <a:lnTo>
                  <a:pt x="5489" y="9428"/>
                </a:lnTo>
                <a:lnTo>
                  <a:pt x="6128" y="8990"/>
                </a:lnTo>
                <a:lnTo>
                  <a:pt x="6802" y="8586"/>
                </a:lnTo>
                <a:lnTo>
                  <a:pt x="6936" y="8519"/>
                </a:lnTo>
                <a:lnTo>
                  <a:pt x="6936" y="8519"/>
                </a:lnTo>
                <a:lnTo>
                  <a:pt x="6465" y="8856"/>
                </a:lnTo>
                <a:lnTo>
                  <a:pt x="5994" y="9226"/>
                </a:lnTo>
                <a:lnTo>
                  <a:pt x="5388" y="9664"/>
                </a:lnTo>
                <a:lnTo>
                  <a:pt x="4748" y="10101"/>
                </a:lnTo>
                <a:lnTo>
                  <a:pt x="4108" y="10505"/>
                </a:lnTo>
                <a:lnTo>
                  <a:pt x="3502" y="10977"/>
                </a:lnTo>
                <a:lnTo>
                  <a:pt x="3435" y="11044"/>
                </a:lnTo>
                <a:lnTo>
                  <a:pt x="3469" y="11111"/>
                </a:lnTo>
                <a:lnTo>
                  <a:pt x="3502" y="11179"/>
                </a:lnTo>
                <a:lnTo>
                  <a:pt x="3603" y="11212"/>
                </a:lnTo>
                <a:lnTo>
                  <a:pt x="3974" y="11179"/>
                </a:lnTo>
                <a:lnTo>
                  <a:pt x="4310" y="11078"/>
                </a:lnTo>
                <a:lnTo>
                  <a:pt x="4310" y="11145"/>
                </a:lnTo>
                <a:lnTo>
                  <a:pt x="4344" y="11246"/>
                </a:lnTo>
                <a:lnTo>
                  <a:pt x="4378" y="11280"/>
                </a:lnTo>
                <a:lnTo>
                  <a:pt x="4479" y="11280"/>
                </a:lnTo>
                <a:lnTo>
                  <a:pt x="5152" y="11044"/>
                </a:lnTo>
                <a:lnTo>
                  <a:pt x="5489" y="10943"/>
                </a:lnTo>
                <a:lnTo>
                  <a:pt x="5825" y="10808"/>
                </a:lnTo>
                <a:lnTo>
                  <a:pt x="5859" y="10876"/>
                </a:lnTo>
                <a:lnTo>
                  <a:pt x="5926" y="10909"/>
                </a:lnTo>
                <a:lnTo>
                  <a:pt x="6128" y="10909"/>
                </a:lnTo>
                <a:lnTo>
                  <a:pt x="6263" y="10876"/>
                </a:lnTo>
                <a:lnTo>
                  <a:pt x="6263" y="10876"/>
                </a:lnTo>
                <a:lnTo>
                  <a:pt x="5859" y="11044"/>
                </a:lnTo>
                <a:lnTo>
                  <a:pt x="5421" y="11212"/>
                </a:lnTo>
                <a:lnTo>
                  <a:pt x="4984" y="11313"/>
                </a:lnTo>
                <a:lnTo>
                  <a:pt x="4512" y="11381"/>
                </a:lnTo>
                <a:lnTo>
                  <a:pt x="4041" y="11414"/>
                </a:lnTo>
                <a:lnTo>
                  <a:pt x="3570" y="11381"/>
                </a:lnTo>
                <a:lnTo>
                  <a:pt x="3098" y="11347"/>
                </a:lnTo>
                <a:lnTo>
                  <a:pt x="2593" y="11246"/>
                </a:lnTo>
                <a:lnTo>
                  <a:pt x="2088" y="11111"/>
                </a:lnTo>
                <a:lnTo>
                  <a:pt x="1617" y="10943"/>
                </a:lnTo>
                <a:lnTo>
                  <a:pt x="1179" y="10741"/>
                </a:lnTo>
                <a:lnTo>
                  <a:pt x="741" y="10505"/>
                </a:lnTo>
                <a:lnTo>
                  <a:pt x="775" y="10505"/>
                </a:lnTo>
                <a:lnTo>
                  <a:pt x="1246" y="10236"/>
                </a:lnTo>
                <a:lnTo>
                  <a:pt x="1718" y="10034"/>
                </a:lnTo>
                <a:lnTo>
                  <a:pt x="2189" y="9832"/>
                </a:lnTo>
                <a:lnTo>
                  <a:pt x="2694" y="9630"/>
                </a:lnTo>
                <a:lnTo>
                  <a:pt x="3166" y="9394"/>
                </a:lnTo>
                <a:lnTo>
                  <a:pt x="3637" y="9125"/>
                </a:lnTo>
                <a:lnTo>
                  <a:pt x="4546" y="8586"/>
                </a:lnTo>
                <a:lnTo>
                  <a:pt x="5623" y="7845"/>
                </a:lnTo>
                <a:lnTo>
                  <a:pt x="6196" y="7475"/>
                </a:lnTo>
                <a:lnTo>
                  <a:pt x="6734" y="7172"/>
                </a:lnTo>
                <a:close/>
                <a:moveTo>
                  <a:pt x="3637" y="1"/>
                </a:moveTo>
                <a:lnTo>
                  <a:pt x="3031" y="68"/>
                </a:lnTo>
                <a:lnTo>
                  <a:pt x="2492" y="203"/>
                </a:lnTo>
                <a:lnTo>
                  <a:pt x="1920" y="371"/>
                </a:lnTo>
                <a:lnTo>
                  <a:pt x="1415" y="573"/>
                </a:lnTo>
                <a:lnTo>
                  <a:pt x="910" y="843"/>
                </a:lnTo>
                <a:lnTo>
                  <a:pt x="438" y="1146"/>
                </a:lnTo>
                <a:lnTo>
                  <a:pt x="1" y="1516"/>
                </a:lnTo>
                <a:lnTo>
                  <a:pt x="1" y="1853"/>
                </a:lnTo>
                <a:lnTo>
                  <a:pt x="270" y="1617"/>
                </a:lnTo>
                <a:lnTo>
                  <a:pt x="539" y="1381"/>
                </a:lnTo>
                <a:lnTo>
                  <a:pt x="842" y="1179"/>
                </a:lnTo>
                <a:lnTo>
                  <a:pt x="1145" y="1011"/>
                </a:lnTo>
                <a:lnTo>
                  <a:pt x="1448" y="843"/>
                </a:lnTo>
                <a:lnTo>
                  <a:pt x="1785" y="674"/>
                </a:lnTo>
                <a:lnTo>
                  <a:pt x="2122" y="573"/>
                </a:lnTo>
                <a:lnTo>
                  <a:pt x="2122" y="573"/>
                </a:lnTo>
                <a:lnTo>
                  <a:pt x="1953" y="641"/>
                </a:lnTo>
                <a:lnTo>
                  <a:pt x="1448" y="876"/>
                </a:lnTo>
                <a:lnTo>
                  <a:pt x="977" y="1146"/>
                </a:lnTo>
                <a:lnTo>
                  <a:pt x="539" y="1449"/>
                </a:lnTo>
                <a:lnTo>
                  <a:pt x="506" y="1516"/>
                </a:lnTo>
                <a:lnTo>
                  <a:pt x="506" y="1583"/>
                </a:lnTo>
                <a:lnTo>
                  <a:pt x="539" y="1617"/>
                </a:lnTo>
                <a:lnTo>
                  <a:pt x="640" y="1617"/>
                </a:lnTo>
                <a:lnTo>
                  <a:pt x="1314" y="1213"/>
                </a:lnTo>
                <a:lnTo>
                  <a:pt x="2021" y="843"/>
                </a:lnTo>
                <a:lnTo>
                  <a:pt x="2492" y="674"/>
                </a:lnTo>
                <a:lnTo>
                  <a:pt x="2930" y="540"/>
                </a:lnTo>
                <a:lnTo>
                  <a:pt x="3401" y="438"/>
                </a:lnTo>
                <a:lnTo>
                  <a:pt x="3873" y="405"/>
                </a:lnTo>
                <a:lnTo>
                  <a:pt x="3873" y="405"/>
                </a:lnTo>
                <a:lnTo>
                  <a:pt x="2863" y="775"/>
                </a:lnTo>
                <a:lnTo>
                  <a:pt x="1852" y="1146"/>
                </a:lnTo>
                <a:lnTo>
                  <a:pt x="1347" y="1348"/>
                </a:lnTo>
                <a:lnTo>
                  <a:pt x="876" y="1583"/>
                </a:lnTo>
                <a:lnTo>
                  <a:pt x="405" y="1853"/>
                </a:lnTo>
                <a:lnTo>
                  <a:pt x="1" y="2156"/>
                </a:lnTo>
                <a:lnTo>
                  <a:pt x="1" y="2492"/>
                </a:lnTo>
                <a:lnTo>
                  <a:pt x="640" y="2189"/>
                </a:lnTo>
                <a:lnTo>
                  <a:pt x="1280" y="1886"/>
                </a:lnTo>
                <a:lnTo>
                  <a:pt x="1953" y="1617"/>
                </a:lnTo>
                <a:lnTo>
                  <a:pt x="2627" y="1348"/>
                </a:lnTo>
                <a:lnTo>
                  <a:pt x="3300" y="1146"/>
                </a:lnTo>
                <a:lnTo>
                  <a:pt x="4007" y="1011"/>
                </a:lnTo>
                <a:lnTo>
                  <a:pt x="4546" y="876"/>
                </a:lnTo>
                <a:lnTo>
                  <a:pt x="4849" y="843"/>
                </a:lnTo>
                <a:lnTo>
                  <a:pt x="5152" y="809"/>
                </a:lnTo>
                <a:lnTo>
                  <a:pt x="4815" y="944"/>
                </a:lnTo>
                <a:lnTo>
                  <a:pt x="4512" y="1011"/>
                </a:lnTo>
                <a:lnTo>
                  <a:pt x="3873" y="1179"/>
                </a:lnTo>
                <a:lnTo>
                  <a:pt x="3098" y="1415"/>
                </a:lnTo>
                <a:lnTo>
                  <a:pt x="2324" y="1684"/>
                </a:lnTo>
                <a:lnTo>
                  <a:pt x="1650" y="1920"/>
                </a:lnTo>
                <a:lnTo>
                  <a:pt x="842" y="2189"/>
                </a:lnTo>
                <a:lnTo>
                  <a:pt x="438" y="2324"/>
                </a:lnTo>
                <a:lnTo>
                  <a:pt x="1" y="2526"/>
                </a:lnTo>
                <a:lnTo>
                  <a:pt x="1" y="2829"/>
                </a:lnTo>
                <a:lnTo>
                  <a:pt x="236" y="2728"/>
                </a:lnTo>
                <a:lnTo>
                  <a:pt x="1" y="2863"/>
                </a:lnTo>
                <a:lnTo>
                  <a:pt x="1" y="3132"/>
                </a:lnTo>
                <a:lnTo>
                  <a:pt x="876" y="2627"/>
                </a:lnTo>
                <a:lnTo>
                  <a:pt x="1314" y="2391"/>
                </a:lnTo>
                <a:lnTo>
                  <a:pt x="1785" y="2189"/>
                </a:lnTo>
                <a:lnTo>
                  <a:pt x="2762" y="1819"/>
                </a:lnTo>
                <a:lnTo>
                  <a:pt x="3267" y="1651"/>
                </a:lnTo>
                <a:lnTo>
                  <a:pt x="3772" y="1516"/>
                </a:lnTo>
                <a:lnTo>
                  <a:pt x="4310" y="1415"/>
                </a:lnTo>
                <a:lnTo>
                  <a:pt x="4815" y="1314"/>
                </a:lnTo>
                <a:lnTo>
                  <a:pt x="5354" y="1280"/>
                </a:lnTo>
                <a:lnTo>
                  <a:pt x="5859" y="1314"/>
                </a:lnTo>
                <a:lnTo>
                  <a:pt x="5085" y="1550"/>
                </a:lnTo>
                <a:lnTo>
                  <a:pt x="3839" y="1987"/>
                </a:lnTo>
                <a:lnTo>
                  <a:pt x="1718" y="2795"/>
                </a:lnTo>
                <a:lnTo>
                  <a:pt x="842" y="3166"/>
                </a:lnTo>
                <a:lnTo>
                  <a:pt x="405" y="3368"/>
                </a:lnTo>
                <a:lnTo>
                  <a:pt x="1" y="3603"/>
                </a:lnTo>
                <a:lnTo>
                  <a:pt x="1" y="3906"/>
                </a:lnTo>
                <a:lnTo>
                  <a:pt x="539" y="3570"/>
                </a:lnTo>
                <a:lnTo>
                  <a:pt x="1145" y="3300"/>
                </a:lnTo>
                <a:lnTo>
                  <a:pt x="1718" y="3065"/>
                </a:lnTo>
                <a:lnTo>
                  <a:pt x="2290" y="2829"/>
                </a:lnTo>
                <a:lnTo>
                  <a:pt x="4411" y="2055"/>
                </a:lnTo>
                <a:lnTo>
                  <a:pt x="4512" y="2021"/>
                </a:lnTo>
                <a:lnTo>
                  <a:pt x="3300" y="2526"/>
                </a:lnTo>
                <a:lnTo>
                  <a:pt x="2155" y="2997"/>
                </a:lnTo>
                <a:lnTo>
                  <a:pt x="977" y="3502"/>
                </a:lnTo>
                <a:lnTo>
                  <a:pt x="506" y="3772"/>
                </a:lnTo>
                <a:lnTo>
                  <a:pt x="1" y="4075"/>
                </a:lnTo>
                <a:lnTo>
                  <a:pt x="1" y="4310"/>
                </a:lnTo>
                <a:lnTo>
                  <a:pt x="438" y="4041"/>
                </a:lnTo>
                <a:lnTo>
                  <a:pt x="977" y="3772"/>
                </a:lnTo>
                <a:lnTo>
                  <a:pt x="1516" y="3536"/>
                </a:lnTo>
                <a:lnTo>
                  <a:pt x="1516" y="3536"/>
                </a:lnTo>
                <a:lnTo>
                  <a:pt x="741" y="4007"/>
                </a:lnTo>
                <a:lnTo>
                  <a:pt x="1" y="4512"/>
                </a:lnTo>
                <a:lnTo>
                  <a:pt x="1" y="4782"/>
                </a:lnTo>
                <a:lnTo>
                  <a:pt x="236" y="4613"/>
                </a:lnTo>
                <a:lnTo>
                  <a:pt x="876" y="4209"/>
                </a:lnTo>
                <a:lnTo>
                  <a:pt x="1516" y="3839"/>
                </a:lnTo>
                <a:lnTo>
                  <a:pt x="2189" y="3502"/>
                </a:lnTo>
                <a:lnTo>
                  <a:pt x="2863" y="3199"/>
                </a:lnTo>
                <a:lnTo>
                  <a:pt x="4243" y="2694"/>
                </a:lnTo>
                <a:lnTo>
                  <a:pt x="5590" y="2189"/>
                </a:lnTo>
                <a:lnTo>
                  <a:pt x="6398" y="1853"/>
                </a:lnTo>
                <a:lnTo>
                  <a:pt x="6802" y="1684"/>
                </a:lnTo>
                <a:lnTo>
                  <a:pt x="7138" y="1415"/>
                </a:lnTo>
                <a:lnTo>
                  <a:pt x="7475" y="1718"/>
                </a:lnTo>
                <a:lnTo>
                  <a:pt x="7812" y="2055"/>
                </a:lnTo>
                <a:lnTo>
                  <a:pt x="8115" y="2425"/>
                </a:lnTo>
                <a:lnTo>
                  <a:pt x="8384" y="2795"/>
                </a:lnTo>
                <a:lnTo>
                  <a:pt x="8350" y="2795"/>
                </a:lnTo>
                <a:lnTo>
                  <a:pt x="8014" y="2829"/>
                </a:lnTo>
                <a:lnTo>
                  <a:pt x="7711" y="2896"/>
                </a:lnTo>
                <a:lnTo>
                  <a:pt x="7408" y="3031"/>
                </a:lnTo>
                <a:lnTo>
                  <a:pt x="7071" y="3166"/>
                </a:lnTo>
                <a:lnTo>
                  <a:pt x="6499" y="3469"/>
                </a:lnTo>
                <a:lnTo>
                  <a:pt x="5926" y="3805"/>
                </a:lnTo>
                <a:lnTo>
                  <a:pt x="5893" y="3805"/>
                </a:lnTo>
                <a:lnTo>
                  <a:pt x="3098" y="5118"/>
                </a:lnTo>
                <a:lnTo>
                  <a:pt x="2290" y="5455"/>
                </a:lnTo>
                <a:lnTo>
                  <a:pt x="2863" y="5118"/>
                </a:lnTo>
                <a:lnTo>
                  <a:pt x="4714" y="4007"/>
                </a:lnTo>
                <a:lnTo>
                  <a:pt x="5489" y="3772"/>
                </a:lnTo>
                <a:lnTo>
                  <a:pt x="6263" y="3469"/>
                </a:lnTo>
                <a:lnTo>
                  <a:pt x="7004" y="3166"/>
                </a:lnTo>
                <a:lnTo>
                  <a:pt x="7374" y="2964"/>
                </a:lnTo>
                <a:lnTo>
                  <a:pt x="7744" y="2762"/>
                </a:lnTo>
                <a:lnTo>
                  <a:pt x="7778" y="2694"/>
                </a:lnTo>
                <a:lnTo>
                  <a:pt x="7812" y="2627"/>
                </a:lnTo>
                <a:lnTo>
                  <a:pt x="7744" y="2560"/>
                </a:lnTo>
                <a:lnTo>
                  <a:pt x="7677" y="2526"/>
                </a:lnTo>
                <a:lnTo>
                  <a:pt x="7239" y="2593"/>
                </a:lnTo>
                <a:lnTo>
                  <a:pt x="6802" y="2694"/>
                </a:lnTo>
                <a:lnTo>
                  <a:pt x="6364" y="2829"/>
                </a:lnTo>
                <a:lnTo>
                  <a:pt x="5960" y="3031"/>
                </a:lnTo>
                <a:lnTo>
                  <a:pt x="5522" y="3199"/>
                </a:lnTo>
                <a:lnTo>
                  <a:pt x="5118" y="3435"/>
                </a:lnTo>
                <a:lnTo>
                  <a:pt x="4310" y="3906"/>
                </a:lnTo>
                <a:lnTo>
                  <a:pt x="3536" y="4176"/>
                </a:lnTo>
                <a:lnTo>
                  <a:pt x="2728" y="4445"/>
                </a:lnTo>
                <a:lnTo>
                  <a:pt x="2728" y="4445"/>
                </a:lnTo>
                <a:lnTo>
                  <a:pt x="4479" y="3502"/>
                </a:lnTo>
                <a:lnTo>
                  <a:pt x="5623" y="2896"/>
                </a:lnTo>
                <a:lnTo>
                  <a:pt x="6128" y="2627"/>
                </a:lnTo>
                <a:lnTo>
                  <a:pt x="6768" y="2425"/>
                </a:lnTo>
                <a:lnTo>
                  <a:pt x="7071" y="2290"/>
                </a:lnTo>
                <a:lnTo>
                  <a:pt x="7374" y="2156"/>
                </a:lnTo>
                <a:lnTo>
                  <a:pt x="7441" y="2122"/>
                </a:lnTo>
                <a:lnTo>
                  <a:pt x="7441" y="2021"/>
                </a:lnTo>
                <a:lnTo>
                  <a:pt x="7408" y="1954"/>
                </a:lnTo>
                <a:lnTo>
                  <a:pt x="7307" y="1920"/>
                </a:lnTo>
                <a:lnTo>
                  <a:pt x="6970" y="1987"/>
                </a:lnTo>
                <a:lnTo>
                  <a:pt x="6600" y="2088"/>
                </a:lnTo>
                <a:lnTo>
                  <a:pt x="6263" y="2257"/>
                </a:lnTo>
                <a:lnTo>
                  <a:pt x="5926" y="2425"/>
                </a:lnTo>
                <a:lnTo>
                  <a:pt x="5421" y="2593"/>
                </a:lnTo>
                <a:lnTo>
                  <a:pt x="4950" y="2762"/>
                </a:lnTo>
                <a:lnTo>
                  <a:pt x="3873" y="3199"/>
                </a:lnTo>
                <a:lnTo>
                  <a:pt x="2795" y="3671"/>
                </a:lnTo>
                <a:lnTo>
                  <a:pt x="472" y="4782"/>
                </a:lnTo>
                <a:lnTo>
                  <a:pt x="1" y="5017"/>
                </a:lnTo>
                <a:lnTo>
                  <a:pt x="1" y="5320"/>
                </a:lnTo>
                <a:lnTo>
                  <a:pt x="169" y="5219"/>
                </a:lnTo>
                <a:lnTo>
                  <a:pt x="2694" y="4007"/>
                </a:lnTo>
                <a:lnTo>
                  <a:pt x="4209" y="3334"/>
                </a:lnTo>
                <a:lnTo>
                  <a:pt x="2728" y="4142"/>
                </a:lnTo>
                <a:lnTo>
                  <a:pt x="1650" y="4681"/>
                </a:lnTo>
                <a:lnTo>
                  <a:pt x="539" y="5219"/>
                </a:lnTo>
                <a:lnTo>
                  <a:pt x="1" y="5556"/>
                </a:lnTo>
                <a:lnTo>
                  <a:pt x="1" y="5960"/>
                </a:lnTo>
                <a:lnTo>
                  <a:pt x="775" y="5590"/>
                </a:lnTo>
                <a:lnTo>
                  <a:pt x="1415" y="5287"/>
                </a:lnTo>
                <a:lnTo>
                  <a:pt x="2088" y="4984"/>
                </a:lnTo>
                <a:lnTo>
                  <a:pt x="3435" y="4445"/>
                </a:lnTo>
                <a:lnTo>
                  <a:pt x="2728" y="4883"/>
                </a:lnTo>
                <a:lnTo>
                  <a:pt x="2088" y="5253"/>
                </a:lnTo>
                <a:lnTo>
                  <a:pt x="1448" y="5590"/>
                </a:lnTo>
                <a:lnTo>
                  <a:pt x="135" y="6263"/>
                </a:lnTo>
                <a:lnTo>
                  <a:pt x="1" y="6330"/>
                </a:lnTo>
                <a:lnTo>
                  <a:pt x="1" y="6768"/>
                </a:lnTo>
                <a:lnTo>
                  <a:pt x="371" y="6566"/>
                </a:lnTo>
                <a:lnTo>
                  <a:pt x="842" y="6364"/>
                </a:lnTo>
                <a:lnTo>
                  <a:pt x="405" y="6600"/>
                </a:lnTo>
                <a:lnTo>
                  <a:pt x="1" y="6903"/>
                </a:lnTo>
                <a:lnTo>
                  <a:pt x="1" y="7509"/>
                </a:lnTo>
                <a:lnTo>
                  <a:pt x="1112" y="6970"/>
                </a:lnTo>
                <a:lnTo>
                  <a:pt x="2290" y="6398"/>
                </a:lnTo>
                <a:lnTo>
                  <a:pt x="3300" y="5977"/>
                </a:lnTo>
                <a:lnTo>
                  <a:pt x="3300" y="5977"/>
                </a:lnTo>
                <a:lnTo>
                  <a:pt x="2189" y="6532"/>
                </a:lnTo>
                <a:lnTo>
                  <a:pt x="1617" y="6835"/>
                </a:lnTo>
                <a:lnTo>
                  <a:pt x="1011" y="7206"/>
                </a:lnTo>
                <a:lnTo>
                  <a:pt x="573" y="7542"/>
                </a:lnTo>
                <a:lnTo>
                  <a:pt x="102" y="7879"/>
                </a:lnTo>
                <a:lnTo>
                  <a:pt x="1" y="7946"/>
                </a:lnTo>
                <a:lnTo>
                  <a:pt x="1" y="8485"/>
                </a:lnTo>
                <a:lnTo>
                  <a:pt x="640" y="8081"/>
                </a:lnTo>
                <a:lnTo>
                  <a:pt x="1314" y="7677"/>
                </a:lnTo>
                <a:lnTo>
                  <a:pt x="1718" y="7475"/>
                </a:lnTo>
                <a:lnTo>
                  <a:pt x="2122" y="7307"/>
                </a:lnTo>
                <a:lnTo>
                  <a:pt x="1078" y="8115"/>
                </a:lnTo>
                <a:lnTo>
                  <a:pt x="34" y="8923"/>
                </a:lnTo>
                <a:lnTo>
                  <a:pt x="1" y="8923"/>
                </a:lnTo>
                <a:lnTo>
                  <a:pt x="1" y="9293"/>
                </a:lnTo>
                <a:lnTo>
                  <a:pt x="236" y="9125"/>
                </a:lnTo>
                <a:lnTo>
                  <a:pt x="876" y="8856"/>
                </a:lnTo>
                <a:lnTo>
                  <a:pt x="1448" y="8620"/>
                </a:lnTo>
                <a:lnTo>
                  <a:pt x="1886" y="8451"/>
                </a:lnTo>
                <a:lnTo>
                  <a:pt x="1886" y="8451"/>
                </a:lnTo>
                <a:lnTo>
                  <a:pt x="1011" y="9024"/>
                </a:lnTo>
                <a:lnTo>
                  <a:pt x="135" y="9563"/>
                </a:lnTo>
                <a:lnTo>
                  <a:pt x="102" y="9596"/>
                </a:lnTo>
                <a:lnTo>
                  <a:pt x="68" y="9630"/>
                </a:lnTo>
                <a:lnTo>
                  <a:pt x="102" y="9731"/>
                </a:lnTo>
                <a:lnTo>
                  <a:pt x="135" y="9798"/>
                </a:lnTo>
                <a:lnTo>
                  <a:pt x="236" y="9798"/>
                </a:lnTo>
                <a:lnTo>
                  <a:pt x="1213" y="9495"/>
                </a:lnTo>
                <a:lnTo>
                  <a:pt x="1684" y="9327"/>
                </a:lnTo>
                <a:lnTo>
                  <a:pt x="2155" y="9159"/>
                </a:lnTo>
                <a:lnTo>
                  <a:pt x="2694" y="8889"/>
                </a:lnTo>
                <a:lnTo>
                  <a:pt x="3233" y="8620"/>
                </a:lnTo>
                <a:lnTo>
                  <a:pt x="4277" y="8047"/>
                </a:lnTo>
                <a:lnTo>
                  <a:pt x="5219" y="7542"/>
                </a:lnTo>
                <a:lnTo>
                  <a:pt x="6162" y="7105"/>
                </a:lnTo>
                <a:lnTo>
                  <a:pt x="5085" y="7744"/>
                </a:lnTo>
                <a:lnTo>
                  <a:pt x="2863" y="8990"/>
                </a:lnTo>
                <a:lnTo>
                  <a:pt x="640" y="10236"/>
                </a:lnTo>
                <a:lnTo>
                  <a:pt x="573" y="10303"/>
                </a:lnTo>
                <a:lnTo>
                  <a:pt x="573" y="10404"/>
                </a:lnTo>
                <a:lnTo>
                  <a:pt x="270" y="10169"/>
                </a:lnTo>
                <a:lnTo>
                  <a:pt x="1" y="9967"/>
                </a:lnTo>
                <a:lnTo>
                  <a:pt x="1" y="10270"/>
                </a:lnTo>
                <a:lnTo>
                  <a:pt x="371" y="10573"/>
                </a:lnTo>
                <a:lnTo>
                  <a:pt x="809" y="10808"/>
                </a:lnTo>
                <a:lnTo>
                  <a:pt x="1179" y="11010"/>
                </a:lnTo>
                <a:lnTo>
                  <a:pt x="1583" y="11212"/>
                </a:lnTo>
                <a:lnTo>
                  <a:pt x="1987" y="11347"/>
                </a:lnTo>
                <a:lnTo>
                  <a:pt x="2425" y="11482"/>
                </a:lnTo>
                <a:lnTo>
                  <a:pt x="2863" y="11549"/>
                </a:lnTo>
                <a:lnTo>
                  <a:pt x="3267" y="11616"/>
                </a:lnTo>
                <a:lnTo>
                  <a:pt x="3704" y="11650"/>
                </a:lnTo>
                <a:lnTo>
                  <a:pt x="4142" y="11650"/>
                </a:lnTo>
                <a:lnTo>
                  <a:pt x="4580" y="11616"/>
                </a:lnTo>
                <a:lnTo>
                  <a:pt x="5017" y="11549"/>
                </a:lnTo>
                <a:lnTo>
                  <a:pt x="5421" y="11448"/>
                </a:lnTo>
                <a:lnTo>
                  <a:pt x="5825" y="11347"/>
                </a:lnTo>
                <a:lnTo>
                  <a:pt x="6229" y="11179"/>
                </a:lnTo>
                <a:lnTo>
                  <a:pt x="6633" y="10977"/>
                </a:lnTo>
                <a:lnTo>
                  <a:pt x="7004" y="10741"/>
                </a:lnTo>
                <a:lnTo>
                  <a:pt x="7374" y="10505"/>
                </a:lnTo>
                <a:lnTo>
                  <a:pt x="7744" y="10135"/>
                </a:lnTo>
                <a:lnTo>
                  <a:pt x="8081" y="9731"/>
                </a:lnTo>
                <a:lnTo>
                  <a:pt x="8418" y="9293"/>
                </a:lnTo>
                <a:lnTo>
                  <a:pt x="8653" y="8856"/>
                </a:lnTo>
                <a:lnTo>
                  <a:pt x="8889" y="8350"/>
                </a:lnTo>
                <a:lnTo>
                  <a:pt x="9057" y="7812"/>
                </a:lnTo>
                <a:lnTo>
                  <a:pt x="9226" y="7273"/>
                </a:lnTo>
                <a:lnTo>
                  <a:pt x="9293" y="6734"/>
                </a:lnTo>
                <a:lnTo>
                  <a:pt x="9360" y="6196"/>
                </a:lnTo>
                <a:lnTo>
                  <a:pt x="9360" y="5623"/>
                </a:lnTo>
                <a:lnTo>
                  <a:pt x="9327" y="5085"/>
                </a:lnTo>
                <a:lnTo>
                  <a:pt x="9259" y="4546"/>
                </a:lnTo>
                <a:lnTo>
                  <a:pt x="9158" y="4007"/>
                </a:lnTo>
                <a:lnTo>
                  <a:pt x="8990" y="3502"/>
                </a:lnTo>
                <a:lnTo>
                  <a:pt x="8788" y="3031"/>
                </a:lnTo>
                <a:lnTo>
                  <a:pt x="8519" y="2560"/>
                </a:lnTo>
                <a:lnTo>
                  <a:pt x="8283" y="2189"/>
                </a:lnTo>
                <a:lnTo>
                  <a:pt x="7980" y="1853"/>
                </a:lnTo>
                <a:lnTo>
                  <a:pt x="7677" y="1550"/>
                </a:lnTo>
                <a:lnTo>
                  <a:pt x="7340" y="1247"/>
                </a:lnTo>
                <a:lnTo>
                  <a:pt x="7374" y="1179"/>
                </a:lnTo>
                <a:lnTo>
                  <a:pt x="7374" y="1112"/>
                </a:lnTo>
                <a:lnTo>
                  <a:pt x="7307" y="1045"/>
                </a:lnTo>
                <a:lnTo>
                  <a:pt x="7071" y="1045"/>
                </a:lnTo>
                <a:lnTo>
                  <a:pt x="6768" y="843"/>
                </a:lnTo>
                <a:lnTo>
                  <a:pt x="6431" y="674"/>
                </a:lnTo>
                <a:lnTo>
                  <a:pt x="6095" y="506"/>
                </a:lnTo>
                <a:lnTo>
                  <a:pt x="5758" y="371"/>
                </a:lnTo>
                <a:lnTo>
                  <a:pt x="5388" y="270"/>
                </a:lnTo>
                <a:lnTo>
                  <a:pt x="5051" y="203"/>
                </a:lnTo>
                <a:lnTo>
                  <a:pt x="4681" y="135"/>
                </a:lnTo>
                <a:lnTo>
                  <a:pt x="4310" y="102"/>
                </a:lnTo>
                <a:lnTo>
                  <a:pt x="4277" y="34"/>
                </a:lnTo>
                <a:lnTo>
                  <a:pt x="4209" y="34"/>
                </a:lnTo>
                <a:lnTo>
                  <a:pt x="363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7"/>
          <p:cNvSpPr/>
          <p:nvPr/>
        </p:nvSpPr>
        <p:spPr>
          <a:xfrm>
            <a:off x="1997705" y="100782"/>
            <a:ext cx="148971" cy="119163"/>
          </a:xfrm>
          <a:custGeom>
            <a:avLst/>
            <a:gdLst/>
            <a:ahLst/>
            <a:cxnLst/>
            <a:rect l="l" t="t" r="r" b="b"/>
            <a:pathLst>
              <a:path w="2526" h="2392" extrusionOk="0">
                <a:moveTo>
                  <a:pt x="2256" y="236"/>
                </a:moveTo>
                <a:lnTo>
                  <a:pt x="2256" y="674"/>
                </a:lnTo>
                <a:lnTo>
                  <a:pt x="2290" y="1078"/>
                </a:lnTo>
                <a:lnTo>
                  <a:pt x="2290" y="1617"/>
                </a:lnTo>
                <a:lnTo>
                  <a:pt x="2323" y="2122"/>
                </a:lnTo>
                <a:lnTo>
                  <a:pt x="2121" y="2088"/>
                </a:lnTo>
                <a:lnTo>
                  <a:pt x="1886" y="2088"/>
                </a:lnTo>
                <a:lnTo>
                  <a:pt x="1448" y="2122"/>
                </a:lnTo>
                <a:lnTo>
                  <a:pt x="909" y="2122"/>
                </a:lnTo>
                <a:lnTo>
                  <a:pt x="640" y="2156"/>
                </a:lnTo>
                <a:lnTo>
                  <a:pt x="370" y="2223"/>
                </a:lnTo>
                <a:lnTo>
                  <a:pt x="337" y="1684"/>
                </a:lnTo>
                <a:lnTo>
                  <a:pt x="269" y="1146"/>
                </a:lnTo>
                <a:lnTo>
                  <a:pt x="236" y="708"/>
                </a:lnTo>
                <a:lnTo>
                  <a:pt x="168" y="270"/>
                </a:lnTo>
                <a:lnTo>
                  <a:pt x="673" y="304"/>
                </a:lnTo>
                <a:lnTo>
                  <a:pt x="1212" y="270"/>
                </a:lnTo>
                <a:lnTo>
                  <a:pt x="2256" y="236"/>
                </a:lnTo>
                <a:close/>
                <a:moveTo>
                  <a:pt x="2256" y="1"/>
                </a:moveTo>
                <a:lnTo>
                  <a:pt x="1212" y="34"/>
                </a:lnTo>
                <a:lnTo>
                  <a:pt x="673" y="34"/>
                </a:lnTo>
                <a:lnTo>
                  <a:pt x="135" y="102"/>
                </a:lnTo>
                <a:lnTo>
                  <a:pt x="67" y="135"/>
                </a:lnTo>
                <a:lnTo>
                  <a:pt x="67" y="203"/>
                </a:lnTo>
                <a:lnTo>
                  <a:pt x="34" y="438"/>
                </a:lnTo>
                <a:lnTo>
                  <a:pt x="0" y="674"/>
                </a:lnTo>
                <a:lnTo>
                  <a:pt x="34" y="1146"/>
                </a:lnTo>
                <a:lnTo>
                  <a:pt x="101" y="1752"/>
                </a:lnTo>
                <a:lnTo>
                  <a:pt x="135" y="2021"/>
                </a:lnTo>
                <a:lnTo>
                  <a:pt x="236" y="2324"/>
                </a:lnTo>
                <a:lnTo>
                  <a:pt x="236" y="2358"/>
                </a:lnTo>
                <a:lnTo>
                  <a:pt x="370" y="2358"/>
                </a:lnTo>
                <a:lnTo>
                  <a:pt x="606" y="2391"/>
                </a:lnTo>
                <a:lnTo>
                  <a:pt x="842" y="2391"/>
                </a:lnTo>
                <a:lnTo>
                  <a:pt x="1313" y="2358"/>
                </a:lnTo>
                <a:lnTo>
                  <a:pt x="2088" y="2358"/>
                </a:lnTo>
                <a:lnTo>
                  <a:pt x="2357" y="2290"/>
                </a:lnTo>
                <a:lnTo>
                  <a:pt x="2391" y="2324"/>
                </a:lnTo>
                <a:lnTo>
                  <a:pt x="2492" y="2324"/>
                </a:lnTo>
                <a:lnTo>
                  <a:pt x="2492" y="2290"/>
                </a:lnTo>
                <a:lnTo>
                  <a:pt x="2525" y="2021"/>
                </a:lnTo>
                <a:lnTo>
                  <a:pt x="2525" y="1752"/>
                </a:lnTo>
                <a:lnTo>
                  <a:pt x="2492" y="1247"/>
                </a:lnTo>
                <a:lnTo>
                  <a:pt x="2458" y="641"/>
                </a:lnTo>
                <a:lnTo>
                  <a:pt x="2424" y="371"/>
                </a:lnTo>
                <a:lnTo>
                  <a:pt x="2357" y="68"/>
                </a:lnTo>
                <a:lnTo>
                  <a:pt x="2323" y="34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17"/>
          <p:cNvSpPr/>
          <p:nvPr/>
        </p:nvSpPr>
        <p:spPr>
          <a:xfrm>
            <a:off x="1832870" y="102476"/>
            <a:ext cx="147025" cy="135902"/>
          </a:xfrm>
          <a:custGeom>
            <a:avLst/>
            <a:gdLst/>
            <a:ahLst/>
            <a:cxnLst/>
            <a:rect l="l" t="t" r="r" b="b"/>
            <a:pathLst>
              <a:path w="2493" h="2728" extrusionOk="0">
                <a:moveTo>
                  <a:pt x="2290" y="236"/>
                </a:moveTo>
                <a:lnTo>
                  <a:pt x="2223" y="741"/>
                </a:lnTo>
                <a:lnTo>
                  <a:pt x="2223" y="1280"/>
                </a:lnTo>
                <a:lnTo>
                  <a:pt x="2223" y="1819"/>
                </a:lnTo>
                <a:lnTo>
                  <a:pt x="2290" y="2324"/>
                </a:lnTo>
                <a:lnTo>
                  <a:pt x="2324" y="2391"/>
                </a:lnTo>
                <a:lnTo>
                  <a:pt x="2324" y="2391"/>
                </a:lnTo>
                <a:lnTo>
                  <a:pt x="2290" y="2357"/>
                </a:lnTo>
                <a:lnTo>
                  <a:pt x="1819" y="2357"/>
                </a:lnTo>
                <a:lnTo>
                  <a:pt x="1347" y="2391"/>
                </a:lnTo>
                <a:lnTo>
                  <a:pt x="371" y="2391"/>
                </a:lnTo>
                <a:lnTo>
                  <a:pt x="270" y="1314"/>
                </a:lnTo>
                <a:lnTo>
                  <a:pt x="203" y="270"/>
                </a:lnTo>
                <a:lnTo>
                  <a:pt x="203" y="270"/>
                </a:lnTo>
                <a:lnTo>
                  <a:pt x="708" y="303"/>
                </a:lnTo>
                <a:lnTo>
                  <a:pt x="1246" y="303"/>
                </a:lnTo>
                <a:lnTo>
                  <a:pt x="2290" y="236"/>
                </a:lnTo>
                <a:close/>
                <a:moveTo>
                  <a:pt x="2324" y="0"/>
                </a:moveTo>
                <a:lnTo>
                  <a:pt x="1785" y="34"/>
                </a:lnTo>
                <a:lnTo>
                  <a:pt x="1246" y="68"/>
                </a:lnTo>
                <a:lnTo>
                  <a:pt x="708" y="68"/>
                </a:lnTo>
                <a:lnTo>
                  <a:pt x="169" y="101"/>
                </a:lnTo>
                <a:lnTo>
                  <a:pt x="102" y="135"/>
                </a:lnTo>
                <a:lnTo>
                  <a:pt x="102" y="169"/>
                </a:lnTo>
                <a:lnTo>
                  <a:pt x="68" y="202"/>
                </a:lnTo>
                <a:lnTo>
                  <a:pt x="34" y="236"/>
                </a:lnTo>
                <a:lnTo>
                  <a:pt x="1" y="842"/>
                </a:lnTo>
                <a:lnTo>
                  <a:pt x="34" y="1448"/>
                </a:lnTo>
                <a:lnTo>
                  <a:pt x="102" y="2054"/>
                </a:lnTo>
                <a:lnTo>
                  <a:pt x="203" y="2627"/>
                </a:lnTo>
                <a:lnTo>
                  <a:pt x="236" y="2694"/>
                </a:lnTo>
                <a:lnTo>
                  <a:pt x="304" y="2728"/>
                </a:lnTo>
                <a:lnTo>
                  <a:pt x="371" y="2660"/>
                </a:lnTo>
                <a:lnTo>
                  <a:pt x="405" y="2593"/>
                </a:lnTo>
                <a:lnTo>
                  <a:pt x="405" y="2526"/>
                </a:lnTo>
                <a:lnTo>
                  <a:pt x="876" y="2593"/>
                </a:lnTo>
                <a:lnTo>
                  <a:pt x="1347" y="2627"/>
                </a:lnTo>
                <a:lnTo>
                  <a:pt x="1852" y="2627"/>
                </a:lnTo>
                <a:lnTo>
                  <a:pt x="2088" y="2559"/>
                </a:lnTo>
                <a:lnTo>
                  <a:pt x="2290" y="2526"/>
                </a:lnTo>
                <a:lnTo>
                  <a:pt x="2357" y="2458"/>
                </a:lnTo>
                <a:lnTo>
                  <a:pt x="2324" y="2391"/>
                </a:lnTo>
                <a:lnTo>
                  <a:pt x="2324" y="2391"/>
                </a:lnTo>
                <a:lnTo>
                  <a:pt x="2391" y="2425"/>
                </a:lnTo>
                <a:lnTo>
                  <a:pt x="2425" y="2425"/>
                </a:lnTo>
                <a:lnTo>
                  <a:pt x="2458" y="2391"/>
                </a:lnTo>
                <a:lnTo>
                  <a:pt x="2458" y="2324"/>
                </a:lnTo>
                <a:lnTo>
                  <a:pt x="2492" y="1819"/>
                </a:lnTo>
                <a:lnTo>
                  <a:pt x="2492" y="1280"/>
                </a:lnTo>
                <a:lnTo>
                  <a:pt x="2458" y="708"/>
                </a:lnTo>
                <a:lnTo>
                  <a:pt x="2391" y="202"/>
                </a:lnTo>
                <a:lnTo>
                  <a:pt x="2425" y="135"/>
                </a:lnTo>
                <a:lnTo>
                  <a:pt x="2425" y="68"/>
                </a:lnTo>
                <a:lnTo>
                  <a:pt x="2391" y="34"/>
                </a:lnTo>
                <a:lnTo>
                  <a:pt x="232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17"/>
          <p:cNvSpPr/>
          <p:nvPr/>
        </p:nvSpPr>
        <p:spPr>
          <a:xfrm>
            <a:off x="1868609" y="240022"/>
            <a:ext cx="152981" cy="120807"/>
          </a:xfrm>
          <a:custGeom>
            <a:avLst/>
            <a:gdLst/>
            <a:ahLst/>
            <a:cxnLst/>
            <a:rect l="l" t="t" r="r" b="b"/>
            <a:pathLst>
              <a:path w="2594" h="2425" extrusionOk="0">
                <a:moveTo>
                  <a:pt x="1819" y="0"/>
                </a:moveTo>
                <a:lnTo>
                  <a:pt x="1280" y="68"/>
                </a:lnTo>
                <a:lnTo>
                  <a:pt x="708" y="101"/>
                </a:lnTo>
                <a:lnTo>
                  <a:pt x="135" y="202"/>
                </a:lnTo>
                <a:lnTo>
                  <a:pt x="135" y="135"/>
                </a:lnTo>
                <a:lnTo>
                  <a:pt x="102" y="101"/>
                </a:lnTo>
                <a:lnTo>
                  <a:pt x="34" y="101"/>
                </a:lnTo>
                <a:lnTo>
                  <a:pt x="1" y="135"/>
                </a:lnTo>
                <a:lnTo>
                  <a:pt x="1" y="438"/>
                </a:lnTo>
                <a:lnTo>
                  <a:pt x="1" y="741"/>
                </a:lnTo>
                <a:lnTo>
                  <a:pt x="34" y="1347"/>
                </a:lnTo>
                <a:lnTo>
                  <a:pt x="34" y="1852"/>
                </a:lnTo>
                <a:lnTo>
                  <a:pt x="68" y="2121"/>
                </a:lnTo>
                <a:lnTo>
                  <a:pt x="102" y="2391"/>
                </a:lnTo>
                <a:lnTo>
                  <a:pt x="135" y="2391"/>
                </a:lnTo>
                <a:lnTo>
                  <a:pt x="169" y="2424"/>
                </a:lnTo>
                <a:lnTo>
                  <a:pt x="203" y="2391"/>
                </a:lnTo>
                <a:lnTo>
                  <a:pt x="1314" y="2391"/>
                </a:lnTo>
                <a:lnTo>
                  <a:pt x="1819" y="2357"/>
                </a:lnTo>
                <a:lnTo>
                  <a:pt x="2088" y="2323"/>
                </a:lnTo>
                <a:lnTo>
                  <a:pt x="2324" y="2290"/>
                </a:lnTo>
                <a:lnTo>
                  <a:pt x="2357" y="2323"/>
                </a:lnTo>
                <a:lnTo>
                  <a:pt x="2391" y="2323"/>
                </a:lnTo>
                <a:lnTo>
                  <a:pt x="2492" y="2290"/>
                </a:lnTo>
                <a:lnTo>
                  <a:pt x="2559" y="2189"/>
                </a:lnTo>
                <a:lnTo>
                  <a:pt x="2593" y="2088"/>
                </a:lnTo>
                <a:lnTo>
                  <a:pt x="2593" y="1953"/>
                </a:lnTo>
                <a:lnTo>
                  <a:pt x="2559" y="1717"/>
                </a:lnTo>
                <a:lnTo>
                  <a:pt x="2559" y="1482"/>
                </a:lnTo>
                <a:lnTo>
                  <a:pt x="2526" y="775"/>
                </a:lnTo>
                <a:lnTo>
                  <a:pt x="2458" y="404"/>
                </a:lnTo>
                <a:lnTo>
                  <a:pt x="2425" y="236"/>
                </a:lnTo>
                <a:lnTo>
                  <a:pt x="2324" y="101"/>
                </a:lnTo>
                <a:lnTo>
                  <a:pt x="2256" y="202"/>
                </a:lnTo>
                <a:lnTo>
                  <a:pt x="2256" y="337"/>
                </a:lnTo>
                <a:lnTo>
                  <a:pt x="2256" y="606"/>
                </a:lnTo>
                <a:lnTo>
                  <a:pt x="2324" y="1145"/>
                </a:lnTo>
                <a:lnTo>
                  <a:pt x="2324" y="1650"/>
                </a:lnTo>
                <a:lnTo>
                  <a:pt x="2324" y="2155"/>
                </a:lnTo>
                <a:lnTo>
                  <a:pt x="2088" y="2121"/>
                </a:lnTo>
                <a:lnTo>
                  <a:pt x="1819" y="2088"/>
                </a:lnTo>
                <a:lnTo>
                  <a:pt x="1314" y="2121"/>
                </a:lnTo>
                <a:lnTo>
                  <a:pt x="270" y="2189"/>
                </a:lnTo>
                <a:lnTo>
                  <a:pt x="236" y="2189"/>
                </a:lnTo>
                <a:lnTo>
                  <a:pt x="270" y="1919"/>
                </a:lnTo>
                <a:lnTo>
                  <a:pt x="270" y="1684"/>
                </a:lnTo>
                <a:lnTo>
                  <a:pt x="236" y="1179"/>
                </a:lnTo>
                <a:lnTo>
                  <a:pt x="203" y="775"/>
                </a:lnTo>
                <a:lnTo>
                  <a:pt x="169" y="404"/>
                </a:lnTo>
                <a:lnTo>
                  <a:pt x="809" y="337"/>
                </a:lnTo>
                <a:lnTo>
                  <a:pt x="1448" y="270"/>
                </a:lnTo>
                <a:lnTo>
                  <a:pt x="1886" y="236"/>
                </a:lnTo>
                <a:lnTo>
                  <a:pt x="2088" y="202"/>
                </a:lnTo>
                <a:lnTo>
                  <a:pt x="2290" y="101"/>
                </a:lnTo>
                <a:lnTo>
                  <a:pt x="2290" y="68"/>
                </a:lnTo>
                <a:lnTo>
                  <a:pt x="2189" y="34"/>
                </a:lnTo>
                <a:lnTo>
                  <a:pt x="205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17"/>
          <p:cNvSpPr/>
          <p:nvPr/>
        </p:nvSpPr>
        <p:spPr>
          <a:xfrm>
            <a:off x="2069183" y="598957"/>
            <a:ext cx="51662" cy="25208"/>
          </a:xfrm>
          <a:custGeom>
            <a:avLst/>
            <a:gdLst/>
            <a:ahLst/>
            <a:cxnLst/>
            <a:rect l="l" t="t" r="r" b="b"/>
            <a:pathLst>
              <a:path w="876" h="506" extrusionOk="0">
                <a:moveTo>
                  <a:pt x="707" y="0"/>
                </a:moveTo>
                <a:lnTo>
                  <a:pt x="539" y="169"/>
                </a:lnTo>
                <a:lnTo>
                  <a:pt x="404" y="303"/>
                </a:lnTo>
                <a:lnTo>
                  <a:pt x="270" y="169"/>
                </a:lnTo>
                <a:lnTo>
                  <a:pt x="169" y="34"/>
                </a:lnTo>
                <a:lnTo>
                  <a:pt x="34" y="34"/>
                </a:lnTo>
                <a:lnTo>
                  <a:pt x="0" y="101"/>
                </a:lnTo>
                <a:lnTo>
                  <a:pt x="34" y="169"/>
                </a:lnTo>
                <a:lnTo>
                  <a:pt x="135" y="303"/>
                </a:lnTo>
                <a:lnTo>
                  <a:pt x="270" y="472"/>
                </a:lnTo>
                <a:lnTo>
                  <a:pt x="303" y="505"/>
                </a:lnTo>
                <a:lnTo>
                  <a:pt x="337" y="505"/>
                </a:lnTo>
                <a:lnTo>
                  <a:pt x="404" y="472"/>
                </a:lnTo>
                <a:lnTo>
                  <a:pt x="438" y="472"/>
                </a:lnTo>
                <a:lnTo>
                  <a:pt x="472" y="438"/>
                </a:lnTo>
                <a:lnTo>
                  <a:pt x="674" y="303"/>
                </a:lnTo>
                <a:lnTo>
                  <a:pt x="842" y="169"/>
                </a:lnTo>
                <a:lnTo>
                  <a:pt x="876" y="101"/>
                </a:lnTo>
                <a:lnTo>
                  <a:pt x="842" y="34"/>
                </a:lnTo>
                <a:lnTo>
                  <a:pt x="77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17"/>
          <p:cNvSpPr/>
          <p:nvPr/>
        </p:nvSpPr>
        <p:spPr>
          <a:xfrm>
            <a:off x="1431781" y="303739"/>
            <a:ext cx="47711" cy="41996"/>
          </a:xfrm>
          <a:custGeom>
            <a:avLst/>
            <a:gdLst/>
            <a:ahLst/>
            <a:cxnLst/>
            <a:rect l="l" t="t" r="r" b="b"/>
            <a:pathLst>
              <a:path w="809" h="843" extrusionOk="0">
                <a:moveTo>
                  <a:pt x="34" y="1"/>
                </a:moveTo>
                <a:lnTo>
                  <a:pt x="1" y="135"/>
                </a:lnTo>
                <a:lnTo>
                  <a:pt x="1" y="270"/>
                </a:lnTo>
                <a:lnTo>
                  <a:pt x="1" y="640"/>
                </a:lnTo>
                <a:lnTo>
                  <a:pt x="34" y="708"/>
                </a:lnTo>
                <a:lnTo>
                  <a:pt x="68" y="741"/>
                </a:lnTo>
                <a:lnTo>
                  <a:pt x="135" y="741"/>
                </a:lnTo>
                <a:lnTo>
                  <a:pt x="169" y="708"/>
                </a:lnTo>
                <a:lnTo>
                  <a:pt x="371" y="506"/>
                </a:lnTo>
                <a:lnTo>
                  <a:pt x="371" y="539"/>
                </a:lnTo>
                <a:lnTo>
                  <a:pt x="405" y="607"/>
                </a:lnTo>
                <a:lnTo>
                  <a:pt x="472" y="708"/>
                </a:lnTo>
                <a:lnTo>
                  <a:pt x="573" y="809"/>
                </a:lnTo>
                <a:lnTo>
                  <a:pt x="607" y="842"/>
                </a:lnTo>
                <a:lnTo>
                  <a:pt x="674" y="842"/>
                </a:lnTo>
                <a:lnTo>
                  <a:pt x="708" y="775"/>
                </a:lnTo>
                <a:lnTo>
                  <a:pt x="708" y="741"/>
                </a:lnTo>
                <a:lnTo>
                  <a:pt x="640" y="640"/>
                </a:lnTo>
                <a:lnTo>
                  <a:pt x="539" y="506"/>
                </a:lnTo>
                <a:lnTo>
                  <a:pt x="472" y="472"/>
                </a:lnTo>
                <a:lnTo>
                  <a:pt x="438" y="472"/>
                </a:lnTo>
                <a:lnTo>
                  <a:pt x="506" y="405"/>
                </a:lnTo>
                <a:lnTo>
                  <a:pt x="640" y="270"/>
                </a:lnTo>
                <a:lnTo>
                  <a:pt x="674" y="304"/>
                </a:lnTo>
                <a:lnTo>
                  <a:pt x="741" y="270"/>
                </a:lnTo>
                <a:lnTo>
                  <a:pt x="809" y="203"/>
                </a:lnTo>
                <a:lnTo>
                  <a:pt x="809" y="169"/>
                </a:lnTo>
                <a:lnTo>
                  <a:pt x="775" y="102"/>
                </a:lnTo>
                <a:lnTo>
                  <a:pt x="741" y="68"/>
                </a:lnTo>
                <a:lnTo>
                  <a:pt x="573" y="68"/>
                </a:lnTo>
                <a:lnTo>
                  <a:pt x="438" y="169"/>
                </a:lnTo>
                <a:lnTo>
                  <a:pt x="337" y="304"/>
                </a:lnTo>
                <a:lnTo>
                  <a:pt x="169" y="472"/>
                </a:lnTo>
                <a:lnTo>
                  <a:pt x="135" y="304"/>
                </a:lnTo>
                <a:lnTo>
                  <a:pt x="135" y="135"/>
                </a:lnTo>
                <a:lnTo>
                  <a:pt x="102" y="68"/>
                </a:lnTo>
                <a:lnTo>
                  <a:pt x="6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7"/>
          <p:cNvSpPr/>
          <p:nvPr/>
        </p:nvSpPr>
        <p:spPr>
          <a:xfrm>
            <a:off x="1376226" y="255117"/>
            <a:ext cx="146966" cy="130871"/>
          </a:xfrm>
          <a:custGeom>
            <a:avLst/>
            <a:gdLst/>
            <a:ahLst/>
            <a:cxnLst/>
            <a:rect l="l" t="t" r="r" b="b"/>
            <a:pathLst>
              <a:path w="2492" h="2627" extrusionOk="0">
                <a:moveTo>
                  <a:pt x="2222" y="135"/>
                </a:moveTo>
                <a:lnTo>
                  <a:pt x="2222" y="1212"/>
                </a:lnTo>
                <a:lnTo>
                  <a:pt x="2188" y="2290"/>
                </a:lnTo>
                <a:lnTo>
                  <a:pt x="1717" y="2323"/>
                </a:lnTo>
                <a:lnTo>
                  <a:pt x="1212" y="2357"/>
                </a:lnTo>
                <a:lnTo>
                  <a:pt x="774" y="2357"/>
                </a:lnTo>
                <a:lnTo>
                  <a:pt x="539" y="2391"/>
                </a:lnTo>
                <a:lnTo>
                  <a:pt x="303" y="2424"/>
                </a:lnTo>
                <a:lnTo>
                  <a:pt x="269" y="2424"/>
                </a:lnTo>
                <a:lnTo>
                  <a:pt x="269" y="2391"/>
                </a:lnTo>
                <a:lnTo>
                  <a:pt x="303" y="1886"/>
                </a:lnTo>
                <a:lnTo>
                  <a:pt x="269" y="1347"/>
                </a:lnTo>
                <a:lnTo>
                  <a:pt x="236" y="808"/>
                </a:lnTo>
                <a:lnTo>
                  <a:pt x="135" y="270"/>
                </a:lnTo>
                <a:lnTo>
                  <a:pt x="1178" y="270"/>
                </a:lnTo>
                <a:lnTo>
                  <a:pt x="1683" y="236"/>
                </a:lnTo>
                <a:lnTo>
                  <a:pt x="2222" y="135"/>
                </a:lnTo>
                <a:close/>
                <a:moveTo>
                  <a:pt x="1683" y="0"/>
                </a:moveTo>
                <a:lnTo>
                  <a:pt x="1145" y="34"/>
                </a:lnTo>
                <a:lnTo>
                  <a:pt x="606" y="68"/>
                </a:lnTo>
                <a:lnTo>
                  <a:pt x="67" y="68"/>
                </a:lnTo>
                <a:lnTo>
                  <a:pt x="0" y="101"/>
                </a:lnTo>
                <a:lnTo>
                  <a:pt x="0" y="135"/>
                </a:lnTo>
                <a:lnTo>
                  <a:pt x="0" y="202"/>
                </a:lnTo>
                <a:lnTo>
                  <a:pt x="34" y="270"/>
                </a:lnTo>
                <a:lnTo>
                  <a:pt x="0" y="775"/>
                </a:lnTo>
                <a:lnTo>
                  <a:pt x="34" y="1347"/>
                </a:lnTo>
                <a:lnTo>
                  <a:pt x="67" y="1886"/>
                </a:lnTo>
                <a:lnTo>
                  <a:pt x="101" y="2391"/>
                </a:lnTo>
                <a:lnTo>
                  <a:pt x="135" y="2458"/>
                </a:lnTo>
                <a:lnTo>
                  <a:pt x="168" y="2458"/>
                </a:lnTo>
                <a:lnTo>
                  <a:pt x="202" y="2492"/>
                </a:lnTo>
                <a:lnTo>
                  <a:pt x="236" y="2458"/>
                </a:lnTo>
                <a:lnTo>
                  <a:pt x="236" y="2525"/>
                </a:lnTo>
                <a:lnTo>
                  <a:pt x="303" y="2559"/>
                </a:lnTo>
                <a:lnTo>
                  <a:pt x="539" y="2593"/>
                </a:lnTo>
                <a:lnTo>
                  <a:pt x="774" y="2626"/>
                </a:lnTo>
                <a:lnTo>
                  <a:pt x="1246" y="2626"/>
                </a:lnTo>
                <a:lnTo>
                  <a:pt x="1751" y="2525"/>
                </a:lnTo>
                <a:lnTo>
                  <a:pt x="2188" y="2424"/>
                </a:lnTo>
                <a:lnTo>
                  <a:pt x="2188" y="2492"/>
                </a:lnTo>
                <a:lnTo>
                  <a:pt x="2222" y="2559"/>
                </a:lnTo>
                <a:lnTo>
                  <a:pt x="2289" y="2593"/>
                </a:lnTo>
                <a:lnTo>
                  <a:pt x="2357" y="2593"/>
                </a:lnTo>
                <a:lnTo>
                  <a:pt x="2424" y="2525"/>
                </a:lnTo>
                <a:lnTo>
                  <a:pt x="2458" y="1919"/>
                </a:lnTo>
                <a:lnTo>
                  <a:pt x="2491" y="1313"/>
                </a:lnTo>
                <a:lnTo>
                  <a:pt x="2458" y="707"/>
                </a:lnTo>
                <a:lnTo>
                  <a:pt x="2357" y="101"/>
                </a:lnTo>
                <a:lnTo>
                  <a:pt x="2357" y="68"/>
                </a:lnTo>
                <a:lnTo>
                  <a:pt x="2323" y="68"/>
                </a:lnTo>
                <a:lnTo>
                  <a:pt x="228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7"/>
          <p:cNvSpPr/>
          <p:nvPr/>
        </p:nvSpPr>
        <p:spPr>
          <a:xfrm>
            <a:off x="1346444" y="436253"/>
            <a:ext cx="53667" cy="38609"/>
          </a:xfrm>
          <a:custGeom>
            <a:avLst/>
            <a:gdLst/>
            <a:ahLst/>
            <a:cxnLst/>
            <a:rect l="l" t="t" r="r" b="b"/>
            <a:pathLst>
              <a:path w="910" h="775" extrusionOk="0">
                <a:moveTo>
                  <a:pt x="67" y="0"/>
                </a:moveTo>
                <a:lnTo>
                  <a:pt x="0" y="34"/>
                </a:lnTo>
                <a:lnTo>
                  <a:pt x="0" y="101"/>
                </a:lnTo>
                <a:lnTo>
                  <a:pt x="0" y="674"/>
                </a:lnTo>
                <a:lnTo>
                  <a:pt x="34" y="741"/>
                </a:lnTo>
                <a:lnTo>
                  <a:pt x="168" y="741"/>
                </a:lnTo>
                <a:lnTo>
                  <a:pt x="202" y="674"/>
                </a:lnTo>
                <a:lnTo>
                  <a:pt x="202" y="438"/>
                </a:lnTo>
                <a:lnTo>
                  <a:pt x="303" y="606"/>
                </a:lnTo>
                <a:lnTo>
                  <a:pt x="370" y="640"/>
                </a:lnTo>
                <a:lnTo>
                  <a:pt x="404" y="640"/>
                </a:lnTo>
                <a:lnTo>
                  <a:pt x="438" y="606"/>
                </a:lnTo>
                <a:lnTo>
                  <a:pt x="640" y="404"/>
                </a:lnTo>
                <a:lnTo>
                  <a:pt x="673" y="573"/>
                </a:lnTo>
                <a:lnTo>
                  <a:pt x="741" y="741"/>
                </a:lnTo>
                <a:lnTo>
                  <a:pt x="808" y="775"/>
                </a:lnTo>
                <a:lnTo>
                  <a:pt x="875" y="741"/>
                </a:lnTo>
                <a:lnTo>
                  <a:pt x="909" y="707"/>
                </a:lnTo>
                <a:lnTo>
                  <a:pt x="909" y="640"/>
                </a:lnTo>
                <a:lnTo>
                  <a:pt x="842" y="404"/>
                </a:lnTo>
                <a:lnTo>
                  <a:pt x="842" y="270"/>
                </a:lnTo>
                <a:lnTo>
                  <a:pt x="842" y="135"/>
                </a:lnTo>
                <a:lnTo>
                  <a:pt x="842" y="68"/>
                </a:lnTo>
                <a:lnTo>
                  <a:pt x="808" y="34"/>
                </a:lnTo>
                <a:lnTo>
                  <a:pt x="741" y="34"/>
                </a:lnTo>
                <a:lnTo>
                  <a:pt x="673" y="68"/>
                </a:lnTo>
                <a:lnTo>
                  <a:pt x="404" y="371"/>
                </a:lnTo>
                <a:lnTo>
                  <a:pt x="168" y="34"/>
                </a:lnTo>
                <a:lnTo>
                  <a:pt x="10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7"/>
          <p:cNvSpPr/>
          <p:nvPr/>
        </p:nvSpPr>
        <p:spPr>
          <a:xfrm>
            <a:off x="1632355" y="385938"/>
            <a:ext cx="150917" cy="119114"/>
          </a:xfrm>
          <a:custGeom>
            <a:avLst/>
            <a:gdLst/>
            <a:ahLst/>
            <a:cxnLst/>
            <a:rect l="l" t="t" r="r" b="b"/>
            <a:pathLst>
              <a:path w="2559" h="2391" extrusionOk="0">
                <a:moveTo>
                  <a:pt x="101" y="0"/>
                </a:moveTo>
                <a:lnTo>
                  <a:pt x="101" y="34"/>
                </a:lnTo>
                <a:lnTo>
                  <a:pt x="34" y="303"/>
                </a:lnTo>
                <a:lnTo>
                  <a:pt x="0" y="539"/>
                </a:lnTo>
                <a:lnTo>
                  <a:pt x="34" y="1078"/>
                </a:lnTo>
                <a:lnTo>
                  <a:pt x="68" y="1684"/>
                </a:lnTo>
                <a:lnTo>
                  <a:pt x="101" y="1987"/>
                </a:lnTo>
                <a:lnTo>
                  <a:pt x="169" y="2290"/>
                </a:lnTo>
                <a:lnTo>
                  <a:pt x="202" y="2323"/>
                </a:lnTo>
                <a:lnTo>
                  <a:pt x="270" y="2357"/>
                </a:lnTo>
                <a:lnTo>
                  <a:pt x="303" y="2323"/>
                </a:lnTo>
                <a:lnTo>
                  <a:pt x="337" y="2256"/>
                </a:lnTo>
                <a:lnTo>
                  <a:pt x="337" y="1953"/>
                </a:lnTo>
                <a:lnTo>
                  <a:pt x="303" y="1650"/>
                </a:lnTo>
                <a:lnTo>
                  <a:pt x="236" y="1078"/>
                </a:lnTo>
                <a:lnTo>
                  <a:pt x="236" y="640"/>
                </a:lnTo>
                <a:lnTo>
                  <a:pt x="202" y="202"/>
                </a:lnTo>
                <a:lnTo>
                  <a:pt x="438" y="236"/>
                </a:lnTo>
                <a:lnTo>
                  <a:pt x="1145" y="236"/>
                </a:lnTo>
                <a:lnTo>
                  <a:pt x="2222" y="169"/>
                </a:lnTo>
                <a:lnTo>
                  <a:pt x="2256" y="236"/>
                </a:lnTo>
                <a:lnTo>
                  <a:pt x="2357" y="236"/>
                </a:lnTo>
                <a:lnTo>
                  <a:pt x="2323" y="573"/>
                </a:lnTo>
                <a:lnTo>
                  <a:pt x="2323" y="876"/>
                </a:lnTo>
                <a:lnTo>
                  <a:pt x="2357" y="2054"/>
                </a:lnTo>
                <a:lnTo>
                  <a:pt x="1886" y="2054"/>
                </a:lnTo>
                <a:lnTo>
                  <a:pt x="1414" y="2088"/>
                </a:lnTo>
                <a:lnTo>
                  <a:pt x="707" y="2088"/>
                </a:lnTo>
                <a:lnTo>
                  <a:pt x="539" y="2121"/>
                </a:lnTo>
                <a:lnTo>
                  <a:pt x="438" y="2189"/>
                </a:lnTo>
                <a:lnTo>
                  <a:pt x="337" y="2256"/>
                </a:lnTo>
                <a:lnTo>
                  <a:pt x="438" y="2323"/>
                </a:lnTo>
                <a:lnTo>
                  <a:pt x="539" y="2357"/>
                </a:lnTo>
                <a:lnTo>
                  <a:pt x="775" y="2391"/>
                </a:lnTo>
                <a:lnTo>
                  <a:pt x="1280" y="2357"/>
                </a:lnTo>
                <a:lnTo>
                  <a:pt x="1818" y="2357"/>
                </a:lnTo>
                <a:lnTo>
                  <a:pt x="2121" y="2323"/>
                </a:lnTo>
                <a:lnTo>
                  <a:pt x="2391" y="2256"/>
                </a:lnTo>
                <a:lnTo>
                  <a:pt x="2424" y="2323"/>
                </a:lnTo>
                <a:lnTo>
                  <a:pt x="2492" y="2323"/>
                </a:lnTo>
                <a:lnTo>
                  <a:pt x="2559" y="2290"/>
                </a:lnTo>
                <a:lnTo>
                  <a:pt x="2559" y="2222"/>
                </a:lnTo>
                <a:lnTo>
                  <a:pt x="2525" y="1044"/>
                </a:lnTo>
                <a:lnTo>
                  <a:pt x="2525" y="539"/>
                </a:lnTo>
                <a:lnTo>
                  <a:pt x="2492" y="270"/>
                </a:lnTo>
                <a:lnTo>
                  <a:pt x="2458" y="34"/>
                </a:lnTo>
                <a:lnTo>
                  <a:pt x="2424" y="34"/>
                </a:lnTo>
                <a:lnTo>
                  <a:pt x="2391" y="68"/>
                </a:lnTo>
                <a:lnTo>
                  <a:pt x="2323" y="34"/>
                </a:lnTo>
                <a:lnTo>
                  <a:pt x="2222" y="0"/>
                </a:lnTo>
                <a:lnTo>
                  <a:pt x="2020" y="0"/>
                </a:lnTo>
                <a:lnTo>
                  <a:pt x="1616" y="34"/>
                </a:lnTo>
                <a:lnTo>
                  <a:pt x="909" y="34"/>
                </a:lnTo>
                <a:lnTo>
                  <a:pt x="539" y="68"/>
                </a:lnTo>
                <a:lnTo>
                  <a:pt x="202" y="101"/>
                </a:lnTo>
                <a:lnTo>
                  <a:pt x="202" y="34"/>
                </a:lnTo>
                <a:lnTo>
                  <a:pt x="16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7"/>
          <p:cNvSpPr/>
          <p:nvPr/>
        </p:nvSpPr>
        <p:spPr>
          <a:xfrm>
            <a:off x="1711735" y="156130"/>
            <a:ext cx="53667" cy="35271"/>
          </a:xfrm>
          <a:custGeom>
            <a:avLst/>
            <a:gdLst/>
            <a:ahLst/>
            <a:cxnLst/>
            <a:rect l="l" t="t" r="r" b="b"/>
            <a:pathLst>
              <a:path w="910" h="708" extrusionOk="0">
                <a:moveTo>
                  <a:pt x="607" y="169"/>
                </a:moveTo>
                <a:lnTo>
                  <a:pt x="742" y="203"/>
                </a:lnTo>
                <a:lnTo>
                  <a:pt x="641" y="304"/>
                </a:lnTo>
                <a:lnTo>
                  <a:pt x="540" y="371"/>
                </a:lnTo>
                <a:lnTo>
                  <a:pt x="270" y="371"/>
                </a:lnTo>
                <a:lnTo>
                  <a:pt x="270" y="203"/>
                </a:lnTo>
                <a:lnTo>
                  <a:pt x="371" y="169"/>
                </a:lnTo>
                <a:close/>
                <a:moveTo>
                  <a:pt x="506" y="1"/>
                </a:moveTo>
                <a:lnTo>
                  <a:pt x="371" y="35"/>
                </a:lnTo>
                <a:lnTo>
                  <a:pt x="270" y="102"/>
                </a:lnTo>
                <a:lnTo>
                  <a:pt x="203" y="68"/>
                </a:lnTo>
                <a:lnTo>
                  <a:pt x="169" y="68"/>
                </a:lnTo>
                <a:lnTo>
                  <a:pt x="136" y="102"/>
                </a:lnTo>
                <a:lnTo>
                  <a:pt x="102" y="203"/>
                </a:lnTo>
                <a:lnTo>
                  <a:pt x="102" y="338"/>
                </a:lnTo>
                <a:lnTo>
                  <a:pt x="35" y="371"/>
                </a:lnTo>
                <a:lnTo>
                  <a:pt x="1" y="439"/>
                </a:lnTo>
                <a:lnTo>
                  <a:pt x="35" y="506"/>
                </a:lnTo>
                <a:lnTo>
                  <a:pt x="102" y="540"/>
                </a:lnTo>
                <a:lnTo>
                  <a:pt x="102" y="607"/>
                </a:lnTo>
                <a:lnTo>
                  <a:pt x="136" y="674"/>
                </a:lnTo>
                <a:lnTo>
                  <a:pt x="169" y="708"/>
                </a:lnTo>
                <a:lnTo>
                  <a:pt x="203" y="708"/>
                </a:lnTo>
                <a:lnTo>
                  <a:pt x="237" y="674"/>
                </a:lnTo>
                <a:lnTo>
                  <a:pt x="270" y="641"/>
                </a:lnTo>
                <a:lnTo>
                  <a:pt x="304" y="607"/>
                </a:lnTo>
                <a:lnTo>
                  <a:pt x="270" y="540"/>
                </a:lnTo>
                <a:lnTo>
                  <a:pt x="506" y="540"/>
                </a:lnTo>
                <a:lnTo>
                  <a:pt x="708" y="472"/>
                </a:lnTo>
                <a:lnTo>
                  <a:pt x="775" y="439"/>
                </a:lnTo>
                <a:lnTo>
                  <a:pt x="843" y="371"/>
                </a:lnTo>
                <a:lnTo>
                  <a:pt x="876" y="270"/>
                </a:lnTo>
                <a:lnTo>
                  <a:pt x="910" y="169"/>
                </a:lnTo>
                <a:lnTo>
                  <a:pt x="910" y="102"/>
                </a:lnTo>
                <a:lnTo>
                  <a:pt x="876" y="102"/>
                </a:lnTo>
                <a:lnTo>
                  <a:pt x="67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17"/>
          <p:cNvSpPr/>
          <p:nvPr/>
        </p:nvSpPr>
        <p:spPr>
          <a:xfrm>
            <a:off x="1668094" y="533547"/>
            <a:ext cx="13918" cy="130871"/>
          </a:xfrm>
          <a:custGeom>
            <a:avLst/>
            <a:gdLst/>
            <a:ahLst/>
            <a:cxnLst/>
            <a:rect l="l" t="t" r="r" b="b"/>
            <a:pathLst>
              <a:path w="236" h="2627" extrusionOk="0">
                <a:moveTo>
                  <a:pt x="68" y="0"/>
                </a:moveTo>
                <a:lnTo>
                  <a:pt x="0" y="236"/>
                </a:lnTo>
                <a:lnTo>
                  <a:pt x="0" y="472"/>
                </a:lnTo>
                <a:lnTo>
                  <a:pt x="0" y="977"/>
                </a:lnTo>
                <a:lnTo>
                  <a:pt x="0" y="1785"/>
                </a:lnTo>
                <a:lnTo>
                  <a:pt x="0" y="2155"/>
                </a:lnTo>
                <a:lnTo>
                  <a:pt x="34" y="2559"/>
                </a:lnTo>
                <a:lnTo>
                  <a:pt x="68" y="2593"/>
                </a:lnTo>
                <a:lnTo>
                  <a:pt x="101" y="2626"/>
                </a:lnTo>
                <a:lnTo>
                  <a:pt x="169" y="2626"/>
                </a:lnTo>
                <a:lnTo>
                  <a:pt x="202" y="2559"/>
                </a:lnTo>
                <a:lnTo>
                  <a:pt x="202" y="2256"/>
                </a:lnTo>
                <a:lnTo>
                  <a:pt x="236" y="1953"/>
                </a:lnTo>
                <a:lnTo>
                  <a:pt x="202" y="1381"/>
                </a:lnTo>
                <a:lnTo>
                  <a:pt x="202" y="674"/>
                </a:lnTo>
                <a:lnTo>
                  <a:pt x="202" y="337"/>
                </a:lnTo>
                <a:lnTo>
                  <a:pt x="169" y="169"/>
                </a:lnTo>
                <a:lnTo>
                  <a:pt x="10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7"/>
          <p:cNvSpPr/>
          <p:nvPr/>
        </p:nvSpPr>
        <p:spPr>
          <a:xfrm>
            <a:off x="1910304" y="600601"/>
            <a:ext cx="25890" cy="33627"/>
          </a:xfrm>
          <a:custGeom>
            <a:avLst/>
            <a:gdLst/>
            <a:ahLst/>
            <a:cxnLst/>
            <a:rect l="l" t="t" r="r" b="b"/>
            <a:pathLst>
              <a:path w="439" h="675" extrusionOk="0">
                <a:moveTo>
                  <a:pt x="270" y="1"/>
                </a:moveTo>
                <a:lnTo>
                  <a:pt x="203" y="68"/>
                </a:lnTo>
                <a:lnTo>
                  <a:pt x="135" y="136"/>
                </a:lnTo>
                <a:lnTo>
                  <a:pt x="34" y="237"/>
                </a:lnTo>
                <a:lnTo>
                  <a:pt x="1" y="371"/>
                </a:lnTo>
                <a:lnTo>
                  <a:pt x="34" y="405"/>
                </a:lnTo>
                <a:lnTo>
                  <a:pt x="34" y="439"/>
                </a:lnTo>
                <a:lnTo>
                  <a:pt x="135" y="439"/>
                </a:lnTo>
                <a:lnTo>
                  <a:pt x="169" y="506"/>
                </a:lnTo>
                <a:lnTo>
                  <a:pt x="304" y="641"/>
                </a:lnTo>
                <a:lnTo>
                  <a:pt x="371" y="674"/>
                </a:lnTo>
                <a:lnTo>
                  <a:pt x="438" y="641"/>
                </a:lnTo>
                <a:lnTo>
                  <a:pt x="438" y="607"/>
                </a:lnTo>
                <a:lnTo>
                  <a:pt x="438" y="540"/>
                </a:lnTo>
                <a:lnTo>
                  <a:pt x="337" y="439"/>
                </a:lnTo>
                <a:lnTo>
                  <a:pt x="236" y="338"/>
                </a:lnTo>
                <a:lnTo>
                  <a:pt x="405" y="169"/>
                </a:lnTo>
                <a:lnTo>
                  <a:pt x="438" y="136"/>
                </a:lnTo>
                <a:lnTo>
                  <a:pt x="438" y="68"/>
                </a:lnTo>
                <a:lnTo>
                  <a:pt x="40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17"/>
          <p:cNvSpPr/>
          <p:nvPr/>
        </p:nvSpPr>
        <p:spPr>
          <a:xfrm>
            <a:off x="1799136" y="375875"/>
            <a:ext cx="146966" cy="134208"/>
          </a:xfrm>
          <a:custGeom>
            <a:avLst/>
            <a:gdLst/>
            <a:ahLst/>
            <a:cxnLst/>
            <a:rect l="l" t="t" r="r" b="b"/>
            <a:pathLst>
              <a:path w="2492" h="2694" extrusionOk="0">
                <a:moveTo>
                  <a:pt x="2290" y="202"/>
                </a:moveTo>
                <a:lnTo>
                  <a:pt x="2222" y="707"/>
                </a:lnTo>
                <a:lnTo>
                  <a:pt x="2222" y="1246"/>
                </a:lnTo>
                <a:lnTo>
                  <a:pt x="2256" y="1785"/>
                </a:lnTo>
                <a:lnTo>
                  <a:pt x="2290" y="2323"/>
                </a:lnTo>
                <a:lnTo>
                  <a:pt x="2323" y="2357"/>
                </a:lnTo>
                <a:lnTo>
                  <a:pt x="2290" y="2357"/>
                </a:lnTo>
                <a:lnTo>
                  <a:pt x="2054" y="2323"/>
                </a:lnTo>
                <a:lnTo>
                  <a:pt x="1818" y="2323"/>
                </a:lnTo>
                <a:lnTo>
                  <a:pt x="1347" y="2357"/>
                </a:lnTo>
                <a:lnTo>
                  <a:pt x="371" y="2357"/>
                </a:lnTo>
                <a:lnTo>
                  <a:pt x="270" y="1313"/>
                </a:lnTo>
                <a:lnTo>
                  <a:pt x="202" y="236"/>
                </a:lnTo>
                <a:lnTo>
                  <a:pt x="707" y="270"/>
                </a:lnTo>
                <a:lnTo>
                  <a:pt x="1246" y="270"/>
                </a:lnTo>
                <a:lnTo>
                  <a:pt x="2290" y="202"/>
                </a:lnTo>
                <a:close/>
                <a:moveTo>
                  <a:pt x="2323" y="0"/>
                </a:moveTo>
                <a:lnTo>
                  <a:pt x="1785" y="34"/>
                </a:lnTo>
                <a:lnTo>
                  <a:pt x="707" y="34"/>
                </a:lnTo>
                <a:lnTo>
                  <a:pt x="169" y="68"/>
                </a:lnTo>
                <a:lnTo>
                  <a:pt x="101" y="101"/>
                </a:lnTo>
                <a:lnTo>
                  <a:pt x="101" y="169"/>
                </a:lnTo>
                <a:lnTo>
                  <a:pt x="68" y="169"/>
                </a:lnTo>
                <a:lnTo>
                  <a:pt x="34" y="202"/>
                </a:lnTo>
                <a:lnTo>
                  <a:pt x="0" y="808"/>
                </a:lnTo>
                <a:lnTo>
                  <a:pt x="34" y="1414"/>
                </a:lnTo>
                <a:lnTo>
                  <a:pt x="101" y="2020"/>
                </a:lnTo>
                <a:lnTo>
                  <a:pt x="202" y="2626"/>
                </a:lnTo>
                <a:lnTo>
                  <a:pt x="236" y="2660"/>
                </a:lnTo>
                <a:lnTo>
                  <a:pt x="303" y="2694"/>
                </a:lnTo>
                <a:lnTo>
                  <a:pt x="404" y="2660"/>
                </a:lnTo>
                <a:lnTo>
                  <a:pt x="404" y="2559"/>
                </a:lnTo>
                <a:lnTo>
                  <a:pt x="404" y="2492"/>
                </a:lnTo>
                <a:lnTo>
                  <a:pt x="876" y="2593"/>
                </a:lnTo>
                <a:lnTo>
                  <a:pt x="1852" y="2593"/>
                </a:lnTo>
                <a:lnTo>
                  <a:pt x="2088" y="2559"/>
                </a:lnTo>
                <a:lnTo>
                  <a:pt x="2290" y="2492"/>
                </a:lnTo>
                <a:lnTo>
                  <a:pt x="2357" y="2458"/>
                </a:lnTo>
                <a:lnTo>
                  <a:pt x="2357" y="2391"/>
                </a:lnTo>
                <a:lnTo>
                  <a:pt x="2424" y="2391"/>
                </a:lnTo>
                <a:lnTo>
                  <a:pt x="2458" y="2357"/>
                </a:lnTo>
                <a:lnTo>
                  <a:pt x="2492" y="2323"/>
                </a:lnTo>
                <a:lnTo>
                  <a:pt x="2492" y="1785"/>
                </a:lnTo>
                <a:lnTo>
                  <a:pt x="2492" y="1246"/>
                </a:lnTo>
                <a:lnTo>
                  <a:pt x="2458" y="707"/>
                </a:lnTo>
                <a:lnTo>
                  <a:pt x="2391" y="169"/>
                </a:lnTo>
                <a:lnTo>
                  <a:pt x="2424" y="101"/>
                </a:lnTo>
                <a:lnTo>
                  <a:pt x="2424" y="68"/>
                </a:lnTo>
                <a:lnTo>
                  <a:pt x="239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7"/>
          <p:cNvSpPr/>
          <p:nvPr/>
        </p:nvSpPr>
        <p:spPr>
          <a:xfrm>
            <a:off x="8064170" y="3341261"/>
            <a:ext cx="702923" cy="583712"/>
          </a:xfrm>
          <a:custGeom>
            <a:avLst/>
            <a:gdLst/>
            <a:ahLst/>
            <a:cxnLst/>
            <a:rect l="l" t="t" r="r" b="b"/>
            <a:pathLst>
              <a:path w="11919" h="11717" extrusionOk="0">
                <a:moveTo>
                  <a:pt x="270" y="6532"/>
                </a:moveTo>
                <a:lnTo>
                  <a:pt x="303" y="6734"/>
                </a:lnTo>
                <a:lnTo>
                  <a:pt x="371" y="6936"/>
                </a:lnTo>
                <a:lnTo>
                  <a:pt x="573" y="7273"/>
                </a:lnTo>
                <a:lnTo>
                  <a:pt x="808" y="7609"/>
                </a:lnTo>
                <a:lnTo>
                  <a:pt x="977" y="7744"/>
                </a:lnTo>
                <a:lnTo>
                  <a:pt x="1111" y="7845"/>
                </a:lnTo>
                <a:lnTo>
                  <a:pt x="1078" y="8148"/>
                </a:lnTo>
                <a:lnTo>
                  <a:pt x="1078" y="8451"/>
                </a:lnTo>
                <a:lnTo>
                  <a:pt x="1111" y="8721"/>
                </a:lnTo>
                <a:lnTo>
                  <a:pt x="1145" y="9024"/>
                </a:lnTo>
                <a:lnTo>
                  <a:pt x="1212" y="9158"/>
                </a:lnTo>
                <a:lnTo>
                  <a:pt x="943" y="8956"/>
                </a:lnTo>
                <a:lnTo>
                  <a:pt x="707" y="8687"/>
                </a:lnTo>
                <a:lnTo>
                  <a:pt x="505" y="8418"/>
                </a:lnTo>
                <a:lnTo>
                  <a:pt x="371" y="8115"/>
                </a:lnTo>
                <a:lnTo>
                  <a:pt x="270" y="7811"/>
                </a:lnTo>
                <a:lnTo>
                  <a:pt x="236" y="7508"/>
                </a:lnTo>
                <a:lnTo>
                  <a:pt x="202" y="7205"/>
                </a:lnTo>
                <a:lnTo>
                  <a:pt x="236" y="6869"/>
                </a:lnTo>
                <a:lnTo>
                  <a:pt x="270" y="6532"/>
                </a:lnTo>
                <a:close/>
                <a:moveTo>
                  <a:pt x="2593" y="1"/>
                </a:moveTo>
                <a:lnTo>
                  <a:pt x="2559" y="34"/>
                </a:lnTo>
                <a:lnTo>
                  <a:pt x="2222" y="607"/>
                </a:lnTo>
                <a:lnTo>
                  <a:pt x="1953" y="1179"/>
                </a:lnTo>
                <a:lnTo>
                  <a:pt x="1650" y="1785"/>
                </a:lnTo>
                <a:lnTo>
                  <a:pt x="1414" y="2391"/>
                </a:lnTo>
                <a:lnTo>
                  <a:pt x="943" y="3637"/>
                </a:lnTo>
                <a:lnTo>
                  <a:pt x="539" y="4849"/>
                </a:lnTo>
                <a:lnTo>
                  <a:pt x="236" y="5825"/>
                </a:lnTo>
                <a:lnTo>
                  <a:pt x="101" y="6364"/>
                </a:lnTo>
                <a:lnTo>
                  <a:pt x="0" y="6869"/>
                </a:lnTo>
                <a:lnTo>
                  <a:pt x="0" y="7374"/>
                </a:lnTo>
                <a:lnTo>
                  <a:pt x="0" y="7643"/>
                </a:lnTo>
                <a:lnTo>
                  <a:pt x="68" y="7879"/>
                </a:lnTo>
                <a:lnTo>
                  <a:pt x="135" y="8148"/>
                </a:lnTo>
                <a:lnTo>
                  <a:pt x="236" y="8384"/>
                </a:lnTo>
                <a:lnTo>
                  <a:pt x="371" y="8586"/>
                </a:lnTo>
                <a:lnTo>
                  <a:pt x="539" y="8822"/>
                </a:lnTo>
                <a:lnTo>
                  <a:pt x="909" y="9192"/>
                </a:lnTo>
                <a:lnTo>
                  <a:pt x="1347" y="9562"/>
                </a:lnTo>
                <a:lnTo>
                  <a:pt x="1818" y="9865"/>
                </a:lnTo>
                <a:lnTo>
                  <a:pt x="2323" y="10135"/>
                </a:lnTo>
                <a:lnTo>
                  <a:pt x="2828" y="10370"/>
                </a:lnTo>
                <a:lnTo>
                  <a:pt x="3367" y="10572"/>
                </a:lnTo>
                <a:lnTo>
                  <a:pt x="4411" y="10909"/>
                </a:lnTo>
                <a:lnTo>
                  <a:pt x="5050" y="11077"/>
                </a:lnTo>
                <a:lnTo>
                  <a:pt x="5690" y="11212"/>
                </a:lnTo>
                <a:lnTo>
                  <a:pt x="6970" y="11414"/>
                </a:lnTo>
                <a:lnTo>
                  <a:pt x="8249" y="11582"/>
                </a:lnTo>
                <a:lnTo>
                  <a:pt x="9528" y="11717"/>
                </a:lnTo>
                <a:lnTo>
                  <a:pt x="9596" y="11717"/>
                </a:lnTo>
                <a:lnTo>
                  <a:pt x="9629" y="11650"/>
                </a:lnTo>
                <a:lnTo>
                  <a:pt x="9596" y="11549"/>
                </a:lnTo>
                <a:lnTo>
                  <a:pt x="9528" y="11515"/>
                </a:lnTo>
                <a:lnTo>
                  <a:pt x="7576" y="11313"/>
                </a:lnTo>
                <a:lnTo>
                  <a:pt x="6566" y="11178"/>
                </a:lnTo>
                <a:lnTo>
                  <a:pt x="5555" y="11010"/>
                </a:lnTo>
                <a:lnTo>
                  <a:pt x="4579" y="10774"/>
                </a:lnTo>
                <a:lnTo>
                  <a:pt x="4074" y="10640"/>
                </a:lnTo>
                <a:lnTo>
                  <a:pt x="3603" y="10471"/>
                </a:lnTo>
                <a:lnTo>
                  <a:pt x="3131" y="10303"/>
                </a:lnTo>
                <a:lnTo>
                  <a:pt x="2660" y="10067"/>
                </a:lnTo>
                <a:lnTo>
                  <a:pt x="2222" y="9865"/>
                </a:lnTo>
                <a:lnTo>
                  <a:pt x="1818" y="9596"/>
                </a:lnTo>
                <a:lnTo>
                  <a:pt x="1549" y="9226"/>
                </a:lnTo>
                <a:lnTo>
                  <a:pt x="1448" y="9057"/>
                </a:lnTo>
                <a:lnTo>
                  <a:pt x="1347" y="8822"/>
                </a:lnTo>
                <a:lnTo>
                  <a:pt x="1313" y="8620"/>
                </a:lnTo>
                <a:lnTo>
                  <a:pt x="1313" y="8384"/>
                </a:lnTo>
                <a:lnTo>
                  <a:pt x="1280" y="8148"/>
                </a:lnTo>
                <a:lnTo>
                  <a:pt x="1246" y="7912"/>
                </a:lnTo>
                <a:lnTo>
                  <a:pt x="1313" y="7879"/>
                </a:lnTo>
                <a:lnTo>
                  <a:pt x="1347" y="7811"/>
                </a:lnTo>
                <a:lnTo>
                  <a:pt x="1313" y="7744"/>
                </a:lnTo>
                <a:lnTo>
                  <a:pt x="1280" y="7710"/>
                </a:lnTo>
                <a:lnTo>
                  <a:pt x="1044" y="7542"/>
                </a:lnTo>
                <a:lnTo>
                  <a:pt x="876" y="7340"/>
                </a:lnTo>
                <a:lnTo>
                  <a:pt x="707" y="7104"/>
                </a:lnTo>
                <a:lnTo>
                  <a:pt x="539" y="6869"/>
                </a:lnTo>
                <a:lnTo>
                  <a:pt x="472" y="6633"/>
                </a:lnTo>
                <a:lnTo>
                  <a:pt x="404" y="6431"/>
                </a:lnTo>
                <a:lnTo>
                  <a:pt x="404" y="5960"/>
                </a:lnTo>
                <a:lnTo>
                  <a:pt x="640" y="5185"/>
                </a:lnTo>
                <a:lnTo>
                  <a:pt x="909" y="4445"/>
                </a:lnTo>
                <a:lnTo>
                  <a:pt x="1313" y="3367"/>
                </a:lnTo>
                <a:lnTo>
                  <a:pt x="1751" y="2290"/>
                </a:lnTo>
                <a:lnTo>
                  <a:pt x="2189" y="1246"/>
                </a:lnTo>
                <a:lnTo>
                  <a:pt x="2593" y="169"/>
                </a:lnTo>
                <a:lnTo>
                  <a:pt x="2727" y="304"/>
                </a:lnTo>
                <a:lnTo>
                  <a:pt x="2896" y="405"/>
                </a:lnTo>
                <a:lnTo>
                  <a:pt x="3098" y="506"/>
                </a:lnTo>
                <a:lnTo>
                  <a:pt x="3266" y="573"/>
                </a:lnTo>
                <a:lnTo>
                  <a:pt x="3670" y="640"/>
                </a:lnTo>
                <a:lnTo>
                  <a:pt x="4074" y="708"/>
                </a:lnTo>
                <a:lnTo>
                  <a:pt x="4714" y="842"/>
                </a:lnTo>
                <a:lnTo>
                  <a:pt x="5353" y="1011"/>
                </a:lnTo>
                <a:lnTo>
                  <a:pt x="6599" y="1415"/>
                </a:lnTo>
                <a:lnTo>
                  <a:pt x="7879" y="1785"/>
                </a:lnTo>
                <a:lnTo>
                  <a:pt x="9192" y="2088"/>
                </a:lnTo>
                <a:lnTo>
                  <a:pt x="10505" y="2324"/>
                </a:lnTo>
                <a:lnTo>
                  <a:pt x="11818" y="2492"/>
                </a:lnTo>
                <a:lnTo>
                  <a:pt x="11885" y="2492"/>
                </a:lnTo>
                <a:lnTo>
                  <a:pt x="11919" y="2425"/>
                </a:lnTo>
                <a:lnTo>
                  <a:pt x="11885" y="2324"/>
                </a:lnTo>
                <a:lnTo>
                  <a:pt x="11818" y="2290"/>
                </a:lnTo>
                <a:lnTo>
                  <a:pt x="10572" y="2122"/>
                </a:lnTo>
                <a:lnTo>
                  <a:pt x="9326" y="1920"/>
                </a:lnTo>
                <a:lnTo>
                  <a:pt x="8114" y="1650"/>
                </a:lnTo>
                <a:lnTo>
                  <a:pt x="6902" y="1314"/>
                </a:lnTo>
                <a:lnTo>
                  <a:pt x="5825" y="977"/>
                </a:lnTo>
                <a:lnTo>
                  <a:pt x="4781" y="674"/>
                </a:lnTo>
                <a:lnTo>
                  <a:pt x="4242" y="539"/>
                </a:lnTo>
                <a:lnTo>
                  <a:pt x="3670" y="438"/>
                </a:lnTo>
                <a:lnTo>
                  <a:pt x="3165" y="304"/>
                </a:lnTo>
                <a:lnTo>
                  <a:pt x="2896" y="236"/>
                </a:lnTo>
                <a:lnTo>
                  <a:pt x="2626" y="102"/>
                </a:lnTo>
                <a:lnTo>
                  <a:pt x="2626" y="68"/>
                </a:lnTo>
                <a:lnTo>
                  <a:pt x="2626" y="34"/>
                </a:lnTo>
                <a:lnTo>
                  <a:pt x="262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17"/>
          <p:cNvSpPr/>
          <p:nvPr/>
        </p:nvSpPr>
        <p:spPr>
          <a:xfrm>
            <a:off x="1674050" y="515065"/>
            <a:ext cx="152922" cy="150997"/>
          </a:xfrm>
          <a:custGeom>
            <a:avLst/>
            <a:gdLst/>
            <a:ahLst/>
            <a:cxnLst/>
            <a:rect l="l" t="t" r="r" b="b"/>
            <a:pathLst>
              <a:path w="2593" h="3031" extrusionOk="0">
                <a:moveTo>
                  <a:pt x="2424" y="1"/>
                </a:moveTo>
                <a:lnTo>
                  <a:pt x="2391" y="34"/>
                </a:lnTo>
                <a:lnTo>
                  <a:pt x="2357" y="68"/>
                </a:lnTo>
                <a:lnTo>
                  <a:pt x="2054" y="68"/>
                </a:lnTo>
                <a:lnTo>
                  <a:pt x="1785" y="102"/>
                </a:lnTo>
                <a:lnTo>
                  <a:pt x="1212" y="203"/>
                </a:lnTo>
                <a:lnTo>
                  <a:pt x="909" y="203"/>
                </a:lnTo>
                <a:lnTo>
                  <a:pt x="606" y="135"/>
                </a:lnTo>
                <a:lnTo>
                  <a:pt x="303" y="135"/>
                </a:lnTo>
                <a:lnTo>
                  <a:pt x="169" y="169"/>
                </a:lnTo>
                <a:lnTo>
                  <a:pt x="34" y="236"/>
                </a:lnTo>
                <a:lnTo>
                  <a:pt x="0" y="270"/>
                </a:lnTo>
                <a:lnTo>
                  <a:pt x="0" y="304"/>
                </a:lnTo>
                <a:lnTo>
                  <a:pt x="68" y="338"/>
                </a:lnTo>
                <a:lnTo>
                  <a:pt x="303" y="371"/>
                </a:lnTo>
                <a:lnTo>
                  <a:pt x="539" y="405"/>
                </a:lnTo>
                <a:lnTo>
                  <a:pt x="1044" y="439"/>
                </a:lnTo>
                <a:lnTo>
                  <a:pt x="1381" y="439"/>
                </a:lnTo>
                <a:lnTo>
                  <a:pt x="1684" y="371"/>
                </a:lnTo>
                <a:lnTo>
                  <a:pt x="2020" y="304"/>
                </a:lnTo>
                <a:lnTo>
                  <a:pt x="2357" y="304"/>
                </a:lnTo>
                <a:lnTo>
                  <a:pt x="2323" y="809"/>
                </a:lnTo>
                <a:lnTo>
                  <a:pt x="2357" y="1314"/>
                </a:lnTo>
                <a:lnTo>
                  <a:pt x="2357" y="1954"/>
                </a:lnTo>
                <a:lnTo>
                  <a:pt x="2357" y="2290"/>
                </a:lnTo>
                <a:lnTo>
                  <a:pt x="2424" y="2627"/>
                </a:lnTo>
                <a:lnTo>
                  <a:pt x="2357" y="2593"/>
                </a:lnTo>
                <a:lnTo>
                  <a:pt x="1751" y="2661"/>
                </a:lnTo>
                <a:lnTo>
                  <a:pt x="1111" y="2728"/>
                </a:lnTo>
                <a:lnTo>
                  <a:pt x="606" y="2795"/>
                </a:lnTo>
                <a:lnTo>
                  <a:pt x="337" y="2863"/>
                </a:lnTo>
                <a:lnTo>
                  <a:pt x="101" y="2964"/>
                </a:lnTo>
                <a:lnTo>
                  <a:pt x="371" y="3031"/>
                </a:lnTo>
                <a:lnTo>
                  <a:pt x="606" y="2997"/>
                </a:lnTo>
                <a:lnTo>
                  <a:pt x="1111" y="2930"/>
                </a:lnTo>
                <a:lnTo>
                  <a:pt x="1751" y="2863"/>
                </a:lnTo>
                <a:lnTo>
                  <a:pt x="2357" y="2795"/>
                </a:lnTo>
                <a:lnTo>
                  <a:pt x="2424" y="2762"/>
                </a:lnTo>
                <a:lnTo>
                  <a:pt x="2458" y="2728"/>
                </a:lnTo>
                <a:lnTo>
                  <a:pt x="2458" y="2762"/>
                </a:lnTo>
                <a:lnTo>
                  <a:pt x="2525" y="2762"/>
                </a:lnTo>
                <a:lnTo>
                  <a:pt x="2559" y="2728"/>
                </a:lnTo>
                <a:lnTo>
                  <a:pt x="2593" y="2425"/>
                </a:lnTo>
                <a:lnTo>
                  <a:pt x="2593" y="2122"/>
                </a:lnTo>
                <a:lnTo>
                  <a:pt x="2593" y="1516"/>
                </a:lnTo>
                <a:lnTo>
                  <a:pt x="2559" y="775"/>
                </a:lnTo>
                <a:lnTo>
                  <a:pt x="2559" y="439"/>
                </a:lnTo>
                <a:lnTo>
                  <a:pt x="2492" y="68"/>
                </a:lnTo>
                <a:lnTo>
                  <a:pt x="2492" y="34"/>
                </a:lnTo>
                <a:lnTo>
                  <a:pt x="242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17"/>
          <p:cNvSpPr/>
          <p:nvPr/>
        </p:nvSpPr>
        <p:spPr>
          <a:xfrm>
            <a:off x="645526" y="536885"/>
            <a:ext cx="808193" cy="164398"/>
          </a:xfrm>
          <a:custGeom>
            <a:avLst/>
            <a:gdLst/>
            <a:ahLst/>
            <a:cxnLst/>
            <a:rect l="l" t="t" r="r" b="b"/>
            <a:pathLst>
              <a:path w="13704" h="3300" extrusionOk="0">
                <a:moveTo>
                  <a:pt x="13366" y="337"/>
                </a:moveTo>
                <a:lnTo>
                  <a:pt x="13366" y="674"/>
                </a:lnTo>
                <a:lnTo>
                  <a:pt x="13366" y="1011"/>
                </a:lnTo>
                <a:lnTo>
                  <a:pt x="13434" y="2593"/>
                </a:lnTo>
                <a:lnTo>
                  <a:pt x="13400" y="2559"/>
                </a:lnTo>
                <a:lnTo>
                  <a:pt x="13030" y="2492"/>
                </a:lnTo>
                <a:lnTo>
                  <a:pt x="12659" y="2458"/>
                </a:lnTo>
                <a:lnTo>
                  <a:pt x="11986" y="2458"/>
                </a:lnTo>
                <a:lnTo>
                  <a:pt x="11279" y="2526"/>
                </a:lnTo>
                <a:lnTo>
                  <a:pt x="10572" y="2627"/>
                </a:lnTo>
                <a:lnTo>
                  <a:pt x="9697" y="2728"/>
                </a:lnTo>
                <a:lnTo>
                  <a:pt x="8855" y="2795"/>
                </a:lnTo>
                <a:lnTo>
                  <a:pt x="7171" y="2862"/>
                </a:lnTo>
                <a:lnTo>
                  <a:pt x="5488" y="2896"/>
                </a:lnTo>
                <a:lnTo>
                  <a:pt x="3805" y="2930"/>
                </a:lnTo>
                <a:lnTo>
                  <a:pt x="2088" y="2963"/>
                </a:lnTo>
                <a:lnTo>
                  <a:pt x="1246" y="2997"/>
                </a:lnTo>
                <a:lnTo>
                  <a:pt x="438" y="3064"/>
                </a:lnTo>
                <a:lnTo>
                  <a:pt x="404" y="2761"/>
                </a:lnTo>
                <a:lnTo>
                  <a:pt x="371" y="2425"/>
                </a:lnTo>
                <a:lnTo>
                  <a:pt x="270" y="1751"/>
                </a:lnTo>
                <a:lnTo>
                  <a:pt x="202" y="1145"/>
                </a:lnTo>
                <a:lnTo>
                  <a:pt x="135" y="842"/>
                </a:lnTo>
                <a:lnTo>
                  <a:pt x="68" y="573"/>
                </a:lnTo>
                <a:lnTo>
                  <a:pt x="1751" y="573"/>
                </a:lnTo>
                <a:lnTo>
                  <a:pt x="3434" y="539"/>
                </a:lnTo>
                <a:lnTo>
                  <a:pt x="6801" y="438"/>
                </a:lnTo>
                <a:lnTo>
                  <a:pt x="13366" y="337"/>
                </a:lnTo>
                <a:close/>
                <a:moveTo>
                  <a:pt x="13467" y="1"/>
                </a:moveTo>
                <a:lnTo>
                  <a:pt x="13400" y="68"/>
                </a:lnTo>
                <a:lnTo>
                  <a:pt x="6801" y="236"/>
                </a:lnTo>
                <a:lnTo>
                  <a:pt x="3434" y="270"/>
                </a:lnTo>
                <a:lnTo>
                  <a:pt x="1751" y="304"/>
                </a:lnTo>
                <a:lnTo>
                  <a:pt x="68" y="371"/>
                </a:lnTo>
                <a:lnTo>
                  <a:pt x="34" y="405"/>
                </a:lnTo>
                <a:lnTo>
                  <a:pt x="0" y="438"/>
                </a:lnTo>
                <a:lnTo>
                  <a:pt x="0" y="506"/>
                </a:lnTo>
                <a:lnTo>
                  <a:pt x="0" y="842"/>
                </a:lnTo>
                <a:lnTo>
                  <a:pt x="0" y="1145"/>
                </a:lnTo>
                <a:lnTo>
                  <a:pt x="68" y="1751"/>
                </a:lnTo>
                <a:lnTo>
                  <a:pt x="135" y="2526"/>
                </a:lnTo>
                <a:lnTo>
                  <a:pt x="169" y="2896"/>
                </a:lnTo>
                <a:lnTo>
                  <a:pt x="270" y="3266"/>
                </a:lnTo>
                <a:lnTo>
                  <a:pt x="303" y="3300"/>
                </a:lnTo>
                <a:lnTo>
                  <a:pt x="337" y="3300"/>
                </a:lnTo>
                <a:lnTo>
                  <a:pt x="404" y="3266"/>
                </a:lnTo>
                <a:lnTo>
                  <a:pt x="404" y="3233"/>
                </a:lnTo>
                <a:lnTo>
                  <a:pt x="1212" y="3266"/>
                </a:lnTo>
                <a:lnTo>
                  <a:pt x="2054" y="3266"/>
                </a:lnTo>
                <a:lnTo>
                  <a:pt x="3670" y="3233"/>
                </a:lnTo>
                <a:lnTo>
                  <a:pt x="6936" y="3098"/>
                </a:lnTo>
                <a:lnTo>
                  <a:pt x="8518" y="3031"/>
                </a:lnTo>
                <a:lnTo>
                  <a:pt x="9326" y="2997"/>
                </a:lnTo>
                <a:lnTo>
                  <a:pt x="10101" y="2930"/>
                </a:lnTo>
                <a:lnTo>
                  <a:pt x="10909" y="2829"/>
                </a:lnTo>
                <a:lnTo>
                  <a:pt x="11717" y="2728"/>
                </a:lnTo>
                <a:lnTo>
                  <a:pt x="12525" y="2728"/>
                </a:lnTo>
                <a:lnTo>
                  <a:pt x="12929" y="2761"/>
                </a:lnTo>
                <a:lnTo>
                  <a:pt x="13333" y="2795"/>
                </a:lnTo>
                <a:lnTo>
                  <a:pt x="13434" y="2795"/>
                </a:lnTo>
                <a:lnTo>
                  <a:pt x="13467" y="2694"/>
                </a:lnTo>
                <a:lnTo>
                  <a:pt x="13535" y="2728"/>
                </a:lnTo>
                <a:lnTo>
                  <a:pt x="13602" y="2728"/>
                </a:lnTo>
                <a:lnTo>
                  <a:pt x="13669" y="2660"/>
                </a:lnTo>
                <a:lnTo>
                  <a:pt x="13703" y="2593"/>
                </a:lnTo>
                <a:lnTo>
                  <a:pt x="13636" y="1179"/>
                </a:lnTo>
                <a:lnTo>
                  <a:pt x="13636" y="741"/>
                </a:lnTo>
                <a:lnTo>
                  <a:pt x="13636" y="539"/>
                </a:lnTo>
                <a:lnTo>
                  <a:pt x="13602" y="304"/>
                </a:lnTo>
                <a:lnTo>
                  <a:pt x="13636" y="270"/>
                </a:lnTo>
                <a:lnTo>
                  <a:pt x="13669" y="169"/>
                </a:lnTo>
                <a:lnTo>
                  <a:pt x="13602" y="102"/>
                </a:lnTo>
                <a:lnTo>
                  <a:pt x="13535" y="68"/>
                </a:lnTo>
                <a:lnTo>
                  <a:pt x="13501" y="68"/>
                </a:lnTo>
                <a:lnTo>
                  <a:pt x="1346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17"/>
          <p:cNvSpPr/>
          <p:nvPr/>
        </p:nvSpPr>
        <p:spPr>
          <a:xfrm>
            <a:off x="1681953" y="409402"/>
            <a:ext cx="41754" cy="31933"/>
          </a:xfrm>
          <a:custGeom>
            <a:avLst/>
            <a:gdLst/>
            <a:ahLst/>
            <a:cxnLst/>
            <a:rect l="l" t="t" r="r" b="b"/>
            <a:pathLst>
              <a:path w="708" h="641" extrusionOk="0">
                <a:moveTo>
                  <a:pt x="68" y="1"/>
                </a:moveTo>
                <a:lnTo>
                  <a:pt x="1" y="34"/>
                </a:lnTo>
                <a:lnTo>
                  <a:pt x="1" y="68"/>
                </a:lnTo>
                <a:lnTo>
                  <a:pt x="35" y="102"/>
                </a:lnTo>
                <a:lnTo>
                  <a:pt x="169" y="203"/>
                </a:lnTo>
                <a:lnTo>
                  <a:pt x="371" y="270"/>
                </a:lnTo>
                <a:lnTo>
                  <a:pt x="102" y="472"/>
                </a:lnTo>
                <a:lnTo>
                  <a:pt x="68" y="539"/>
                </a:lnTo>
                <a:lnTo>
                  <a:pt x="102" y="607"/>
                </a:lnTo>
                <a:lnTo>
                  <a:pt x="169" y="640"/>
                </a:lnTo>
                <a:lnTo>
                  <a:pt x="237" y="640"/>
                </a:lnTo>
                <a:lnTo>
                  <a:pt x="439" y="472"/>
                </a:lnTo>
                <a:lnTo>
                  <a:pt x="641" y="304"/>
                </a:lnTo>
                <a:lnTo>
                  <a:pt x="674" y="270"/>
                </a:lnTo>
                <a:lnTo>
                  <a:pt x="708" y="203"/>
                </a:lnTo>
                <a:lnTo>
                  <a:pt x="674" y="169"/>
                </a:lnTo>
                <a:lnTo>
                  <a:pt x="607" y="135"/>
                </a:lnTo>
                <a:lnTo>
                  <a:pt x="338" y="34"/>
                </a:lnTo>
                <a:lnTo>
                  <a:pt x="20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7"/>
          <p:cNvSpPr/>
          <p:nvPr/>
        </p:nvSpPr>
        <p:spPr>
          <a:xfrm>
            <a:off x="-39527" y="439591"/>
            <a:ext cx="164894" cy="130871"/>
          </a:xfrm>
          <a:custGeom>
            <a:avLst/>
            <a:gdLst/>
            <a:ahLst/>
            <a:cxnLst/>
            <a:rect l="l" t="t" r="r" b="b"/>
            <a:pathLst>
              <a:path w="2796" h="2627" extrusionOk="0">
                <a:moveTo>
                  <a:pt x="2627" y="1"/>
                </a:moveTo>
                <a:lnTo>
                  <a:pt x="2593" y="34"/>
                </a:lnTo>
                <a:lnTo>
                  <a:pt x="2560" y="68"/>
                </a:lnTo>
                <a:lnTo>
                  <a:pt x="2492" y="236"/>
                </a:lnTo>
                <a:lnTo>
                  <a:pt x="1819" y="169"/>
                </a:lnTo>
                <a:lnTo>
                  <a:pt x="1145" y="135"/>
                </a:lnTo>
                <a:lnTo>
                  <a:pt x="573" y="135"/>
                </a:lnTo>
                <a:lnTo>
                  <a:pt x="1" y="169"/>
                </a:lnTo>
                <a:lnTo>
                  <a:pt x="1" y="371"/>
                </a:lnTo>
                <a:lnTo>
                  <a:pt x="1684" y="371"/>
                </a:lnTo>
                <a:lnTo>
                  <a:pt x="2458" y="405"/>
                </a:lnTo>
                <a:lnTo>
                  <a:pt x="2425" y="876"/>
                </a:lnTo>
                <a:lnTo>
                  <a:pt x="2458" y="1347"/>
                </a:lnTo>
                <a:lnTo>
                  <a:pt x="2526" y="2257"/>
                </a:lnTo>
                <a:lnTo>
                  <a:pt x="1953" y="2324"/>
                </a:lnTo>
                <a:lnTo>
                  <a:pt x="1179" y="2358"/>
                </a:lnTo>
                <a:lnTo>
                  <a:pt x="472" y="2391"/>
                </a:lnTo>
                <a:lnTo>
                  <a:pt x="169" y="2358"/>
                </a:lnTo>
                <a:lnTo>
                  <a:pt x="1" y="2324"/>
                </a:lnTo>
                <a:lnTo>
                  <a:pt x="1" y="2492"/>
                </a:lnTo>
                <a:lnTo>
                  <a:pt x="640" y="2593"/>
                </a:lnTo>
                <a:lnTo>
                  <a:pt x="1314" y="2627"/>
                </a:lnTo>
                <a:lnTo>
                  <a:pt x="1987" y="2560"/>
                </a:lnTo>
                <a:lnTo>
                  <a:pt x="2627" y="2459"/>
                </a:lnTo>
                <a:lnTo>
                  <a:pt x="2728" y="2459"/>
                </a:lnTo>
                <a:lnTo>
                  <a:pt x="2795" y="2391"/>
                </a:lnTo>
                <a:lnTo>
                  <a:pt x="2795" y="2324"/>
                </a:lnTo>
                <a:lnTo>
                  <a:pt x="2728" y="1718"/>
                </a:lnTo>
                <a:lnTo>
                  <a:pt x="2694" y="1112"/>
                </a:lnTo>
                <a:lnTo>
                  <a:pt x="2728" y="573"/>
                </a:lnTo>
                <a:lnTo>
                  <a:pt x="2728" y="337"/>
                </a:lnTo>
                <a:lnTo>
                  <a:pt x="2694" y="68"/>
                </a:lnTo>
                <a:lnTo>
                  <a:pt x="2661" y="34"/>
                </a:lnTo>
                <a:lnTo>
                  <a:pt x="262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7"/>
          <p:cNvSpPr/>
          <p:nvPr/>
        </p:nvSpPr>
        <p:spPr>
          <a:xfrm>
            <a:off x="270209" y="151"/>
            <a:ext cx="143073" cy="20176"/>
          </a:xfrm>
          <a:custGeom>
            <a:avLst/>
            <a:gdLst/>
            <a:ahLst/>
            <a:cxnLst/>
            <a:rect l="l" t="t" r="r" b="b"/>
            <a:pathLst>
              <a:path w="2426" h="405" extrusionOk="0">
                <a:moveTo>
                  <a:pt x="2189" y="1"/>
                </a:moveTo>
                <a:lnTo>
                  <a:pt x="2223" y="169"/>
                </a:lnTo>
                <a:lnTo>
                  <a:pt x="1684" y="169"/>
                </a:lnTo>
                <a:lnTo>
                  <a:pt x="1112" y="203"/>
                </a:lnTo>
                <a:lnTo>
                  <a:pt x="540" y="169"/>
                </a:lnTo>
                <a:lnTo>
                  <a:pt x="270" y="169"/>
                </a:lnTo>
                <a:lnTo>
                  <a:pt x="1" y="236"/>
                </a:lnTo>
                <a:lnTo>
                  <a:pt x="237" y="304"/>
                </a:lnTo>
                <a:lnTo>
                  <a:pt x="472" y="337"/>
                </a:lnTo>
                <a:lnTo>
                  <a:pt x="977" y="371"/>
                </a:lnTo>
                <a:lnTo>
                  <a:pt x="1651" y="405"/>
                </a:lnTo>
                <a:lnTo>
                  <a:pt x="1954" y="371"/>
                </a:lnTo>
                <a:lnTo>
                  <a:pt x="2290" y="270"/>
                </a:lnTo>
                <a:lnTo>
                  <a:pt x="2358" y="270"/>
                </a:lnTo>
                <a:lnTo>
                  <a:pt x="2391" y="236"/>
                </a:lnTo>
                <a:lnTo>
                  <a:pt x="2425" y="203"/>
                </a:lnTo>
                <a:lnTo>
                  <a:pt x="239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17"/>
          <p:cNvSpPr/>
          <p:nvPr/>
        </p:nvSpPr>
        <p:spPr>
          <a:xfrm>
            <a:off x="-39527" y="578831"/>
            <a:ext cx="127150" cy="139240"/>
          </a:xfrm>
          <a:custGeom>
            <a:avLst/>
            <a:gdLst/>
            <a:ahLst/>
            <a:cxnLst/>
            <a:rect l="l" t="t" r="r" b="b"/>
            <a:pathLst>
              <a:path w="2156" h="2795" extrusionOk="0">
                <a:moveTo>
                  <a:pt x="1583" y="0"/>
                </a:moveTo>
                <a:lnTo>
                  <a:pt x="1179" y="34"/>
                </a:lnTo>
                <a:lnTo>
                  <a:pt x="607" y="68"/>
                </a:lnTo>
                <a:lnTo>
                  <a:pt x="304" y="68"/>
                </a:lnTo>
                <a:lnTo>
                  <a:pt x="1" y="101"/>
                </a:lnTo>
                <a:lnTo>
                  <a:pt x="1" y="270"/>
                </a:lnTo>
                <a:lnTo>
                  <a:pt x="741" y="270"/>
                </a:lnTo>
                <a:lnTo>
                  <a:pt x="1785" y="202"/>
                </a:lnTo>
                <a:lnTo>
                  <a:pt x="1819" y="236"/>
                </a:lnTo>
                <a:lnTo>
                  <a:pt x="1886" y="236"/>
                </a:lnTo>
                <a:lnTo>
                  <a:pt x="1886" y="270"/>
                </a:lnTo>
                <a:lnTo>
                  <a:pt x="1920" y="236"/>
                </a:lnTo>
                <a:lnTo>
                  <a:pt x="1886" y="573"/>
                </a:lnTo>
                <a:lnTo>
                  <a:pt x="1886" y="909"/>
                </a:lnTo>
                <a:lnTo>
                  <a:pt x="1920" y="1684"/>
                </a:lnTo>
                <a:lnTo>
                  <a:pt x="1953" y="2458"/>
                </a:lnTo>
                <a:lnTo>
                  <a:pt x="1482" y="2458"/>
                </a:lnTo>
                <a:lnTo>
                  <a:pt x="1011" y="2492"/>
                </a:lnTo>
                <a:lnTo>
                  <a:pt x="506" y="2492"/>
                </a:lnTo>
                <a:lnTo>
                  <a:pt x="236" y="2525"/>
                </a:lnTo>
                <a:lnTo>
                  <a:pt x="102" y="2559"/>
                </a:lnTo>
                <a:lnTo>
                  <a:pt x="1" y="2593"/>
                </a:lnTo>
                <a:lnTo>
                  <a:pt x="1" y="2727"/>
                </a:lnTo>
                <a:lnTo>
                  <a:pt x="102" y="2761"/>
                </a:lnTo>
                <a:lnTo>
                  <a:pt x="203" y="2795"/>
                </a:lnTo>
                <a:lnTo>
                  <a:pt x="438" y="2795"/>
                </a:lnTo>
                <a:lnTo>
                  <a:pt x="876" y="2761"/>
                </a:lnTo>
                <a:lnTo>
                  <a:pt x="1415" y="2761"/>
                </a:lnTo>
                <a:lnTo>
                  <a:pt x="1718" y="2727"/>
                </a:lnTo>
                <a:lnTo>
                  <a:pt x="1987" y="2694"/>
                </a:lnTo>
                <a:lnTo>
                  <a:pt x="2021" y="2727"/>
                </a:lnTo>
                <a:lnTo>
                  <a:pt x="2088" y="2727"/>
                </a:lnTo>
                <a:lnTo>
                  <a:pt x="2155" y="2694"/>
                </a:lnTo>
                <a:lnTo>
                  <a:pt x="2155" y="2626"/>
                </a:lnTo>
                <a:lnTo>
                  <a:pt x="2088" y="1078"/>
                </a:lnTo>
                <a:lnTo>
                  <a:pt x="2088" y="539"/>
                </a:lnTo>
                <a:lnTo>
                  <a:pt x="2088" y="303"/>
                </a:lnTo>
                <a:lnTo>
                  <a:pt x="2021" y="68"/>
                </a:lnTo>
                <a:lnTo>
                  <a:pt x="2021" y="34"/>
                </a:lnTo>
                <a:lnTo>
                  <a:pt x="1987" y="68"/>
                </a:lnTo>
                <a:lnTo>
                  <a:pt x="1987" y="101"/>
                </a:lnTo>
                <a:lnTo>
                  <a:pt x="1953" y="68"/>
                </a:lnTo>
                <a:lnTo>
                  <a:pt x="1886" y="34"/>
                </a:lnTo>
                <a:lnTo>
                  <a:pt x="178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17"/>
          <p:cNvSpPr/>
          <p:nvPr/>
        </p:nvSpPr>
        <p:spPr>
          <a:xfrm>
            <a:off x="143177" y="432916"/>
            <a:ext cx="146966" cy="134208"/>
          </a:xfrm>
          <a:custGeom>
            <a:avLst/>
            <a:gdLst/>
            <a:ahLst/>
            <a:cxnLst/>
            <a:rect l="l" t="t" r="r" b="b"/>
            <a:pathLst>
              <a:path w="2492" h="2694" extrusionOk="0">
                <a:moveTo>
                  <a:pt x="2290" y="202"/>
                </a:moveTo>
                <a:lnTo>
                  <a:pt x="2222" y="707"/>
                </a:lnTo>
                <a:lnTo>
                  <a:pt x="2189" y="1246"/>
                </a:lnTo>
                <a:lnTo>
                  <a:pt x="2222" y="1784"/>
                </a:lnTo>
                <a:lnTo>
                  <a:pt x="2290" y="2323"/>
                </a:lnTo>
                <a:lnTo>
                  <a:pt x="1818" y="2323"/>
                </a:lnTo>
                <a:lnTo>
                  <a:pt x="1347" y="2357"/>
                </a:lnTo>
                <a:lnTo>
                  <a:pt x="371" y="2357"/>
                </a:lnTo>
                <a:lnTo>
                  <a:pt x="270" y="1279"/>
                </a:lnTo>
                <a:lnTo>
                  <a:pt x="169" y="236"/>
                </a:lnTo>
                <a:lnTo>
                  <a:pt x="707" y="269"/>
                </a:lnTo>
                <a:lnTo>
                  <a:pt x="1246" y="269"/>
                </a:lnTo>
                <a:lnTo>
                  <a:pt x="2290" y="202"/>
                </a:lnTo>
                <a:close/>
                <a:moveTo>
                  <a:pt x="1751" y="0"/>
                </a:moveTo>
                <a:lnTo>
                  <a:pt x="1212" y="34"/>
                </a:lnTo>
                <a:lnTo>
                  <a:pt x="674" y="34"/>
                </a:lnTo>
                <a:lnTo>
                  <a:pt x="135" y="67"/>
                </a:lnTo>
                <a:lnTo>
                  <a:pt x="101" y="101"/>
                </a:lnTo>
                <a:lnTo>
                  <a:pt x="68" y="135"/>
                </a:lnTo>
                <a:lnTo>
                  <a:pt x="34" y="168"/>
                </a:lnTo>
                <a:lnTo>
                  <a:pt x="34" y="202"/>
                </a:lnTo>
                <a:lnTo>
                  <a:pt x="0" y="808"/>
                </a:lnTo>
                <a:lnTo>
                  <a:pt x="0" y="1414"/>
                </a:lnTo>
                <a:lnTo>
                  <a:pt x="68" y="2020"/>
                </a:lnTo>
                <a:lnTo>
                  <a:pt x="169" y="2626"/>
                </a:lnTo>
                <a:lnTo>
                  <a:pt x="236" y="2660"/>
                </a:lnTo>
                <a:lnTo>
                  <a:pt x="303" y="2694"/>
                </a:lnTo>
                <a:lnTo>
                  <a:pt x="371" y="2660"/>
                </a:lnTo>
                <a:lnTo>
                  <a:pt x="404" y="2559"/>
                </a:lnTo>
                <a:lnTo>
                  <a:pt x="371" y="2492"/>
                </a:lnTo>
                <a:lnTo>
                  <a:pt x="842" y="2559"/>
                </a:lnTo>
                <a:lnTo>
                  <a:pt x="1347" y="2593"/>
                </a:lnTo>
                <a:lnTo>
                  <a:pt x="1818" y="2593"/>
                </a:lnTo>
                <a:lnTo>
                  <a:pt x="2054" y="2559"/>
                </a:lnTo>
                <a:lnTo>
                  <a:pt x="2290" y="2492"/>
                </a:lnTo>
                <a:lnTo>
                  <a:pt x="2323" y="2458"/>
                </a:lnTo>
                <a:lnTo>
                  <a:pt x="2323" y="2391"/>
                </a:lnTo>
                <a:lnTo>
                  <a:pt x="2424" y="2391"/>
                </a:lnTo>
                <a:lnTo>
                  <a:pt x="2458" y="2357"/>
                </a:lnTo>
                <a:lnTo>
                  <a:pt x="2458" y="2290"/>
                </a:lnTo>
                <a:lnTo>
                  <a:pt x="2492" y="1784"/>
                </a:lnTo>
                <a:lnTo>
                  <a:pt x="2458" y="1246"/>
                </a:lnTo>
                <a:lnTo>
                  <a:pt x="2424" y="707"/>
                </a:lnTo>
                <a:lnTo>
                  <a:pt x="2357" y="168"/>
                </a:lnTo>
                <a:lnTo>
                  <a:pt x="2391" y="101"/>
                </a:lnTo>
                <a:lnTo>
                  <a:pt x="2391" y="67"/>
                </a:lnTo>
                <a:lnTo>
                  <a:pt x="2357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17"/>
          <p:cNvSpPr/>
          <p:nvPr/>
        </p:nvSpPr>
        <p:spPr>
          <a:xfrm>
            <a:off x="1836880" y="248392"/>
            <a:ext cx="15923" cy="115776"/>
          </a:xfrm>
          <a:custGeom>
            <a:avLst/>
            <a:gdLst/>
            <a:ahLst/>
            <a:cxnLst/>
            <a:rect l="l" t="t" r="r" b="b"/>
            <a:pathLst>
              <a:path w="270" h="2324" extrusionOk="0">
                <a:moveTo>
                  <a:pt x="67" y="1"/>
                </a:moveTo>
                <a:lnTo>
                  <a:pt x="34" y="34"/>
                </a:lnTo>
                <a:lnTo>
                  <a:pt x="34" y="304"/>
                </a:lnTo>
                <a:lnTo>
                  <a:pt x="34" y="539"/>
                </a:lnTo>
                <a:lnTo>
                  <a:pt x="34" y="1078"/>
                </a:lnTo>
                <a:lnTo>
                  <a:pt x="0" y="1684"/>
                </a:lnTo>
                <a:lnTo>
                  <a:pt x="0" y="1987"/>
                </a:lnTo>
                <a:lnTo>
                  <a:pt x="34" y="2256"/>
                </a:lnTo>
                <a:lnTo>
                  <a:pt x="67" y="2324"/>
                </a:lnTo>
                <a:lnTo>
                  <a:pt x="168" y="2324"/>
                </a:lnTo>
                <a:lnTo>
                  <a:pt x="202" y="2290"/>
                </a:lnTo>
                <a:lnTo>
                  <a:pt x="236" y="1987"/>
                </a:lnTo>
                <a:lnTo>
                  <a:pt x="269" y="1684"/>
                </a:lnTo>
                <a:lnTo>
                  <a:pt x="236" y="1078"/>
                </a:lnTo>
                <a:lnTo>
                  <a:pt x="236" y="539"/>
                </a:lnTo>
                <a:lnTo>
                  <a:pt x="202" y="270"/>
                </a:lnTo>
                <a:lnTo>
                  <a:pt x="135" y="34"/>
                </a:lnTo>
                <a:lnTo>
                  <a:pt x="13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17"/>
          <p:cNvSpPr/>
          <p:nvPr/>
        </p:nvSpPr>
        <p:spPr>
          <a:xfrm>
            <a:off x="597874" y="325559"/>
            <a:ext cx="43700" cy="52059"/>
          </a:xfrm>
          <a:custGeom>
            <a:avLst/>
            <a:gdLst/>
            <a:ahLst/>
            <a:cxnLst/>
            <a:rect l="l" t="t" r="r" b="b"/>
            <a:pathLst>
              <a:path w="741" h="1045" extrusionOk="0">
                <a:moveTo>
                  <a:pt x="438" y="270"/>
                </a:moveTo>
                <a:lnTo>
                  <a:pt x="539" y="303"/>
                </a:lnTo>
                <a:lnTo>
                  <a:pt x="573" y="371"/>
                </a:lnTo>
                <a:lnTo>
                  <a:pt x="606" y="438"/>
                </a:lnTo>
                <a:lnTo>
                  <a:pt x="606" y="606"/>
                </a:lnTo>
                <a:lnTo>
                  <a:pt x="539" y="674"/>
                </a:lnTo>
                <a:lnTo>
                  <a:pt x="505" y="741"/>
                </a:lnTo>
                <a:lnTo>
                  <a:pt x="337" y="842"/>
                </a:lnTo>
                <a:lnTo>
                  <a:pt x="303" y="842"/>
                </a:lnTo>
                <a:lnTo>
                  <a:pt x="270" y="472"/>
                </a:lnTo>
                <a:lnTo>
                  <a:pt x="303" y="270"/>
                </a:lnTo>
                <a:lnTo>
                  <a:pt x="337" y="303"/>
                </a:lnTo>
                <a:lnTo>
                  <a:pt x="438" y="270"/>
                </a:lnTo>
                <a:close/>
                <a:moveTo>
                  <a:pt x="270" y="0"/>
                </a:moveTo>
                <a:lnTo>
                  <a:pt x="270" y="34"/>
                </a:lnTo>
                <a:lnTo>
                  <a:pt x="202" y="101"/>
                </a:lnTo>
                <a:lnTo>
                  <a:pt x="135" y="202"/>
                </a:lnTo>
                <a:lnTo>
                  <a:pt x="101" y="404"/>
                </a:lnTo>
                <a:lnTo>
                  <a:pt x="101" y="640"/>
                </a:lnTo>
                <a:lnTo>
                  <a:pt x="135" y="876"/>
                </a:lnTo>
                <a:lnTo>
                  <a:pt x="34" y="876"/>
                </a:lnTo>
                <a:lnTo>
                  <a:pt x="0" y="909"/>
                </a:lnTo>
                <a:lnTo>
                  <a:pt x="0" y="943"/>
                </a:lnTo>
                <a:lnTo>
                  <a:pt x="0" y="1010"/>
                </a:lnTo>
                <a:lnTo>
                  <a:pt x="34" y="1010"/>
                </a:lnTo>
                <a:lnTo>
                  <a:pt x="135" y="1044"/>
                </a:lnTo>
                <a:lnTo>
                  <a:pt x="236" y="1044"/>
                </a:lnTo>
                <a:lnTo>
                  <a:pt x="337" y="1010"/>
                </a:lnTo>
                <a:lnTo>
                  <a:pt x="438" y="977"/>
                </a:lnTo>
                <a:lnTo>
                  <a:pt x="606" y="808"/>
                </a:lnTo>
                <a:lnTo>
                  <a:pt x="741" y="640"/>
                </a:lnTo>
                <a:lnTo>
                  <a:pt x="741" y="539"/>
                </a:lnTo>
                <a:lnTo>
                  <a:pt x="741" y="438"/>
                </a:lnTo>
                <a:lnTo>
                  <a:pt x="707" y="337"/>
                </a:lnTo>
                <a:lnTo>
                  <a:pt x="674" y="236"/>
                </a:lnTo>
                <a:lnTo>
                  <a:pt x="606" y="169"/>
                </a:lnTo>
                <a:lnTo>
                  <a:pt x="303" y="169"/>
                </a:lnTo>
                <a:lnTo>
                  <a:pt x="303" y="34"/>
                </a:lnTo>
                <a:lnTo>
                  <a:pt x="27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7"/>
          <p:cNvSpPr/>
          <p:nvPr/>
        </p:nvSpPr>
        <p:spPr>
          <a:xfrm>
            <a:off x="268263" y="567074"/>
            <a:ext cx="148971" cy="137596"/>
          </a:xfrm>
          <a:custGeom>
            <a:avLst/>
            <a:gdLst/>
            <a:ahLst/>
            <a:cxnLst/>
            <a:rect l="l" t="t" r="r" b="b"/>
            <a:pathLst>
              <a:path w="2526" h="2762" extrusionOk="0">
                <a:moveTo>
                  <a:pt x="2256" y="236"/>
                </a:moveTo>
                <a:lnTo>
                  <a:pt x="2256" y="640"/>
                </a:lnTo>
                <a:lnTo>
                  <a:pt x="2290" y="1078"/>
                </a:lnTo>
                <a:lnTo>
                  <a:pt x="2290" y="1785"/>
                </a:lnTo>
                <a:lnTo>
                  <a:pt x="2323" y="2492"/>
                </a:lnTo>
                <a:lnTo>
                  <a:pt x="1448" y="2492"/>
                </a:lnTo>
                <a:lnTo>
                  <a:pt x="909" y="2526"/>
                </a:lnTo>
                <a:lnTo>
                  <a:pt x="640" y="2559"/>
                </a:lnTo>
                <a:lnTo>
                  <a:pt x="371" y="2593"/>
                </a:lnTo>
                <a:lnTo>
                  <a:pt x="337" y="1886"/>
                </a:lnTo>
                <a:lnTo>
                  <a:pt x="236" y="1145"/>
                </a:lnTo>
                <a:lnTo>
                  <a:pt x="202" y="708"/>
                </a:lnTo>
                <a:lnTo>
                  <a:pt x="135" y="270"/>
                </a:lnTo>
                <a:lnTo>
                  <a:pt x="1179" y="270"/>
                </a:lnTo>
                <a:lnTo>
                  <a:pt x="2256" y="236"/>
                </a:lnTo>
                <a:close/>
                <a:moveTo>
                  <a:pt x="2222" y="1"/>
                </a:moveTo>
                <a:lnTo>
                  <a:pt x="1179" y="34"/>
                </a:lnTo>
                <a:lnTo>
                  <a:pt x="640" y="34"/>
                </a:lnTo>
                <a:lnTo>
                  <a:pt x="135" y="68"/>
                </a:lnTo>
                <a:lnTo>
                  <a:pt x="68" y="135"/>
                </a:lnTo>
                <a:lnTo>
                  <a:pt x="34" y="203"/>
                </a:lnTo>
                <a:lnTo>
                  <a:pt x="0" y="438"/>
                </a:lnTo>
                <a:lnTo>
                  <a:pt x="0" y="674"/>
                </a:lnTo>
                <a:lnTo>
                  <a:pt x="34" y="1145"/>
                </a:lnTo>
                <a:lnTo>
                  <a:pt x="101" y="1920"/>
                </a:lnTo>
                <a:lnTo>
                  <a:pt x="135" y="2357"/>
                </a:lnTo>
                <a:lnTo>
                  <a:pt x="236" y="2694"/>
                </a:lnTo>
                <a:lnTo>
                  <a:pt x="236" y="2728"/>
                </a:lnTo>
                <a:lnTo>
                  <a:pt x="270" y="2761"/>
                </a:lnTo>
                <a:lnTo>
                  <a:pt x="337" y="2728"/>
                </a:lnTo>
                <a:lnTo>
                  <a:pt x="371" y="2728"/>
                </a:lnTo>
                <a:lnTo>
                  <a:pt x="606" y="2761"/>
                </a:lnTo>
                <a:lnTo>
                  <a:pt x="842" y="2761"/>
                </a:lnTo>
                <a:lnTo>
                  <a:pt x="1313" y="2728"/>
                </a:lnTo>
                <a:lnTo>
                  <a:pt x="2088" y="2728"/>
                </a:lnTo>
                <a:lnTo>
                  <a:pt x="2357" y="2694"/>
                </a:lnTo>
                <a:lnTo>
                  <a:pt x="2492" y="2694"/>
                </a:lnTo>
                <a:lnTo>
                  <a:pt x="2492" y="2660"/>
                </a:lnTo>
                <a:lnTo>
                  <a:pt x="2525" y="2324"/>
                </a:lnTo>
                <a:lnTo>
                  <a:pt x="2525" y="1953"/>
                </a:lnTo>
                <a:lnTo>
                  <a:pt x="2492" y="1246"/>
                </a:lnTo>
                <a:lnTo>
                  <a:pt x="2458" y="640"/>
                </a:lnTo>
                <a:lnTo>
                  <a:pt x="2424" y="337"/>
                </a:lnTo>
                <a:lnTo>
                  <a:pt x="2357" y="68"/>
                </a:lnTo>
                <a:lnTo>
                  <a:pt x="2323" y="34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7"/>
          <p:cNvSpPr/>
          <p:nvPr/>
        </p:nvSpPr>
        <p:spPr>
          <a:xfrm>
            <a:off x="546212" y="283613"/>
            <a:ext cx="147025" cy="130871"/>
          </a:xfrm>
          <a:custGeom>
            <a:avLst/>
            <a:gdLst/>
            <a:ahLst/>
            <a:cxnLst/>
            <a:rect l="l" t="t" r="r" b="b"/>
            <a:pathLst>
              <a:path w="2493" h="2627" extrusionOk="0">
                <a:moveTo>
                  <a:pt x="2223" y="135"/>
                </a:moveTo>
                <a:lnTo>
                  <a:pt x="2257" y="1213"/>
                </a:lnTo>
                <a:lnTo>
                  <a:pt x="2223" y="2290"/>
                </a:lnTo>
                <a:lnTo>
                  <a:pt x="1752" y="2324"/>
                </a:lnTo>
                <a:lnTo>
                  <a:pt x="1247" y="2357"/>
                </a:lnTo>
                <a:lnTo>
                  <a:pt x="775" y="2357"/>
                </a:lnTo>
                <a:lnTo>
                  <a:pt x="539" y="2391"/>
                </a:lnTo>
                <a:lnTo>
                  <a:pt x="337" y="2425"/>
                </a:lnTo>
                <a:lnTo>
                  <a:pt x="304" y="2425"/>
                </a:lnTo>
                <a:lnTo>
                  <a:pt x="304" y="2391"/>
                </a:lnTo>
                <a:lnTo>
                  <a:pt x="337" y="1886"/>
                </a:lnTo>
                <a:lnTo>
                  <a:pt x="304" y="1347"/>
                </a:lnTo>
                <a:lnTo>
                  <a:pt x="236" y="809"/>
                </a:lnTo>
                <a:lnTo>
                  <a:pt x="135" y="270"/>
                </a:lnTo>
                <a:lnTo>
                  <a:pt x="1213" y="270"/>
                </a:lnTo>
                <a:lnTo>
                  <a:pt x="1718" y="236"/>
                </a:lnTo>
                <a:lnTo>
                  <a:pt x="2223" y="135"/>
                </a:lnTo>
                <a:close/>
                <a:moveTo>
                  <a:pt x="1718" y="1"/>
                </a:moveTo>
                <a:lnTo>
                  <a:pt x="1179" y="34"/>
                </a:lnTo>
                <a:lnTo>
                  <a:pt x="640" y="68"/>
                </a:lnTo>
                <a:lnTo>
                  <a:pt x="102" y="68"/>
                </a:lnTo>
                <a:lnTo>
                  <a:pt x="34" y="102"/>
                </a:lnTo>
                <a:lnTo>
                  <a:pt x="1" y="135"/>
                </a:lnTo>
                <a:lnTo>
                  <a:pt x="1" y="203"/>
                </a:lnTo>
                <a:lnTo>
                  <a:pt x="34" y="270"/>
                </a:lnTo>
                <a:lnTo>
                  <a:pt x="34" y="775"/>
                </a:lnTo>
                <a:lnTo>
                  <a:pt x="34" y="1347"/>
                </a:lnTo>
                <a:lnTo>
                  <a:pt x="68" y="1886"/>
                </a:lnTo>
                <a:lnTo>
                  <a:pt x="135" y="2391"/>
                </a:lnTo>
                <a:lnTo>
                  <a:pt x="169" y="2458"/>
                </a:lnTo>
                <a:lnTo>
                  <a:pt x="203" y="2458"/>
                </a:lnTo>
                <a:lnTo>
                  <a:pt x="236" y="2492"/>
                </a:lnTo>
                <a:lnTo>
                  <a:pt x="270" y="2458"/>
                </a:lnTo>
                <a:lnTo>
                  <a:pt x="270" y="2526"/>
                </a:lnTo>
                <a:lnTo>
                  <a:pt x="337" y="2559"/>
                </a:lnTo>
                <a:lnTo>
                  <a:pt x="539" y="2593"/>
                </a:lnTo>
                <a:lnTo>
                  <a:pt x="775" y="2627"/>
                </a:lnTo>
                <a:lnTo>
                  <a:pt x="1280" y="2593"/>
                </a:lnTo>
                <a:lnTo>
                  <a:pt x="1752" y="2526"/>
                </a:lnTo>
                <a:lnTo>
                  <a:pt x="2223" y="2425"/>
                </a:lnTo>
                <a:lnTo>
                  <a:pt x="2223" y="2492"/>
                </a:lnTo>
                <a:lnTo>
                  <a:pt x="2257" y="2559"/>
                </a:lnTo>
                <a:lnTo>
                  <a:pt x="2324" y="2593"/>
                </a:lnTo>
                <a:lnTo>
                  <a:pt x="2391" y="2593"/>
                </a:lnTo>
                <a:lnTo>
                  <a:pt x="2425" y="2526"/>
                </a:lnTo>
                <a:lnTo>
                  <a:pt x="2492" y="1920"/>
                </a:lnTo>
                <a:lnTo>
                  <a:pt x="2492" y="1314"/>
                </a:lnTo>
                <a:lnTo>
                  <a:pt x="2492" y="708"/>
                </a:lnTo>
                <a:lnTo>
                  <a:pt x="2391" y="102"/>
                </a:lnTo>
                <a:lnTo>
                  <a:pt x="2391" y="68"/>
                </a:lnTo>
                <a:lnTo>
                  <a:pt x="2324" y="68"/>
                </a:lnTo>
                <a:lnTo>
                  <a:pt x="232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7"/>
          <p:cNvSpPr/>
          <p:nvPr/>
        </p:nvSpPr>
        <p:spPr>
          <a:xfrm>
            <a:off x="641516" y="424497"/>
            <a:ext cx="19934" cy="115776"/>
          </a:xfrm>
          <a:custGeom>
            <a:avLst/>
            <a:gdLst/>
            <a:ahLst/>
            <a:cxnLst/>
            <a:rect l="l" t="t" r="r" b="b"/>
            <a:pathLst>
              <a:path w="338" h="2324" extrusionOk="0">
                <a:moveTo>
                  <a:pt x="68" y="1"/>
                </a:moveTo>
                <a:lnTo>
                  <a:pt x="35" y="34"/>
                </a:lnTo>
                <a:lnTo>
                  <a:pt x="1" y="304"/>
                </a:lnTo>
                <a:lnTo>
                  <a:pt x="1" y="573"/>
                </a:lnTo>
                <a:lnTo>
                  <a:pt x="35" y="1078"/>
                </a:lnTo>
                <a:lnTo>
                  <a:pt x="68" y="1684"/>
                </a:lnTo>
                <a:lnTo>
                  <a:pt x="102" y="1987"/>
                </a:lnTo>
                <a:lnTo>
                  <a:pt x="169" y="2290"/>
                </a:lnTo>
                <a:lnTo>
                  <a:pt x="203" y="2324"/>
                </a:lnTo>
                <a:lnTo>
                  <a:pt x="304" y="2324"/>
                </a:lnTo>
                <a:lnTo>
                  <a:pt x="304" y="2257"/>
                </a:lnTo>
                <a:lnTo>
                  <a:pt x="338" y="1987"/>
                </a:lnTo>
                <a:lnTo>
                  <a:pt x="304" y="1684"/>
                </a:lnTo>
                <a:lnTo>
                  <a:pt x="237" y="1078"/>
                </a:lnTo>
                <a:lnTo>
                  <a:pt x="203" y="539"/>
                </a:lnTo>
                <a:lnTo>
                  <a:pt x="169" y="304"/>
                </a:lnTo>
                <a:lnTo>
                  <a:pt x="136" y="34"/>
                </a:lnTo>
                <a:lnTo>
                  <a:pt x="13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7"/>
          <p:cNvSpPr/>
          <p:nvPr/>
        </p:nvSpPr>
        <p:spPr>
          <a:xfrm>
            <a:off x="365572" y="469781"/>
            <a:ext cx="43700" cy="43690"/>
          </a:xfrm>
          <a:custGeom>
            <a:avLst/>
            <a:gdLst/>
            <a:ahLst/>
            <a:cxnLst/>
            <a:rect l="l" t="t" r="r" b="b"/>
            <a:pathLst>
              <a:path w="741" h="877" extrusionOk="0">
                <a:moveTo>
                  <a:pt x="101" y="1"/>
                </a:moveTo>
                <a:lnTo>
                  <a:pt x="34" y="34"/>
                </a:lnTo>
                <a:lnTo>
                  <a:pt x="0" y="68"/>
                </a:lnTo>
                <a:lnTo>
                  <a:pt x="0" y="102"/>
                </a:lnTo>
                <a:lnTo>
                  <a:pt x="34" y="169"/>
                </a:lnTo>
                <a:lnTo>
                  <a:pt x="135" y="203"/>
                </a:lnTo>
                <a:lnTo>
                  <a:pt x="337" y="270"/>
                </a:lnTo>
                <a:lnTo>
                  <a:pt x="168" y="472"/>
                </a:lnTo>
                <a:lnTo>
                  <a:pt x="34" y="708"/>
                </a:lnTo>
                <a:lnTo>
                  <a:pt x="0" y="775"/>
                </a:lnTo>
                <a:lnTo>
                  <a:pt x="34" y="842"/>
                </a:lnTo>
                <a:lnTo>
                  <a:pt x="101" y="876"/>
                </a:lnTo>
                <a:lnTo>
                  <a:pt x="168" y="876"/>
                </a:lnTo>
                <a:lnTo>
                  <a:pt x="505" y="775"/>
                </a:lnTo>
                <a:lnTo>
                  <a:pt x="673" y="741"/>
                </a:lnTo>
                <a:lnTo>
                  <a:pt x="707" y="708"/>
                </a:lnTo>
                <a:lnTo>
                  <a:pt x="741" y="640"/>
                </a:lnTo>
                <a:lnTo>
                  <a:pt x="741" y="573"/>
                </a:lnTo>
                <a:lnTo>
                  <a:pt x="673" y="539"/>
                </a:lnTo>
                <a:lnTo>
                  <a:pt x="640" y="539"/>
                </a:lnTo>
                <a:lnTo>
                  <a:pt x="505" y="573"/>
                </a:lnTo>
                <a:lnTo>
                  <a:pt x="370" y="607"/>
                </a:lnTo>
                <a:lnTo>
                  <a:pt x="640" y="236"/>
                </a:lnTo>
                <a:lnTo>
                  <a:pt x="673" y="169"/>
                </a:lnTo>
                <a:lnTo>
                  <a:pt x="640" y="135"/>
                </a:lnTo>
                <a:lnTo>
                  <a:pt x="606" y="102"/>
                </a:lnTo>
                <a:lnTo>
                  <a:pt x="539" y="68"/>
                </a:lnTo>
                <a:lnTo>
                  <a:pt x="236" y="34"/>
                </a:lnTo>
                <a:lnTo>
                  <a:pt x="10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17"/>
          <p:cNvSpPr/>
          <p:nvPr/>
        </p:nvSpPr>
        <p:spPr>
          <a:xfrm>
            <a:off x="307953" y="429528"/>
            <a:ext cx="148971" cy="119163"/>
          </a:xfrm>
          <a:custGeom>
            <a:avLst/>
            <a:gdLst/>
            <a:ahLst/>
            <a:cxnLst/>
            <a:rect l="l" t="t" r="r" b="b"/>
            <a:pathLst>
              <a:path w="2526" h="2392" extrusionOk="0">
                <a:moveTo>
                  <a:pt x="2256" y="236"/>
                </a:moveTo>
                <a:lnTo>
                  <a:pt x="2256" y="674"/>
                </a:lnTo>
                <a:lnTo>
                  <a:pt x="2290" y="1112"/>
                </a:lnTo>
                <a:lnTo>
                  <a:pt x="2290" y="1617"/>
                </a:lnTo>
                <a:lnTo>
                  <a:pt x="2324" y="2122"/>
                </a:lnTo>
                <a:lnTo>
                  <a:pt x="1448" y="2122"/>
                </a:lnTo>
                <a:lnTo>
                  <a:pt x="910" y="2156"/>
                </a:lnTo>
                <a:lnTo>
                  <a:pt x="640" y="2156"/>
                </a:lnTo>
                <a:lnTo>
                  <a:pt x="371" y="2223"/>
                </a:lnTo>
                <a:lnTo>
                  <a:pt x="304" y="1684"/>
                </a:lnTo>
                <a:lnTo>
                  <a:pt x="236" y="1145"/>
                </a:lnTo>
                <a:lnTo>
                  <a:pt x="203" y="708"/>
                </a:lnTo>
                <a:lnTo>
                  <a:pt x="169" y="270"/>
                </a:lnTo>
                <a:lnTo>
                  <a:pt x="169" y="270"/>
                </a:lnTo>
                <a:lnTo>
                  <a:pt x="674" y="304"/>
                </a:lnTo>
                <a:lnTo>
                  <a:pt x="1213" y="270"/>
                </a:lnTo>
                <a:lnTo>
                  <a:pt x="2256" y="236"/>
                </a:lnTo>
                <a:close/>
                <a:moveTo>
                  <a:pt x="2256" y="1"/>
                </a:moveTo>
                <a:lnTo>
                  <a:pt x="1179" y="34"/>
                </a:lnTo>
                <a:lnTo>
                  <a:pt x="674" y="68"/>
                </a:lnTo>
                <a:lnTo>
                  <a:pt x="135" y="102"/>
                </a:lnTo>
                <a:lnTo>
                  <a:pt x="68" y="135"/>
                </a:lnTo>
                <a:lnTo>
                  <a:pt x="34" y="203"/>
                </a:lnTo>
                <a:lnTo>
                  <a:pt x="1" y="438"/>
                </a:lnTo>
                <a:lnTo>
                  <a:pt x="1" y="674"/>
                </a:lnTo>
                <a:lnTo>
                  <a:pt x="34" y="1179"/>
                </a:lnTo>
                <a:lnTo>
                  <a:pt x="102" y="1751"/>
                </a:lnTo>
                <a:lnTo>
                  <a:pt x="135" y="2055"/>
                </a:lnTo>
                <a:lnTo>
                  <a:pt x="203" y="2324"/>
                </a:lnTo>
                <a:lnTo>
                  <a:pt x="236" y="2358"/>
                </a:lnTo>
                <a:lnTo>
                  <a:pt x="371" y="2358"/>
                </a:lnTo>
                <a:lnTo>
                  <a:pt x="573" y="2391"/>
                </a:lnTo>
                <a:lnTo>
                  <a:pt x="842" y="2391"/>
                </a:lnTo>
                <a:lnTo>
                  <a:pt x="1314" y="2358"/>
                </a:lnTo>
                <a:lnTo>
                  <a:pt x="2088" y="2358"/>
                </a:lnTo>
                <a:lnTo>
                  <a:pt x="2357" y="2324"/>
                </a:lnTo>
                <a:lnTo>
                  <a:pt x="2458" y="2324"/>
                </a:lnTo>
                <a:lnTo>
                  <a:pt x="2492" y="2290"/>
                </a:lnTo>
                <a:lnTo>
                  <a:pt x="2526" y="2021"/>
                </a:lnTo>
                <a:lnTo>
                  <a:pt x="2526" y="1785"/>
                </a:lnTo>
                <a:lnTo>
                  <a:pt x="2492" y="1246"/>
                </a:lnTo>
                <a:lnTo>
                  <a:pt x="2458" y="674"/>
                </a:lnTo>
                <a:lnTo>
                  <a:pt x="2425" y="371"/>
                </a:lnTo>
                <a:lnTo>
                  <a:pt x="2357" y="68"/>
                </a:lnTo>
                <a:lnTo>
                  <a:pt x="2324" y="34"/>
                </a:lnTo>
                <a:lnTo>
                  <a:pt x="2290" y="34"/>
                </a:lnTo>
                <a:lnTo>
                  <a:pt x="225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17"/>
          <p:cNvSpPr/>
          <p:nvPr/>
        </p:nvSpPr>
        <p:spPr>
          <a:xfrm>
            <a:off x="1302744" y="394307"/>
            <a:ext cx="152922" cy="120807"/>
          </a:xfrm>
          <a:custGeom>
            <a:avLst/>
            <a:gdLst/>
            <a:ahLst/>
            <a:cxnLst/>
            <a:rect l="l" t="t" r="r" b="b"/>
            <a:pathLst>
              <a:path w="2593" h="2425" extrusionOk="0">
                <a:moveTo>
                  <a:pt x="2391" y="1"/>
                </a:moveTo>
                <a:lnTo>
                  <a:pt x="2357" y="34"/>
                </a:lnTo>
                <a:lnTo>
                  <a:pt x="2323" y="135"/>
                </a:lnTo>
                <a:lnTo>
                  <a:pt x="1751" y="102"/>
                </a:lnTo>
                <a:lnTo>
                  <a:pt x="1179" y="68"/>
                </a:lnTo>
                <a:lnTo>
                  <a:pt x="674" y="34"/>
                </a:lnTo>
                <a:lnTo>
                  <a:pt x="404" y="68"/>
                </a:lnTo>
                <a:lnTo>
                  <a:pt x="303" y="135"/>
                </a:lnTo>
                <a:lnTo>
                  <a:pt x="202" y="169"/>
                </a:lnTo>
                <a:lnTo>
                  <a:pt x="202" y="203"/>
                </a:lnTo>
                <a:lnTo>
                  <a:pt x="371" y="270"/>
                </a:lnTo>
                <a:lnTo>
                  <a:pt x="573" y="304"/>
                </a:lnTo>
                <a:lnTo>
                  <a:pt x="1684" y="304"/>
                </a:lnTo>
                <a:lnTo>
                  <a:pt x="2323" y="337"/>
                </a:lnTo>
                <a:lnTo>
                  <a:pt x="2323" y="708"/>
                </a:lnTo>
                <a:lnTo>
                  <a:pt x="2323" y="1078"/>
                </a:lnTo>
                <a:lnTo>
                  <a:pt x="2323" y="1583"/>
                </a:lnTo>
                <a:lnTo>
                  <a:pt x="2357" y="1852"/>
                </a:lnTo>
                <a:lnTo>
                  <a:pt x="2387" y="2088"/>
                </a:lnTo>
                <a:lnTo>
                  <a:pt x="2387" y="2088"/>
                </a:lnTo>
                <a:lnTo>
                  <a:pt x="1347" y="2122"/>
                </a:lnTo>
                <a:lnTo>
                  <a:pt x="808" y="2155"/>
                </a:lnTo>
                <a:lnTo>
                  <a:pt x="539" y="2189"/>
                </a:lnTo>
                <a:lnTo>
                  <a:pt x="303" y="2256"/>
                </a:lnTo>
                <a:lnTo>
                  <a:pt x="270" y="1751"/>
                </a:lnTo>
                <a:lnTo>
                  <a:pt x="236" y="1246"/>
                </a:lnTo>
                <a:lnTo>
                  <a:pt x="270" y="708"/>
                </a:lnTo>
                <a:lnTo>
                  <a:pt x="236" y="438"/>
                </a:lnTo>
                <a:lnTo>
                  <a:pt x="202" y="304"/>
                </a:lnTo>
                <a:lnTo>
                  <a:pt x="169" y="203"/>
                </a:lnTo>
                <a:lnTo>
                  <a:pt x="68" y="337"/>
                </a:lnTo>
                <a:lnTo>
                  <a:pt x="34" y="506"/>
                </a:lnTo>
                <a:lnTo>
                  <a:pt x="0" y="876"/>
                </a:lnTo>
                <a:lnTo>
                  <a:pt x="34" y="1583"/>
                </a:lnTo>
                <a:lnTo>
                  <a:pt x="34" y="1819"/>
                </a:lnTo>
                <a:lnTo>
                  <a:pt x="34" y="2088"/>
                </a:lnTo>
                <a:lnTo>
                  <a:pt x="68" y="2189"/>
                </a:lnTo>
                <a:lnTo>
                  <a:pt x="101" y="2290"/>
                </a:lnTo>
                <a:lnTo>
                  <a:pt x="169" y="2391"/>
                </a:lnTo>
                <a:lnTo>
                  <a:pt x="270" y="2425"/>
                </a:lnTo>
                <a:lnTo>
                  <a:pt x="303" y="2425"/>
                </a:lnTo>
                <a:lnTo>
                  <a:pt x="337" y="2391"/>
                </a:lnTo>
                <a:lnTo>
                  <a:pt x="337" y="2357"/>
                </a:lnTo>
                <a:lnTo>
                  <a:pt x="573" y="2391"/>
                </a:lnTo>
                <a:lnTo>
                  <a:pt x="842" y="2425"/>
                </a:lnTo>
                <a:lnTo>
                  <a:pt x="1347" y="2391"/>
                </a:lnTo>
                <a:lnTo>
                  <a:pt x="2391" y="2324"/>
                </a:lnTo>
                <a:lnTo>
                  <a:pt x="2458" y="2290"/>
                </a:lnTo>
                <a:lnTo>
                  <a:pt x="2492" y="2324"/>
                </a:lnTo>
                <a:lnTo>
                  <a:pt x="2525" y="2324"/>
                </a:lnTo>
                <a:lnTo>
                  <a:pt x="2559" y="2290"/>
                </a:lnTo>
                <a:lnTo>
                  <a:pt x="2593" y="2021"/>
                </a:lnTo>
                <a:lnTo>
                  <a:pt x="2559" y="1785"/>
                </a:lnTo>
                <a:lnTo>
                  <a:pt x="2525" y="1246"/>
                </a:lnTo>
                <a:lnTo>
                  <a:pt x="2525" y="640"/>
                </a:lnTo>
                <a:lnTo>
                  <a:pt x="2492" y="337"/>
                </a:lnTo>
                <a:lnTo>
                  <a:pt x="2458" y="34"/>
                </a:lnTo>
                <a:lnTo>
                  <a:pt x="242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7"/>
          <p:cNvSpPr/>
          <p:nvPr/>
        </p:nvSpPr>
        <p:spPr>
          <a:xfrm>
            <a:off x="8461248" y="2131942"/>
            <a:ext cx="698972" cy="900750"/>
          </a:xfrm>
          <a:custGeom>
            <a:avLst/>
            <a:gdLst/>
            <a:ahLst/>
            <a:cxnLst/>
            <a:rect l="l" t="t" r="r" b="b"/>
            <a:pathLst>
              <a:path w="11852" h="18081" extrusionOk="0">
                <a:moveTo>
                  <a:pt x="8721" y="1"/>
                </a:moveTo>
                <a:lnTo>
                  <a:pt x="6431" y="506"/>
                </a:lnTo>
                <a:lnTo>
                  <a:pt x="4142" y="1045"/>
                </a:lnTo>
                <a:lnTo>
                  <a:pt x="1886" y="1651"/>
                </a:lnTo>
                <a:lnTo>
                  <a:pt x="977" y="1886"/>
                </a:lnTo>
                <a:lnTo>
                  <a:pt x="742" y="1954"/>
                </a:lnTo>
                <a:lnTo>
                  <a:pt x="540" y="2055"/>
                </a:lnTo>
                <a:lnTo>
                  <a:pt x="338" y="2156"/>
                </a:lnTo>
                <a:lnTo>
                  <a:pt x="169" y="2290"/>
                </a:lnTo>
                <a:lnTo>
                  <a:pt x="169" y="2324"/>
                </a:lnTo>
                <a:lnTo>
                  <a:pt x="136" y="2257"/>
                </a:lnTo>
                <a:lnTo>
                  <a:pt x="68" y="2223"/>
                </a:lnTo>
                <a:lnTo>
                  <a:pt x="1" y="2223"/>
                </a:lnTo>
                <a:lnTo>
                  <a:pt x="1" y="2290"/>
                </a:lnTo>
                <a:lnTo>
                  <a:pt x="35" y="2762"/>
                </a:lnTo>
                <a:lnTo>
                  <a:pt x="136" y="3233"/>
                </a:lnTo>
                <a:lnTo>
                  <a:pt x="371" y="4176"/>
                </a:lnTo>
                <a:lnTo>
                  <a:pt x="641" y="5118"/>
                </a:lnTo>
                <a:lnTo>
                  <a:pt x="876" y="6061"/>
                </a:lnTo>
                <a:lnTo>
                  <a:pt x="1785" y="10068"/>
                </a:lnTo>
                <a:lnTo>
                  <a:pt x="2223" y="12054"/>
                </a:lnTo>
                <a:lnTo>
                  <a:pt x="2728" y="14040"/>
                </a:lnTo>
                <a:lnTo>
                  <a:pt x="3267" y="16027"/>
                </a:lnTo>
                <a:lnTo>
                  <a:pt x="3536" y="17037"/>
                </a:lnTo>
                <a:lnTo>
                  <a:pt x="3873" y="17980"/>
                </a:lnTo>
                <a:lnTo>
                  <a:pt x="3940" y="18081"/>
                </a:lnTo>
                <a:lnTo>
                  <a:pt x="4007" y="18081"/>
                </a:lnTo>
                <a:lnTo>
                  <a:pt x="4075" y="18047"/>
                </a:lnTo>
                <a:lnTo>
                  <a:pt x="4142" y="17980"/>
                </a:lnTo>
                <a:lnTo>
                  <a:pt x="4681" y="17879"/>
                </a:lnTo>
                <a:lnTo>
                  <a:pt x="5253" y="17710"/>
                </a:lnTo>
                <a:lnTo>
                  <a:pt x="6330" y="17374"/>
                </a:lnTo>
                <a:lnTo>
                  <a:pt x="7576" y="17003"/>
                </a:lnTo>
                <a:lnTo>
                  <a:pt x="8856" y="16667"/>
                </a:lnTo>
                <a:lnTo>
                  <a:pt x="10337" y="16296"/>
                </a:lnTo>
                <a:lnTo>
                  <a:pt x="11111" y="16128"/>
                </a:lnTo>
                <a:lnTo>
                  <a:pt x="11852" y="15892"/>
                </a:lnTo>
                <a:lnTo>
                  <a:pt x="11852" y="15656"/>
                </a:lnTo>
                <a:lnTo>
                  <a:pt x="11044" y="15892"/>
                </a:lnTo>
                <a:lnTo>
                  <a:pt x="10202" y="16094"/>
                </a:lnTo>
                <a:lnTo>
                  <a:pt x="8519" y="16532"/>
                </a:lnTo>
                <a:lnTo>
                  <a:pt x="6263" y="17172"/>
                </a:lnTo>
                <a:lnTo>
                  <a:pt x="5152" y="17475"/>
                </a:lnTo>
                <a:lnTo>
                  <a:pt x="4613" y="17643"/>
                </a:lnTo>
                <a:lnTo>
                  <a:pt x="4108" y="17879"/>
                </a:lnTo>
                <a:lnTo>
                  <a:pt x="3536" y="15926"/>
                </a:lnTo>
                <a:lnTo>
                  <a:pt x="2997" y="13939"/>
                </a:lnTo>
                <a:lnTo>
                  <a:pt x="2526" y="11987"/>
                </a:lnTo>
                <a:lnTo>
                  <a:pt x="2055" y="9967"/>
                </a:lnTo>
                <a:lnTo>
                  <a:pt x="1146" y="5960"/>
                </a:lnTo>
                <a:lnTo>
                  <a:pt x="742" y="4108"/>
                </a:lnTo>
                <a:lnTo>
                  <a:pt x="506" y="3199"/>
                </a:lnTo>
                <a:lnTo>
                  <a:pt x="338" y="2762"/>
                </a:lnTo>
                <a:lnTo>
                  <a:pt x="182" y="2358"/>
                </a:lnTo>
                <a:lnTo>
                  <a:pt x="405" y="2358"/>
                </a:lnTo>
                <a:lnTo>
                  <a:pt x="641" y="2324"/>
                </a:lnTo>
                <a:lnTo>
                  <a:pt x="1078" y="2223"/>
                </a:lnTo>
                <a:lnTo>
                  <a:pt x="1954" y="1920"/>
                </a:lnTo>
                <a:lnTo>
                  <a:pt x="4209" y="1314"/>
                </a:lnTo>
                <a:lnTo>
                  <a:pt x="6465" y="775"/>
                </a:lnTo>
                <a:lnTo>
                  <a:pt x="8755" y="304"/>
                </a:lnTo>
                <a:lnTo>
                  <a:pt x="8889" y="977"/>
                </a:lnTo>
                <a:lnTo>
                  <a:pt x="9024" y="1651"/>
                </a:lnTo>
                <a:lnTo>
                  <a:pt x="9394" y="3031"/>
                </a:lnTo>
                <a:lnTo>
                  <a:pt x="10303" y="6330"/>
                </a:lnTo>
                <a:lnTo>
                  <a:pt x="11280" y="9664"/>
                </a:lnTo>
                <a:lnTo>
                  <a:pt x="11549" y="10674"/>
                </a:lnTo>
                <a:lnTo>
                  <a:pt x="11852" y="11717"/>
                </a:lnTo>
                <a:lnTo>
                  <a:pt x="11852" y="10640"/>
                </a:lnTo>
                <a:lnTo>
                  <a:pt x="11583" y="9832"/>
                </a:lnTo>
                <a:lnTo>
                  <a:pt x="10640" y="6532"/>
                </a:lnTo>
                <a:lnTo>
                  <a:pt x="9798" y="3469"/>
                </a:lnTo>
                <a:lnTo>
                  <a:pt x="9394" y="1785"/>
                </a:lnTo>
                <a:lnTo>
                  <a:pt x="9159" y="944"/>
                </a:lnTo>
                <a:lnTo>
                  <a:pt x="8923" y="136"/>
                </a:lnTo>
                <a:lnTo>
                  <a:pt x="8889" y="102"/>
                </a:lnTo>
                <a:lnTo>
                  <a:pt x="8822" y="35"/>
                </a:lnTo>
                <a:lnTo>
                  <a:pt x="878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7"/>
          <p:cNvSpPr/>
          <p:nvPr/>
        </p:nvSpPr>
        <p:spPr>
          <a:xfrm>
            <a:off x="5776765" y="151"/>
            <a:ext cx="2988381" cy="759866"/>
          </a:xfrm>
          <a:custGeom>
            <a:avLst/>
            <a:gdLst/>
            <a:ahLst/>
            <a:cxnLst/>
            <a:rect l="l" t="t" r="r" b="b"/>
            <a:pathLst>
              <a:path w="50672" h="15253" extrusionOk="0">
                <a:moveTo>
                  <a:pt x="22592" y="5219"/>
                </a:moveTo>
                <a:lnTo>
                  <a:pt x="22558" y="5859"/>
                </a:lnTo>
                <a:lnTo>
                  <a:pt x="22154" y="5893"/>
                </a:lnTo>
                <a:lnTo>
                  <a:pt x="22188" y="5825"/>
                </a:lnTo>
                <a:lnTo>
                  <a:pt x="22188" y="5758"/>
                </a:lnTo>
                <a:lnTo>
                  <a:pt x="22154" y="5623"/>
                </a:lnTo>
                <a:lnTo>
                  <a:pt x="22121" y="5421"/>
                </a:lnTo>
                <a:lnTo>
                  <a:pt x="22087" y="5253"/>
                </a:lnTo>
                <a:lnTo>
                  <a:pt x="22558" y="5219"/>
                </a:lnTo>
                <a:close/>
                <a:moveTo>
                  <a:pt x="21919" y="5253"/>
                </a:moveTo>
                <a:lnTo>
                  <a:pt x="21919" y="5590"/>
                </a:lnTo>
                <a:lnTo>
                  <a:pt x="21952" y="5758"/>
                </a:lnTo>
                <a:lnTo>
                  <a:pt x="21952" y="5859"/>
                </a:lnTo>
                <a:lnTo>
                  <a:pt x="21986" y="5926"/>
                </a:lnTo>
                <a:lnTo>
                  <a:pt x="21750" y="5960"/>
                </a:lnTo>
                <a:lnTo>
                  <a:pt x="21717" y="5792"/>
                </a:lnTo>
                <a:lnTo>
                  <a:pt x="21649" y="5623"/>
                </a:lnTo>
                <a:lnTo>
                  <a:pt x="21616" y="5455"/>
                </a:lnTo>
                <a:lnTo>
                  <a:pt x="21515" y="5287"/>
                </a:lnTo>
                <a:lnTo>
                  <a:pt x="21919" y="5253"/>
                </a:lnTo>
                <a:close/>
                <a:moveTo>
                  <a:pt x="21447" y="5287"/>
                </a:moveTo>
                <a:lnTo>
                  <a:pt x="21447" y="5455"/>
                </a:lnTo>
                <a:lnTo>
                  <a:pt x="21481" y="5623"/>
                </a:lnTo>
                <a:lnTo>
                  <a:pt x="21515" y="5792"/>
                </a:lnTo>
                <a:lnTo>
                  <a:pt x="21548" y="5960"/>
                </a:lnTo>
                <a:lnTo>
                  <a:pt x="21313" y="5994"/>
                </a:lnTo>
                <a:lnTo>
                  <a:pt x="21313" y="5859"/>
                </a:lnTo>
                <a:lnTo>
                  <a:pt x="21279" y="5724"/>
                </a:lnTo>
                <a:lnTo>
                  <a:pt x="21178" y="5287"/>
                </a:lnTo>
                <a:close/>
                <a:moveTo>
                  <a:pt x="21111" y="5287"/>
                </a:moveTo>
                <a:lnTo>
                  <a:pt x="21144" y="5691"/>
                </a:lnTo>
                <a:lnTo>
                  <a:pt x="21178" y="5859"/>
                </a:lnTo>
                <a:lnTo>
                  <a:pt x="21212" y="5994"/>
                </a:lnTo>
                <a:lnTo>
                  <a:pt x="20909" y="6027"/>
                </a:lnTo>
                <a:lnTo>
                  <a:pt x="20909" y="5960"/>
                </a:lnTo>
                <a:lnTo>
                  <a:pt x="20909" y="5859"/>
                </a:lnTo>
                <a:lnTo>
                  <a:pt x="20841" y="5724"/>
                </a:lnTo>
                <a:lnTo>
                  <a:pt x="20774" y="5320"/>
                </a:lnTo>
                <a:lnTo>
                  <a:pt x="21111" y="5287"/>
                </a:lnTo>
                <a:close/>
                <a:moveTo>
                  <a:pt x="20673" y="5320"/>
                </a:moveTo>
                <a:lnTo>
                  <a:pt x="20673" y="5724"/>
                </a:lnTo>
                <a:lnTo>
                  <a:pt x="20673" y="5893"/>
                </a:lnTo>
                <a:lnTo>
                  <a:pt x="20707" y="5994"/>
                </a:lnTo>
                <a:lnTo>
                  <a:pt x="20740" y="6061"/>
                </a:lnTo>
                <a:lnTo>
                  <a:pt x="20471" y="6061"/>
                </a:lnTo>
                <a:lnTo>
                  <a:pt x="20471" y="5926"/>
                </a:lnTo>
                <a:lnTo>
                  <a:pt x="20437" y="5758"/>
                </a:lnTo>
                <a:lnTo>
                  <a:pt x="20404" y="5522"/>
                </a:lnTo>
                <a:lnTo>
                  <a:pt x="20370" y="5320"/>
                </a:lnTo>
                <a:close/>
                <a:moveTo>
                  <a:pt x="20201" y="5320"/>
                </a:moveTo>
                <a:lnTo>
                  <a:pt x="20201" y="5522"/>
                </a:lnTo>
                <a:lnTo>
                  <a:pt x="20235" y="5691"/>
                </a:lnTo>
                <a:lnTo>
                  <a:pt x="20269" y="5893"/>
                </a:lnTo>
                <a:lnTo>
                  <a:pt x="20269" y="5994"/>
                </a:lnTo>
                <a:lnTo>
                  <a:pt x="20302" y="6095"/>
                </a:lnTo>
                <a:lnTo>
                  <a:pt x="20033" y="6128"/>
                </a:lnTo>
                <a:lnTo>
                  <a:pt x="19999" y="5893"/>
                </a:lnTo>
                <a:lnTo>
                  <a:pt x="19966" y="5623"/>
                </a:lnTo>
                <a:lnTo>
                  <a:pt x="19898" y="5354"/>
                </a:lnTo>
                <a:lnTo>
                  <a:pt x="20201" y="5320"/>
                </a:lnTo>
                <a:close/>
                <a:moveTo>
                  <a:pt x="19730" y="5354"/>
                </a:moveTo>
                <a:lnTo>
                  <a:pt x="19764" y="5623"/>
                </a:lnTo>
                <a:lnTo>
                  <a:pt x="19764" y="5859"/>
                </a:lnTo>
                <a:lnTo>
                  <a:pt x="19797" y="5994"/>
                </a:lnTo>
                <a:lnTo>
                  <a:pt x="19831" y="6162"/>
                </a:lnTo>
                <a:lnTo>
                  <a:pt x="19528" y="6196"/>
                </a:lnTo>
                <a:lnTo>
                  <a:pt x="19494" y="5994"/>
                </a:lnTo>
                <a:lnTo>
                  <a:pt x="19461" y="5825"/>
                </a:lnTo>
                <a:lnTo>
                  <a:pt x="19427" y="5590"/>
                </a:lnTo>
                <a:lnTo>
                  <a:pt x="19360" y="5388"/>
                </a:lnTo>
                <a:lnTo>
                  <a:pt x="19730" y="5354"/>
                </a:lnTo>
                <a:close/>
                <a:moveTo>
                  <a:pt x="22592" y="6095"/>
                </a:moveTo>
                <a:lnTo>
                  <a:pt x="22626" y="7071"/>
                </a:lnTo>
                <a:lnTo>
                  <a:pt x="22693" y="7778"/>
                </a:lnTo>
                <a:lnTo>
                  <a:pt x="22121" y="7778"/>
                </a:lnTo>
                <a:lnTo>
                  <a:pt x="21582" y="7845"/>
                </a:lnTo>
                <a:lnTo>
                  <a:pt x="20505" y="8014"/>
                </a:lnTo>
                <a:lnTo>
                  <a:pt x="19427" y="8115"/>
                </a:lnTo>
                <a:lnTo>
                  <a:pt x="18888" y="8182"/>
                </a:lnTo>
                <a:lnTo>
                  <a:pt x="18350" y="8317"/>
                </a:lnTo>
                <a:lnTo>
                  <a:pt x="18249" y="7441"/>
                </a:lnTo>
                <a:lnTo>
                  <a:pt x="18181" y="7037"/>
                </a:lnTo>
                <a:lnTo>
                  <a:pt x="18114" y="6633"/>
                </a:lnTo>
                <a:lnTo>
                  <a:pt x="18653" y="6600"/>
                </a:lnTo>
                <a:lnTo>
                  <a:pt x="19225" y="6532"/>
                </a:lnTo>
                <a:lnTo>
                  <a:pt x="20336" y="6398"/>
                </a:lnTo>
                <a:lnTo>
                  <a:pt x="21481" y="6229"/>
                </a:lnTo>
                <a:lnTo>
                  <a:pt x="22592" y="6095"/>
                </a:lnTo>
                <a:close/>
                <a:moveTo>
                  <a:pt x="22693" y="7946"/>
                </a:moveTo>
                <a:lnTo>
                  <a:pt x="22760" y="8283"/>
                </a:lnTo>
                <a:lnTo>
                  <a:pt x="22828" y="8653"/>
                </a:lnTo>
                <a:lnTo>
                  <a:pt x="22356" y="8721"/>
                </a:lnTo>
                <a:lnTo>
                  <a:pt x="22289" y="8485"/>
                </a:lnTo>
                <a:lnTo>
                  <a:pt x="22222" y="8047"/>
                </a:lnTo>
                <a:lnTo>
                  <a:pt x="22693" y="7946"/>
                </a:lnTo>
                <a:close/>
                <a:moveTo>
                  <a:pt x="22121" y="8047"/>
                </a:moveTo>
                <a:lnTo>
                  <a:pt x="22121" y="8249"/>
                </a:lnTo>
                <a:lnTo>
                  <a:pt x="22121" y="8451"/>
                </a:lnTo>
                <a:lnTo>
                  <a:pt x="22154" y="8721"/>
                </a:lnTo>
                <a:lnTo>
                  <a:pt x="21784" y="8788"/>
                </a:lnTo>
                <a:lnTo>
                  <a:pt x="21750" y="8586"/>
                </a:lnTo>
                <a:lnTo>
                  <a:pt x="21717" y="8418"/>
                </a:lnTo>
                <a:lnTo>
                  <a:pt x="21683" y="8249"/>
                </a:lnTo>
                <a:lnTo>
                  <a:pt x="21616" y="8115"/>
                </a:lnTo>
                <a:lnTo>
                  <a:pt x="22121" y="8047"/>
                </a:lnTo>
                <a:close/>
                <a:moveTo>
                  <a:pt x="21481" y="8115"/>
                </a:moveTo>
                <a:lnTo>
                  <a:pt x="21481" y="8283"/>
                </a:lnTo>
                <a:lnTo>
                  <a:pt x="21515" y="8418"/>
                </a:lnTo>
                <a:lnTo>
                  <a:pt x="21548" y="8620"/>
                </a:lnTo>
                <a:lnTo>
                  <a:pt x="21582" y="8788"/>
                </a:lnTo>
                <a:lnTo>
                  <a:pt x="21313" y="8822"/>
                </a:lnTo>
                <a:lnTo>
                  <a:pt x="21245" y="8350"/>
                </a:lnTo>
                <a:lnTo>
                  <a:pt x="21178" y="8148"/>
                </a:lnTo>
                <a:lnTo>
                  <a:pt x="21481" y="8115"/>
                </a:lnTo>
                <a:close/>
                <a:moveTo>
                  <a:pt x="20976" y="8182"/>
                </a:moveTo>
                <a:lnTo>
                  <a:pt x="21010" y="8384"/>
                </a:lnTo>
                <a:lnTo>
                  <a:pt x="21077" y="8855"/>
                </a:lnTo>
                <a:lnTo>
                  <a:pt x="20774" y="8889"/>
                </a:lnTo>
                <a:lnTo>
                  <a:pt x="20774" y="8721"/>
                </a:lnTo>
                <a:lnTo>
                  <a:pt x="20740" y="8552"/>
                </a:lnTo>
                <a:lnTo>
                  <a:pt x="20707" y="8384"/>
                </a:lnTo>
                <a:lnTo>
                  <a:pt x="20639" y="8216"/>
                </a:lnTo>
                <a:lnTo>
                  <a:pt x="20976" y="8182"/>
                </a:lnTo>
                <a:close/>
                <a:moveTo>
                  <a:pt x="20505" y="8216"/>
                </a:moveTo>
                <a:lnTo>
                  <a:pt x="20505" y="8418"/>
                </a:lnTo>
                <a:lnTo>
                  <a:pt x="20538" y="8586"/>
                </a:lnTo>
                <a:lnTo>
                  <a:pt x="20538" y="8754"/>
                </a:lnTo>
                <a:lnTo>
                  <a:pt x="20606" y="8923"/>
                </a:lnTo>
                <a:lnTo>
                  <a:pt x="20336" y="8956"/>
                </a:lnTo>
                <a:lnTo>
                  <a:pt x="20336" y="8889"/>
                </a:lnTo>
                <a:lnTo>
                  <a:pt x="20336" y="8788"/>
                </a:lnTo>
                <a:lnTo>
                  <a:pt x="20302" y="8653"/>
                </a:lnTo>
                <a:lnTo>
                  <a:pt x="20235" y="8249"/>
                </a:lnTo>
                <a:lnTo>
                  <a:pt x="20505" y="8216"/>
                </a:lnTo>
                <a:close/>
                <a:moveTo>
                  <a:pt x="20134" y="8283"/>
                </a:moveTo>
                <a:lnTo>
                  <a:pt x="20100" y="8451"/>
                </a:lnTo>
                <a:lnTo>
                  <a:pt x="20100" y="8620"/>
                </a:lnTo>
                <a:lnTo>
                  <a:pt x="20134" y="8822"/>
                </a:lnTo>
                <a:lnTo>
                  <a:pt x="20168" y="8889"/>
                </a:lnTo>
                <a:lnTo>
                  <a:pt x="20235" y="8956"/>
                </a:lnTo>
                <a:lnTo>
                  <a:pt x="19865" y="8990"/>
                </a:lnTo>
                <a:lnTo>
                  <a:pt x="19831" y="8788"/>
                </a:lnTo>
                <a:lnTo>
                  <a:pt x="19764" y="8552"/>
                </a:lnTo>
                <a:lnTo>
                  <a:pt x="19730" y="8350"/>
                </a:lnTo>
                <a:lnTo>
                  <a:pt x="20134" y="8283"/>
                </a:lnTo>
                <a:close/>
                <a:moveTo>
                  <a:pt x="19629" y="8350"/>
                </a:moveTo>
                <a:lnTo>
                  <a:pt x="19595" y="8552"/>
                </a:lnTo>
                <a:lnTo>
                  <a:pt x="19595" y="8754"/>
                </a:lnTo>
                <a:lnTo>
                  <a:pt x="19629" y="9024"/>
                </a:lnTo>
                <a:lnTo>
                  <a:pt x="19292" y="9024"/>
                </a:lnTo>
                <a:lnTo>
                  <a:pt x="19326" y="8956"/>
                </a:lnTo>
                <a:lnTo>
                  <a:pt x="19326" y="8889"/>
                </a:lnTo>
                <a:lnTo>
                  <a:pt x="19292" y="8754"/>
                </a:lnTo>
                <a:lnTo>
                  <a:pt x="19259" y="8586"/>
                </a:lnTo>
                <a:lnTo>
                  <a:pt x="19191" y="8418"/>
                </a:lnTo>
                <a:lnTo>
                  <a:pt x="19629" y="8350"/>
                </a:lnTo>
                <a:close/>
                <a:moveTo>
                  <a:pt x="809" y="8855"/>
                </a:moveTo>
                <a:lnTo>
                  <a:pt x="842" y="9024"/>
                </a:lnTo>
                <a:lnTo>
                  <a:pt x="842" y="9226"/>
                </a:lnTo>
                <a:lnTo>
                  <a:pt x="640" y="9259"/>
                </a:lnTo>
                <a:lnTo>
                  <a:pt x="438" y="9327"/>
                </a:lnTo>
                <a:lnTo>
                  <a:pt x="337" y="9091"/>
                </a:lnTo>
                <a:lnTo>
                  <a:pt x="203" y="8855"/>
                </a:lnTo>
                <a:lnTo>
                  <a:pt x="405" y="8855"/>
                </a:lnTo>
                <a:lnTo>
                  <a:pt x="607" y="8889"/>
                </a:lnTo>
                <a:lnTo>
                  <a:pt x="708" y="8889"/>
                </a:lnTo>
                <a:lnTo>
                  <a:pt x="809" y="8855"/>
                </a:lnTo>
                <a:close/>
                <a:moveTo>
                  <a:pt x="876" y="8586"/>
                </a:moveTo>
                <a:lnTo>
                  <a:pt x="1078" y="8620"/>
                </a:lnTo>
                <a:lnTo>
                  <a:pt x="1448" y="8620"/>
                </a:lnTo>
                <a:lnTo>
                  <a:pt x="1482" y="8855"/>
                </a:lnTo>
                <a:lnTo>
                  <a:pt x="1516" y="9091"/>
                </a:lnTo>
                <a:lnTo>
                  <a:pt x="1516" y="9293"/>
                </a:lnTo>
                <a:lnTo>
                  <a:pt x="1213" y="9360"/>
                </a:lnTo>
                <a:lnTo>
                  <a:pt x="1044" y="9360"/>
                </a:lnTo>
                <a:lnTo>
                  <a:pt x="1044" y="9259"/>
                </a:lnTo>
                <a:lnTo>
                  <a:pt x="1044" y="9226"/>
                </a:lnTo>
                <a:lnTo>
                  <a:pt x="1011" y="9024"/>
                </a:lnTo>
                <a:lnTo>
                  <a:pt x="977" y="8788"/>
                </a:lnTo>
                <a:lnTo>
                  <a:pt x="876" y="8586"/>
                </a:lnTo>
                <a:close/>
                <a:moveTo>
                  <a:pt x="19191" y="5388"/>
                </a:moveTo>
                <a:lnTo>
                  <a:pt x="19191" y="5590"/>
                </a:lnTo>
                <a:lnTo>
                  <a:pt x="19225" y="5825"/>
                </a:lnTo>
                <a:lnTo>
                  <a:pt x="19259" y="6027"/>
                </a:lnTo>
                <a:lnTo>
                  <a:pt x="19326" y="6229"/>
                </a:lnTo>
                <a:lnTo>
                  <a:pt x="18686" y="6330"/>
                </a:lnTo>
                <a:lnTo>
                  <a:pt x="18047" y="6465"/>
                </a:lnTo>
                <a:lnTo>
                  <a:pt x="18013" y="6465"/>
                </a:lnTo>
                <a:lnTo>
                  <a:pt x="17979" y="6499"/>
                </a:lnTo>
                <a:lnTo>
                  <a:pt x="17946" y="6532"/>
                </a:lnTo>
                <a:lnTo>
                  <a:pt x="17946" y="6566"/>
                </a:lnTo>
                <a:lnTo>
                  <a:pt x="17979" y="6600"/>
                </a:lnTo>
                <a:lnTo>
                  <a:pt x="17979" y="7105"/>
                </a:lnTo>
                <a:lnTo>
                  <a:pt x="18013" y="7576"/>
                </a:lnTo>
                <a:lnTo>
                  <a:pt x="18181" y="8552"/>
                </a:lnTo>
                <a:lnTo>
                  <a:pt x="18215" y="8586"/>
                </a:lnTo>
                <a:lnTo>
                  <a:pt x="18249" y="8620"/>
                </a:lnTo>
                <a:lnTo>
                  <a:pt x="18316" y="8620"/>
                </a:lnTo>
                <a:lnTo>
                  <a:pt x="18383" y="8586"/>
                </a:lnTo>
                <a:lnTo>
                  <a:pt x="18383" y="8485"/>
                </a:lnTo>
                <a:lnTo>
                  <a:pt x="18383" y="8418"/>
                </a:lnTo>
                <a:lnTo>
                  <a:pt x="18754" y="8451"/>
                </a:lnTo>
                <a:lnTo>
                  <a:pt x="19124" y="8418"/>
                </a:lnTo>
                <a:lnTo>
                  <a:pt x="19124" y="8552"/>
                </a:lnTo>
                <a:lnTo>
                  <a:pt x="19124" y="8721"/>
                </a:lnTo>
                <a:lnTo>
                  <a:pt x="19124" y="8889"/>
                </a:lnTo>
                <a:lnTo>
                  <a:pt x="19158" y="8990"/>
                </a:lnTo>
                <a:lnTo>
                  <a:pt x="19191" y="9057"/>
                </a:lnTo>
                <a:lnTo>
                  <a:pt x="18855" y="9091"/>
                </a:lnTo>
                <a:lnTo>
                  <a:pt x="18552" y="9158"/>
                </a:lnTo>
                <a:lnTo>
                  <a:pt x="18249" y="9226"/>
                </a:lnTo>
                <a:lnTo>
                  <a:pt x="17979" y="9360"/>
                </a:lnTo>
                <a:lnTo>
                  <a:pt x="17946" y="9327"/>
                </a:lnTo>
                <a:lnTo>
                  <a:pt x="17744" y="8182"/>
                </a:lnTo>
                <a:lnTo>
                  <a:pt x="17676" y="7576"/>
                </a:lnTo>
                <a:lnTo>
                  <a:pt x="17643" y="7004"/>
                </a:lnTo>
                <a:lnTo>
                  <a:pt x="17643" y="6667"/>
                </a:lnTo>
                <a:lnTo>
                  <a:pt x="17643" y="6297"/>
                </a:lnTo>
                <a:lnTo>
                  <a:pt x="17643" y="5893"/>
                </a:lnTo>
                <a:lnTo>
                  <a:pt x="17575" y="5556"/>
                </a:lnTo>
                <a:lnTo>
                  <a:pt x="18215" y="5489"/>
                </a:lnTo>
                <a:lnTo>
                  <a:pt x="18821" y="5421"/>
                </a:lnTo>
                <a:lnTo>
                  <a:pt x="18821" y="5590"/>
                </a:lnTo>
                <a:lnTo>
                  <a:pt x="18821" y="6128"/>
                </a:lnTo>
                <a:lnTo>
                  <a:pt x="18821" y="6196"/>
                </a:lnTo>
                <a:lnTo>
                  <a:pt x="18888" y="6229"/>
                </a:lnTo>
                <a:lnTo>
                  <a:pt x="18922" y="6263"/>
                </a:lnTo>
                <a:lnTo>
                  <a:pt x="18989" y="6229"/>
                </a:lnTo>
                <a:lnTo>
                  <a:pt x="19023" y="6196"/>
                </a:lnTo>
                <a:lnTo>
                  <a:pt x="19023" y="6128"/>
                </a:lnTo>
                <a:lnTo>
                  <a:pt x="19023" y="5792"/>
                </a:lnTo>
                <a:lnTo>
                  <a:pt x="18989" y="5421"/>
                </a:lnTo>
                <a:lnTo>
                  <a:pt x="19191" y="5388"/>
                </a:lnTo>
                <a:close/>
                <a:moveTo>
                  <a:pt x="3401" y="7441"/>
                </a:moveTo>
                <a:lnTo>
                  <a:pt x="3367" y="7744"/>
                </a:lnTo>
                <a:lnTo>
                  <a:pt x="3334" y="8047"/>
                </a:lnTo>
                <a:lnTo>
                  <a:pt x="3300" y="8687"/>
                </a:lnTo>
                <a:lnTo>
                  <a:pt x="3334" y="9360"/>
                </a:lnTo>
                <a:lnTo>
                  <a:pt x="3401" y="10000"/>
                </a:lnTo>
                <a:lnTo>
                  <a:pt x="2862" y="9865"/>
                </a:lnTo>
                <a:lnTo>
                  <a:pt x="2627" y="9764"/>
                </a:lnTo>
                <a:lnTo>
                  <a:pt x="2391" y="9663"/>
                </a:lnTo>
                <a:lnTo>
                  <a:pt x="2189" y="9529"/>
                </a:lnTo>
                <a:lnTo>
                  <a:pt x="1953" y="9394"/>
                </a:lnTo>
                <a:lnTo>
                  <a:pt x="1785" y="9360"/>
                </a:lnTo>
                <a:lnTo>
                  <a:pt x="1785" y="9327"/>
                </a:lnTo>
                <a:lnTo>
                  <a:pt x="1751" y="9293"/>
                </a:lnTo>
                <a:lnTo>
                  <a:pt x="1718" y="9091"/>
                </a:lnTo>
                <a:lnTo>
                  <a:pt x="1718" y="8923"/>
                </a:lnTo>
                <a:lnTo>
                  <a:pt x="1684" y="8586"/>
                </a:lnTo>
                <a:lnTo>
                  <a:pt x="1785" y="8586"/>
                </a:lnTo>
                <a:lnTo>
                  <a:pt x="1852" y="8552"/>
                </a:lnTo>
                <a:lnTo>
                  <a:pt x="1852" y="8485"/>
                </a:lnTo>
                <a:lnTo>
                  <a:pt x="1819" y="8451"/>
                </a:lnTo>
                <a:lnTo>
                  <a:pt x="1785" y="8418"/>
                </a:lnTo>
                <a:lnTo>
                  <a:pt x="1617" y="8451"/>
                </a:lnTo>
                <a:lnTo>
                  <a:pt x="1852" y="8317"/>
                </a:lnTo>
                <a:lnTo>
                  <a:pt x="2054" y="8216"/>
                </a:lnTo>
                <a:lnTo>
                  <a:pt x="2458" y="7946"/>
                </a:lnTo>
                <a:lnTo>
                  <a:pt x="3401" y="7441"/>
                </a:lnTo>
                <a:close/>
                <a:moveTo>
                  <a:pt x="4176" y="6970"/>
                </a:moveTo>
                <a:lnTo>
                  <a:pt x="4176" y="7845"/>
                </a:lnTo>
                <a:lnTo>
                  <a:pt x="4209" y="8721"/>
                </a:lnTo>
                <a:lnTo>
                  <a:pt x="4209" y="9394"/>
                </a:lnTo>
                <a:lnTo>
                  <a:pt x="4243" y="9731"/>
                </a:lnTo>
                <a:lnTo>
                  <a:pt x="4277" y="10067"/>
                </a:lnTo>
                <a:lnTo>
                  <a:pt x="4176" y="9966"/>
                </a:lnTo>
                <a:lnTo>
                  <a:pt x="4142" y="9798"/>
                </a:lnTo>
                <a:lnTo>
                  <a:pt x="4108" y="9630"/>
                </a:lnTo>
                <a:lnTo>
                  <a:pt x="4108" y="9428"/>
                </a:lnTo>
                <a:lnTo>
                  <a:pt x="4108" y="8721"/>
                </a:lnTo>
                <a:lnTo>
                  <a:pt x="4075" y="8014"/>
                </a:lnTo>
                <a:lnTo>
                  <a:pt x="4041" y="7307"/>
                </a:lnTo>
                <a:lnTo>
                  <a:pt x="4075" y="7307"/>
                </a:lnTo>
                <a:lnTo>
                  <a:pt x="4108" y="7273"/>
                </a:lnTo>
                <a:lnTo>
                  <a:pt x="4075" y="7239"/>
                </a:lnTo>
                <a:lnTo>
                  <a:pt x="4041" y="7172"/>
                </a:lnTo>
                <a:lnTo>
                  <a:pt x="4007" y="6970"/>
                </a:lnTo>
                <a:close/>
                <a:moveTo>
                  <a:pt x="3637" y="7307"/>
                </a:moveTo>
                <a:lnTo>
                  <a:pt x="3872" y="7340"/>
                </a:lnTo>
                <a:lnTo>
                  <a:pt x="3839" y="8014"/>
                </a:lnTo>
                <a:lnTo>
                  <a:pt x="3872" y="8721"/>
                </a:lnTo>
                <a:lnTo>
                  <a:pt x="3974" y="10135"/>
                </a:lnTo>
                <a:lnTo>
                  <a:pt x="3805" y="10168"/>
                </a:lnTo>
                <a:lnTo>
                  <a:pt x="3771" y="10168"/>
                </a:lnTo>
                <a:lnTo>
                  <a:pt x="3771" y="10101"/>
                </a:lnTo>
                <a:lnTo>
                  <a:pt x="3738" y="10067"/>
                </a:lnTo>
                <a:lnTo>
                  <a:pt x="3704" y="10034"/>
                </a:lnTo>
                <a:lnTo>
                  <a:pt x="3637" y="10034"/>
                </a:lnTo>
                <a:lnTo>
                  <a:pt x="3603" y="9360"/>
                </a:lnTo>
                <a:lnTo>
                  <a:pt x="3569" y="8687"/>
                </a:lnTo>
                <a:lnTo>
                  <a:pt x="3569" y="8014"/>
                </a:lnTo>
                <a:lnTo>
                  <a:pt x="3536" y="7374"/>
                </a:lnTo>
                <a:lnTo>
                  <a:pt x="3569" y="7340"/>
                </a:lnTo>
                <a:lnTo>
                  <a:pt x="3603" y="7307"/>
                </a:lnTo>
                <a:close/>
                <a:moveTo>
                  <a:pt x="17340" y="5556"/>
                </a:moveTo>
                <a:lnTo>
                  <a:pt x="17340" y="6532"/>
                </a:lnTo>
                <a:lnTo>
                  <a:pt x="17373" y="7475"/>
                </a:lnTo>
                <a:lnTo>
                  <a:pt x="17508" y="8418"/>
                </a:lnTo>
                <a:lnTo>
                  <a:pt x="17676" y="9360"/>
                </a:lnTo>
                <a:lnTo>
                  <a:pt x="16027" y="9596"/>
                </a:lnTo>
                <a:lnTo>
                  <a:pt x="14377" y="9764"/>
                </a:lnTo>
                <a:lnTo>
                  <a:pt x="12727" y="9899"/>
                </a:lnTo>
                <a:lnTo>
                  <a:pt x="11077" y="10000"/>
                </a:lnTo>
                <a:lnTo>
                  <a:pt x="7610" y="10236"/>
                </a:lnTo>
                <a:lnTo>
                  <a:pt x="6869" y="10236"/>
                </a:lnTo>
                <a:lnTo>
                  <a:pt x="6095" y="10269"/>
                </a:lnTo>
                <a:lnTo>
                  <a:pt x="5320" y="10303"/>
                </a:lnTo>
                <a:lnTo>
                  <a:pt x="4916" y="10370"/>
                </a:lnTo>
                <a:lnTo>
                  <a:pt x="4546" y="10438"/>
                </a:lnTo>
                <a:lnTo>
                  <a:pt x="4546" y="10404"/>
                </a:lnTo>
                <a:lnTo>
                  <a:pt x="4546" y="10303"/>
                </a:lnTo>
                <a:lnTo>
                  <a:pt x="4580" y="10236"/>
                </a:lnTo>
                <a:lnTo>
                  <a:pt x="4546" y="10168"/>
                </a:lnTo>
                <a:lnTo>
                  <a:pt x="4479" y="9360"/>
                </a:lnTo>
                <a:lnTo>
                  <a:pt x="4445" y="8552"/>
                </a:lnTo>
                <a:lnTo>
                  <a:pt x="4411" y="7744"/>
                </a:lnTo>
                <a:lnTo>
                  <a:pt x="4344" y="6936"/>
                </a:lnTo>
                <a:lnTo>
                  <a:pt x="4378" y="6936"/>
                </a:lnTo>
                <a:lnTo>
                  <a:pt x="4411" y="6903"/>
                </a:lnTo>
                <a:lnTo>
                  <a:pt x="4411" y="6869"/>
                </a:lnTo>
                <a:lnTo>
                  <a:pt x="4411" y="6802"/>
                </a:lnTo>
                <a:lnTo>
                  <a:pt x="5152" y="6734"/>
                </a:lnTo>
                <a:lnTo>
                  <a:pt x="5859" y="6667"/>
                </a:lnTo>
                <a:lnTo>
                  <a:pt x="7307" y="6465"/>
                </a:lnTo>
                <a:lnTo>
                  <a:pt x="9024" y="6229"/>
                </a:lnTo>
                <a:lnTo>
                  <a:pt x="10741" y="6061"/>
                </a:lnTo>
                <a:lnTo>
                  <a:pt x="12391" y="5893"/>
                </a:lnTo>
                <a:lnTo>
                  <a:pt x="14040" y="5758"/>
                </a:lnTo>
                <a:lnTo>
                  <a:pt x="15690" y="5657"/>
                </a:lnTo>
                <a:lnTo>
                  <a:pt x="17340" y="5556"/>
                </a:lnTo>
                <a:close/>
                <a:moveTo>
                  <a:pt x="10606" y="1"/>
                </a:moveTo>
                <a:lnTo>
                  <a:pt x="10471" y="674"/>
                </a:lnTo>
                <a:lnTo>
                  <a:pt x="10370" y="1347"/>
                </a:lnTo>
                <a:lnTo>
                  <a:pt x="10202" y="2661"/>
                </a:lnTo>
                <a:lnTo>
                  <a:pt x="10067" y="3671"/>
                </a:lnTo>
                <a:lnTo>
                  <a:pt x="9933" y="4647"/>
                </a:lnTo>
                <a:lnTo>
                  <a:pt x="9798" y="5287"/>
                </a:lnTo>
                <a:lnTo>
                  <a:pt x="9731" y="5623"/>
                </a:lnTo>
                <a:lnTo>
                  <a:pt x="9697" y="5960"/>
                </a:lnTo>
                <a:lnTo>
                  <a:pt x="8350" y="6095"/>
                </a:lnTo>
                <a:lnTo>
                  <a:pt x="7004" y="6229"/>
                </a:lnTo>
                <a:lnTo>
                  <a:pt x="5657" y="6431"/>
                </a:lnTo>
                <a:lnTo>
                  <a:pt x="4984" y="6566"/>
                </a:lnTo>
                <a:lnTo>
                  <a:pt x="4344" y="6701"/>
                </a:lnTo>
                <a:lnTo>
                  <a:pt x="4310" y="6667"/>
                </a:lnTo>
                <a:lnTo>
                  <a:pt x="4310" y="6633"/>
                </a:lnTo>
                <a:lnTo>
                  <a:pt x="4243" y="6600"/>
                </a:lnTo>
                <a:lnTo>
                  <a:pt x="4209" y="6633"/>
                </a:lnTo>
                <a:lnTo>
                  <a:pt x="4209" y="6667"/>
                </a:lnTo>
                <a:lnTo>
                  <a:pt x="4209" y="6734"/>
                </a:lnTo>
                <a:lnTo>
                  <a:pt x="4142" y="6734"/>
                </a:lnTo>
                <a:lnTo>
                  <a:pt x="4108" y="6768"/>
                </a:lnTo>
                <a:lnTo>
                  <a:pt x="4108" y="6802"/>
                </a:lnTo>
                <a:lnTo>
                  <a:pt x="4007" y="6835"/>
                </a:lnTo>
                <a:lnTo>
                  <a:pt x="3940" y="6903"/>
                </a:lnTo>
                <a:lnTo>
                  <a:pt x="3906" y="6936"/>
                </a:lnTo>
                <a:lnTo>
                  <a:pt x="3940" y="6970"/>
                </a:lnTo>
                <a:lnTo>
                  <a:pt x="3906" y="7138"/>
                </a:lnTo>
                <a:lnTo>
                  <a:pt x="3502" y="7138"/>
                </a:lnTo>
                <a:lnTo>
                  <a:pt x="3435" y="7172"/>
                </a:lnTo>
                <a:lnTo>
                  <a:pt x="3435" y="7206"/>
                </a:lnTo>
                <a:lnTo>
                  <a:pt x="2357" y="7778"/>
                </a:lnTo>
                <a:lnTo>
                  <a:pt x="1920" y="8047"/>
                </a:lnTo>
                <a:lnTo>
                  <a:pt x="1718" y="8216"/>
                </a:lnTo>
                <a:lnTo>
                  <a:pt x="1549" y="8418"/>
                </a:lnTo>
                <a:lnTo>
                  <a:pt x="1482" y="8451"/>
                </a:lnTo>
                <a:lnTo>
                  <a:pt x="1280" y="8485"/>
                </a:lnTo>
                <a:lnTo>
                  <a:pt x="1078" y="8485"/>
                </a:lnTo>
                <a:lnTo>
                  <a:pt x="977" y="8519"/>
                </a:lnTo>
                <a:lnTo>
                  <a:pt x="876" y="8552"/>
                </a:lnTo>
                <a:lnTo>
                  <a:pt x="842" y="8519"/>
                </a:lnTo>
                <a:lnTo>
                  <a:pt x="809" y="8519"/>
                </a:lnTo>
                <a:lnTo>
                  <a:pt x="809" y="8721"/>
                </a:lnTo>
                <a:lnTo>
                  <a:pt x="472" y="8721"/>
                </a:lnTo>
                <a:lnTo>
                  <a:pt x="270" y="8687"/>
                </a:lnTo>
                <a:lnTo>
                  <a:pt x="68" y="8721"/>
                </a:lnTo>
                <a:lnTo>
                  <a:pt x="68" y="8687"/>
                </a:lnTo>
                <a:lnTo>
                  <a:pt x="34" y="8721"/>
                </a:lnTo>
                <a:lnTo>
                  <a:pt x="1" y="8721"/>
                </a:lnTo>
                <a:lnTo>
                  <a:pt x="1" y="8754"/>
                </a:lnTo>
                <a:lnTo>
                  <a:pt x="34" y="8788"/>
                </a:lnTo>
                <a:lnTo>
                  <a:pt x="68" y="8956"/>
                </a:lnTo>
                <a:lnTo>
                  <a:pt x="135" y="9158"/>
                </a:lnTo>
                <a:lnTo>
                  <a:pt x="304" y="9495"/>
                </a:lnTo>
                <a:lnTo>
                  <a:pt x="371" y="9529"/>
                </a:lnTo>
                <a:lnTo>
                  <a:pt x="405" y="9529"/>
                </a:lnTo>
                <a:lnTo>
                  <a:pt x="640" y="9461"/>
                </a:lnTo>
                <a:lnTo>
                  <a:pt x="876" y="9394"/>
                </a:lnTo>
                <a:lnTo>
                  <a:pt x="910" y="9428"/>
                </a:lnTo>
                <a:lnTo>
                  <a:pt x="876" y="9461"/>
                </a:lnTo>
                <a:lnTo>
                  <a:pt x="943" y="9529"/>
                </a:lnTo>
                <a:lnTo>
                  <a:pt x="1011" y="9562"/>
                </a:lnTo>
                <a:lnTo>
                  <a:pt x="1246" y="9596"/>
                </a:lnTo>
                <a:lnTo>
                  <a:pt x="1448" y="9562"/>
                </a:lnTo>
                <a:lnTo>
                  <a:pt x="1650" y="9495"/>
                </a:lnTo>
                <a:lnTo>
                  <a:pt x="1718" y="9495"/>
                </a:lnTo>
                <a:lnTo>
                  <a:pt x="2122" y="9731"/>
                </a:lnTo>
                <a:lnTo>
                  <a:pt x="2559" y="9933"/>
                </a:lnTo>
                <a:lnTo>
                  <a:pt x="2997" y="10101"/>
                </a:lnTo>
                <a:lnTo>
                  <a:pt x="3435" y="10202"/>
                </a:lnTo>
                <a:lnTo>
                  <a:pt x="3468" y="10370"/>
                </a:lnTo>
                <a:lnTo>
                  <a:pt x="3502" y="10438"/>
                </a:lnTo>
                <a:lnTo>
                  <a:pt x="3603" y="10438"/>
                </a:lnTo>
                <a:lnTo>
                  <a:pt x="3637" y="10370"/>
                </a:lnTo>
                <a:lnTo>
                  <a:pt x="3738" y="10404"/>
                </a:lnTo>
                <a:lnTo>
                  <a:pt x="3872" y="10404"/>
                </a:lnTo>
                <a:lnTo>
                  <a:pt x="4075" y="10370"/>
                </a:lnTo>
                <a:lnTo>
                  <a:pt x="4310" y="10337"/>
                </a:lnTo>
                <a:lnTo>
                  <a:pt x="4344" y="10438"/>
                </a:lnTo>
                <a:lnTo>
                  <a:pt x="4378" y="10471"/>
                </a:lnTo>
                <a:lnTo>
                  <a:pt x="4378" y="10505"/>
                </a:lnTo>
                <a:lnTo>
                  <a:pt x="4411" y="10539"/>
                </a:lnTo>
                <a:lnTo>
                  <a:pt x="4782" y="10572"/>
                </a:lnTo>
                <a:lnTo>
                  <a:pt x="5186" y="10606"/>
                </a:lnTo>
                <a:lnTo>
                  <a:pt x="5994" y="10572"/>
                </a:lnTo>
                <a:lnTo>
                  <a:pt x="7610" y="10438"/>
                </a:lnTo>
                <a:lnTo>
                  <a:pt x="11077" y="10202"/>
                </a:lnTo>
                <a:lnTo>
                  <a:pt x="12828" y="10101"/>
                </a:lnTo>
                <a:lnTo>
                  <a:pt x="14545" y="9966"/>
                </a:lnTo>
                <a:lnTo>
                  <a:pt x="14579" y="9966"/>
                </a:lnTo>
                <a:lnTo>
                  <a:pt x="14949" y="10135"/>
                </a:lnTo>
                <a:lnTo>
                  <a:pt x="15387" y="10303"/>
                </a:lnTo>
                <a:lnTo>
                  <a:pt x="15791" y="10438"/>
                </a:lnTo>
                <a:lnTo>
                  <a:pt x="16229" y="10539"/>
                </a:lnTo>
                <a:lnTo>
                  <a:pt x="17104" y="10707"/>
                </a:lnTo>
                <a:lnTo>
                  <a:pt x="18013" y="10808"/>
                </a:lnTo>
                <a:lnTo>
                  <a:pt x="18922" y="10876"/>
                </a:lnTo>
                <a:lnTo>
                  <a:pt x="19831" y="10943"/>
                </a:lnTo>
                <a:lnTo>
                  <a:pt x="20707" y="11010"/>
                </a:lnTo>
                <a:lnTo>
                  <a:pt x="21582" y="11078"/>
                </a:lnTo>
                <a:lnTo>
                  <a:pt x="22626" y="11212"/>
                </a:lnTo>
                <a:lnTo>
                  <a:pt x="23636" y="11347"/>
                </a:lnTo>
                <a:lnTo>
                  <a:pt x="25689" y="11684"/>
                </a:lnTo>
                <a:lnTo>
                  <a:pt x="27743" y="12054"/>
                </a:lnTo>
                <a:lnTo>
                  <a:pt x="29797" y="12391"/>
                </a:lnTo>
                <a:lnTo>
                  <a:pt x="29427" y="14882"/>
                </a:lnTo>
                <a:lnTo>
                  <a:pt x="29460" y="14949"/>
                </a:lnTo>
                <a:lnTo>
                  <a:pt x="29460" y="14983"/>
                </a:lnTo>
                <a:lnTo>
                  <a:pt x="29528" y="15017"/>
                </a:lnTo>
                <a:lnTo>
                  <a:pt x="29629" y="14983"/>
                </a:lnTo>
                <a:lnTo>
                  <a:pt x="29629" y="14949"/>
                </a:lnTo>
                <a:lnTo>
                  <a:pt x="29662" y="14916"/>
                </a:lnTo>
                <a:lnTo>
                  <a:pt x="29797" y="14815"/>
                </a:lnTo>
                <a:lnTo>
                  <a:pt x="29932" y="14680"/>
                </a:lnTo>
                <a:lnTo>
                  <a:pt x="30066" y="14545"/>
                </a:lnTo>
                <a:lnTo>
                  <a:pt x="30201" y="14444"/>
                </a:lnTo>
                <a:lnTo>
                  <a:pt x="30268" y="14613"/>
                </a:lnTo>
                <a:lnTo>
                  <a:pt x="30369" y="14747"/>
                </a:lnTo>
                <a:lnTo>
                  <a:pt x="30470" y="14882"/>
                </a:lnTo>
                <a:lnTo>
                  <a:pt x="30605" y="15017"/>
                </a:lnTo>
                <a:lnTo>
                  <a:pt x="30571" y="15151"/>
                </a:lnTo>
                <a:lnTo>
                  <a:pt x="30571" y="15219"/>
                </a:lnTo>
                <a:lnTo>
                  <a:pt x="30605" y="15252"/>
                </a:lnTo>
                <a:lnTo>
                  <a:pt x="30740" y="15252"/>
                </a:lnTo>
                <a:lnTo>
                  <a:pt x="30773" y="15219"/>
                </a:lnTo>
                <a:lnTo>
                  <a:pt x="30807" y="15151"/>
                </a:lnTo>
                <a:lnTo>
                  <a:pt x="30807" y="14949"/>
                </a:lnTo>
                <a:lnTo>
                  <a:pt x="31076" y="12492"/>
                </a:lnTo>
                <a:lnTo>
                  <a:pt x="31682" y="12593"/>
                </a:lnTo>
                <a:lnTo>
                  <a:pt x="32288" y="12694"/>
                </a:lnTo>
                <a:lnTo>
                  <a:pt x="33467" y="12795"/>
                </a:lnTo>
                <a:lnTo>
                  <a:pt x="34241" y="12896"/>
                </a:lnTo>
                <a:lnTo>
                  <a:pt x="34611" y="12963"/>
                </a:lnTo>
                <a:lnTo>
                  <a:pt x="34982" y="13064"/>
                </a:lnTo>
                <a:lnTo>
                  <a:pt x="35251" y="13131"/>
                </a:lnTo>
                <a:lnTo>
                  <a:pt x="35520" y="13165"/>
                </a:lnTo>
                <a:lnTo>
                  <a:pt x="35756" y="13199"/>
                </a:lnTo>
                <a:lnTo>
                  <a:pt x="36025" y="13165"/>
                </a:lnTo>
                <a:lnTo>
                  <a:pt x="36665" y="13165"/>
                </a:lnTo>
                <a:lnTo>
                  <a:pt x="36968" y="13232"/>
                </a:lnTo>
                <a:lnTo>
                  <a:pt x="37238" y="13300"/>
                </a:lnTo>
                <a:lnTo>
                  <a:pt x="37844" y="13434"/>
                </a:lnTo>
                <a:lnTo>
                  <a:pt x="38147" y="13502"/>
                </a:lnTo>
                <a:lnTo>
                  <a:pt x="38450" y="13502"/>
                </a:lnTo>
                <a:lnTo>
                  <a:pt x="39190" y="13569"/>
                </a:lnTo>
                <a:lnTo>
                  <a:pt x="39965" y="13670"/>
                </a:lnTo>
                <a:lnTo>
                  <a:pt x="41446" y="13872"/>
                </a:lnTo>
                <a:lnTo>
                  <a:pt x="44274" y="14377"/>
                </a:lnTo>
                <a:lnTo>
                  <a:pt x="45520" y="14646"/>
                </a:lnTo>
                <a:lnTo>
                  <a:pt x="46160" y="14714"/>
                </a:lnTo>
                <a:lnTo>
                  <a:pt x="46799" y="14747"/>
                </a:lnTo>
                <a:lnTo>
                  <a:pt x="47069" y="14714"/>
                </a:lnTo>
                <a:lnTo>
                  <a:pt x="47338" y="14646"/>
                </a:lnTo>
                <a:lnTo>
                  <a:pt x="47540" y="14579"/>
                </a:lnTo>
                <a:lnTo>
                  <a:pt x="47742" y="14444"/>
                </a:lnTo>
                <a:lnTo>
                  <a:pt x="47910" y="14310"/>
                </a:lnTo>
                <a:lnTo>
                  <a:pt x="48079" y="14141"/>
                </a:lnTo>
                <a:lnTo>
                  <a:pt x="48213" y="13939"/>
                </a:lnTo>
                <a:lnTo>
                  <a:pt x="48314" y="13737"/>
                </a:lnTo>
                <a:lnTo>
                  <a:pt x="48382" y="13535"/>
                </a:lnTo>
                <a:lnTo>
                  <a:pt x="48449" y="13300"/>
                </a:lnTo>
                <a:lnTo>
                  <a:pt x="48550" y="12828"/>
                </a:lnTo>
                <a:lnTo>
                  <a:pt x="48584" y="12323"/>
                </a:lnTo>
                <a:lnTo>
                  <a:pt x="48584" y="11852"/>
                </a:lnTo>
                <a:lnTo>
                  <a:pt x="48752" y="11111"/>
                </a:lnTo>
                <a:lnTo>
                  <a:pt x="48887" y="10404"/>
                </a:lnTo>
                <a:lnTo>
                  <a:pt x="49122" y="8956"/>
                </a:lnTo>
                <a:lnTo>
                  <a:pt x="49695" y="5522"/>
                </a:lnTo>
                <a:lnTo>
                  <a:pt x="50671" y="1"/>
                </a:lnTo>
                <a:lnTo>
                  <a:pt x="50402" y="1"/>
                </a:lnTo>
                <a:lnTo>
                  <a:pt x="49425" y="5455"/>
                </a:lnTo>
                <a:lnTo>
                  <a:pt x="48853" y="8855"/>
                </a:lnTo>
                <a:lnTo>
                  <a:pt x="48651" y="10269"/>
                </a:lnTo>
                <a:lnTo>
                  <a:pt x="48550" y="10977"/>
                </a:lnTo>
                <a:lnTo>
                  <a:pt x="48483" y="11684"/>
                </a:lnTo>
                <a:lnTo>
                  <a:pt x="48415" y="11684"/>
                </a:lnTo>
                <a:lnTo>
                  <a:pt x="48382" y="11785"/>
                </a:lnTo>
                <a:lnTo>
                  <a:pt x="48382" y="12492"/>
                </a:lnTo>
                <a:lnTo>
                  <a:pt x="48348" y="12828"/>
                </a:lnTo>
                <a:lnTo>
                  <a:pt x="48281" y="13199"/>
                </a:lnTo>
                <a:lnTo>
                  <a:pt x="48180" y="13502"/>
                </a:lnTo>
                <a:lnTo>
                  <a:pt x="48011" y="13805"/>
                </a:lnTo>
                <a:lnTo>
                  <a:pt x="47776" y="14074"/>
                </a:lnTo>
                <a:lnTo>
                  <a:pt x="47641" y="14209"/>
                </a:lnTo>
                <a:lnTo>
                  <a:pt x="47473" y="14310"/>
                </a:lnTo>
                <a:lnTo>
                  <a:pt x="47338" y="14377"/>
                </a:lnTo>
                <a:lnTo>
                  <a:pt x="47203" y="14444"/>
                </a:lnTo>
                <a:lnTo>
                  <a:pt x="46867" y="14512"/>
                </a:lnTo>
                <a:lnTo>
                  <a:pt x="46530" y="14512"/>
                </a:lnTo>
                <a:lnTo>
                  <a:pt x="46160" y="14478"/>
                </a:lnTo>
                <a:lnTo>
                  <a:pt x="45486" y="14377"/>
                </a:lnTo>
                <a:lnTo>
                  <a:pt x="44847" y="14242"/>
                </a:lnTo>
                <a:lnTo>
                  <a:pt x="42288" y="13771"/>
                </a:lnTo>
                <a:lnTo>
                  <a:pt x="39729" y="13367"/>
                </a:lnTo>
                <a:lnTo>
                  <a:pt x="39224" y="13300"/>
                </a:lnTo>
                <a:lnTo>
                  <a:pt x="38685" y="13266"/>
                </a:lnTo>
                <a:lnTo>
                  <a:pt x="38180" y="13232"/>
                </a:lnTo>
                <a:lnTo>
                  <a:pt x="37911" y="13199"/>
                </a:lnTo>
                <a:lnTo>
                  <a:pt x="37642" y="13098"/>
                </a:lnTo>
                <a:lnTo>
                  <a:pt x="37406" y="13030"/>
                </a:lnTo>
                <a:lnTo>
                  <a:pt x="37170" y="12997"/>
                </a:lnTo>
                <a:lnTo>
                  <a:pt x="36665" y="12963"/>
                </a:lnTo>
                <a:lnTo>
                  <a:pt x="36160" y="12963"/>
                </a:lnTo>
                <a:lnTo>
                  <a:pt x="35655" y="12997"/>
                </a:lnTo>
                <a:lnTo>
                  <a:pt x="35487" y="12997"/>
                </a:lnTo>
                <a:lnTo>
                  <a:pt x="35352" y="12963"/>
                </a:lnTo>
                <a:lnTo>
                  <a:pt x="35015" y="12862"/>
                </a:lnTo>
                <a:lnTo>
                  <a:pt x="34712" y="12761"/>
                </a:lnTo>
                <a:lnTo>
                  <a:pt x="34409" y="12694"/>
                </a:lnTo>
                <a:lnTo>
                  <a:pt x="33938" y="12626"/>
                </a:lnTo>
                <a:lnTo>
                  <a:pt x="33467" y="12559"/>
                </a:lnTo>
                <a:lnTo>
                  <a:pt x="32288" y="12424"/>
                </a:lnTo>
                <a:lnTo>
                  <a:pt x="31682" y="12391"/>
                </a:lnTo>
                <a:lnTo>
                  <a:pt x="31110" y="12357"/>
                </a:lnTo>
                <a:lnTo>
                  <a:pt x="31211" y="11482"/>
                </a:lnTo>
                <a:lnTo>
                  <a:pt x="31783" y="11650"/>
                </a:lnTo>
                <a:lnTo>
                  <a:pt x="32389" y="11785"/>
                </a:lnTo>
                <a:lnTo>
                  <a:pt x="33601" y="12020"/>
                </a:lnTo>
                <a:lnTo>
                  <a:pt x="36025" y="12424"/>
                </a:lnTo>
                <a:lnTo>
                  <a:pt x="38483" y="12828"/>
                </a:lnTo>
                <a:lnTo>
                  <a:pt x="40941" y="13165"/>
                </a:lnTo>
                <a:lnTo>
                  <a:pt x="43533" y="13502"/>
                </a:lnTo>
                <a:lnTo>
                  <a:pt x="44644" y="13603"/>
                </a:lnTo>
                <a:lnTo>
                  <a:pt x="45217" y="13636"/>
                </a:lnTo>
                <a:lnTo>
                  <a:pt x="45486" y="13636"/>
                </a:lnTo>
                <a:lnTo>
                  <a:pt x="45789" y="13603"/>
                </a:lnTo>
                <a:lnTo>
                  <a:pt x="46193" y="13502"/>
                </a:lnTo>
                <a:lnTo>
                  <a:pt x="46530" y="13333"/>
                </a:lnTo>
                <a:lnTo>
                  <a:pt x="46833" y="13131"/>
                </a:lnTo>
                <a:lnTo>
                  <a:pt x="47069" y="12896"/>
                </a:lnTo>
                <a:lnTo>
                  <a:pt x="47271" y="12593"/>
                </a:lnTo>
                <a:lnTo>
                  <a:pt x="47405" y="12256"/>
                </a:lnTo>
                <a:lnTo>
                  <a:pt x="47473" y="11886"/>
                </a:lnTo>
                <a:lnTo>
                  <a:pt x="47506" y="11448"/>
                </a:lnTo>
                <a:lnTo>
                  <a:pt x="47473" y="11414"/>
                </a:lnTo>
                <a:lnTo>
                  <a:pt x="47708" y="10707"/>
                </a:lnTo>
                <a:lnTo>
                  <a:pt x="47843" y="10000"/>
                </a:lnTo>
                <a:lnTo>
                  <a:pt x="48112" y="8552"/>
                </a:lnTo>
                <a:lnTo>
                  <a:pt x="48382" y="6970"/>
                </a:lnTo>
                <a:lnTo>
                  <a:pt x="48617" y="5388"/>
                </a:lnTo>
                <a:lnTo>
                  <a:pt x="48954" y="2694"/>
                </a:lnTo>
                <a:lnTo>
                  <a:pt x="49257" y="1"/>
                </a:lnTo>
                <a:lnTo>
                  <a:pt x="48988" y="1"/>
                </a:lnTo>
                <a:lnTo>
                  <a:pt x="48685" y="2795"/>
                </a:lnTo>
                <a:lnTo>
                  <a:pt x="48314" y="5590"/>
                </a:lnTo>
                <a:lnTo>
                  <a:pt x="48079" y="7172"/>
                </a:lnTo>
                <a:lnTo>
                  <a:pt x="47843" y="8721"/>
                </a:lnTo>
                <a:lnTo>
                  <a:pt x="47574" y="10034"/>
                </a:lnTo>
                <a:lnTo>
                  <a:pt x="47473" y="10707"/>
                </a:lnTo>
                <a:lnTo>
                  <a:pt x="47405" y="11381"/>
                </a:lnTo>
                <a:lnTo>
                  <a:pt x="47338" y="11381"/>
                </a:lnTo>
                <a:lnTo>
                  <a:pt x="47304" y="11448"/>
                </a:lnTo>
                <a:lnTo>
                  <a:pt x="47304" y="11785"/>
                </a:lnTo>
                <a:lnTo>
                  <a:pt x="47237" y="12088"/>
                </a:lnTo>
                <a:lnTo>
                  <a:pt x="47170" y="12357"/>
                </a:lnTo>
                <a:lnTo>
                  <a:pt x="47035" y="12593"/>
                </a:lnTo>
                <a:lnTo>
                  <a:pt x="46900" y="12828"/>
                </a:lnTo>
                <a:lnTo>
                  <a:pt x="46698" y="12997"/>
                </a:lnTo>
                <a:lnTo>
                  <a:pt x="46429" y="13165"/>
                </a:lnTo>
                <a:lnTo>
                  <a:pt x="46126" y="13300"/>
                </a:lnTo>
                <a:lnTo>
                  <a:pt x="45890" y="13367"/>
                </a:lnTo>
                <a:lnTo>
                  <a:pt x="45621" y="13434"/>
                </a:lnTo>
                <a:lnTo>
                  <a:pt x="45116" y="13434"/>
                </a:lnTo>
                <a:lnTo>
                  <a:pt x="44577" y="13401"/>
                </a:lnTo>
                <a:lnTo>
                  <a:pt x="44072" y="13333"/>
                </a:lnTo>
                <a:lnTo>
                  <a:pt x="41749" y="13064"/>
                </a:lnTo>
                <a:lnTo>
                  <a:pt x="39426" y="12761"/>
                </a:lnTo>
                <a:lnTo>
                  <a:pt x="37339" y="12458"/>
                </a:lnTo>
                <a:lnTo>
                  <a:pt x="35285" y="12121"/>
                </a:lnTo>
                <a:lnTo>
                  <a:pt x="34275" y="11919"/>
                </a:lnTo>
                <a:lnTo>
                  <a:pt x="33265" y="11717"/>
                </a:lnTo>
                <a:lnTo>
                  <a:pt x="32221" y="11515"/>
                </a:lnTo>
                <a:lnTo>
                  <a:pt x="31211" y="11347"/>
                </a:lnTo>
                <a:lnTo>
                  <a:pt x="31480" y="9192"/>
                </a:lnTo>
                <a:lnTo>
                  <a:pt x="31750" y="7037"/>
                </a:lnTo>
                <a:lnTo>
                  <a:pt x="32322" y="3132"/>
                </a:lnTo>
                <a:lnTo>
                  <a:pt x="32457" y="2357"/>
                </a:lnTo>
                <a:lnTo>
                  <a:pt x="32591" y="1583"/>
                </a:lnTo>
                <a:lnTo>
                  <a:pt x="32726" y="775"/>
                </a:lnTo>
                <a:lnTo>
                  <a:pt x="32827" y="1"/>
                </a:lnTo>
                <a:lnTo>
                  <a:pt x="32625" y="1"/>
                </a:lnTo>
                <a:lnTo>
                  <a:pt x="32457" y="809"/>
                </a:lnTo>
                <a:lnTo>
                  <a:pt x="32322" y="1650"/>
                </a:lnTo>
                <a:lnTo>
                  <a:pt x="32086" y="3334"/>
                </a:lnTo>
                <a:lnTo>
                  <a:pt x="31783" y="5287"/>
                </a:lnTo>
                <a:lnTo>
                  <a:pt x="31514" y="7273"/>
                </a:lnTo>
                <a:lnTo>
                  <a:pt x="31043" y="10977"/>
                </a:lnTo>
                <a:lnTo>
                  <a:pt x="30639" y="14680"/>
                </a:lnTo>
                <a:lnTo>
                  <a:pt x="30504" y="14478"/>
                </a:lnTo>
                <a:lnTo>
                  <a:pt x="30403" y="14242"/>
                </a:lnTo>
                <a:lnTo>
                  <a:pt x="30336" y="14175"/>
                </a:lnTo>
                <a:lnTo>
                  <a:pt x="30235" y="14175"/>
                </a:lnTo>
                <a:lnTo>
                  <a:pt x="30134" y="14209"/>
                </a:lnTo>
                <a:lnTo>
                  <a:pt x="30033" y="14276"/>
                </a:lnTo>
                <a:lnTo>
                  <a:pt x="29831" y="14444"/>
                </a:lnTo>
                <a:lnTo>
                  <a:pt x="29696" y="14613"/>
                </a:lnTo>
                <a:lnTo>
                  <a:pt x="29999" y="12424"/>
                </a:lnTo>
                <a:lnTo>
                  <a:pt x="30066" y="12391"/>
                </a:lnTo>
                <a:lnTo>
                  <a:pt x="30066" y="12323"/>
                </a:lnTo>
                <a:lnTo>
                  <a:pt x="30066" y="12256"/>
                </a:lnTo>
                <a:lnTo>
                  <a:pt x="30033" y="12222"/>
                </a:lnTo>
                <a:lnTo>
                  <a:pt x="30740" y="7206"/>
                </a:lnTo>
                <a:lnTo>
                  <a:pt x="31009" y="5421"/>
                </a:lnTo>
                <a:lnTo>
                  <a:pt x="31312" y="3603"/>
                </a:lnTo>
                <a:lnTo>
                  <a:pt x="31581" y="1819"/>
                </a:lnTo>
                <a:lnTo>
                  <a:pt x="31682" y="910"/>
                </a:lnTo>
                <a:lnTo>
                  <a:pt x="31783" y="1"/>
                </a:lnTo>
                <a:lnTo>
                  <a:pt x="31615" y="1"/>
                </a:lnTo>
                <a:lnTo>
                  <a:pt x="31413" y="876"/>
                </a:lnTo>
                <a:lnTo>
                  <a:pt x="31278" y="1785"/>
                </a:lnTo>
                <a:lnTo>
                  <a:pt x="31009" y="3570"/>
                </a:lnTo>
                <a:lnTo>
                  <a:pt x="30773" y="5354"/>
                </a:lnTo>
                <a:lnTo>
                  <a:pt x="30538" y="7138"/>
                </a:lnTo>
                <a:lnTo>
                  <a:pt x="29965" y="11145"/>
                </a:lnTo>
                <a:lnTo>
                  <a:pt x="29427" y="11111"/>
                </a:lnTo>
                <a:lnTo>
                  <a:pt x="30033" y="5421"/>
                </a:lnTo>
                <a:lnTo>
                  <a:pt x="30201" y="4075"/>
                </a:lnTo>
                <a:lnTo>
                  <a:pt x="30369" y="2728"/>
                </a:lnTo>
                <a:lnTo>
                  <a:pt x="30571" y="1347"/>
                </a:lnTo>
                <a:lnTo>
                  <a:pt x="30706" y="1"/>
                </a:lnTo>
                <a:lnTo>
                  <a:pt x="30470" y="1"/>
                </a:lnTo>
                <a:lnTo>
                  <a:pt x="30268" y="1280"/>
                </a:lnTo>
                <a:lnTo>
                  <a:pt x="30100" y="2593"/>
                </a:lnTo>
                <a:lnTo>
                  <a:pt x="29965" y="3873"/>
                </a:lnTo>
                <a:lnTo>
                  <a:pt x="29831" y="5152"/>
                </a:lnTo>
                <a:lnTo>
                  <a:pt x="29494" y="8115"/>
                </a:lnTo>
                <a:lnTo>
                  <a:pt x="29157" y="11111"/>
                </a:lnTo>
                <a:lnTo>
                  <a:pt x="27709" y="11010"/>
                </a:lnTo>
                <a:lnTo>
                  <a:pt x="26228" y="10909"/>
                </a:lnTo>
                <a:lnTo>
                  <a:pt x="25487" y="10808"/>
                </a:lnTo>
                <a:lnTo>
                  <a:pt x="24780" y="10741"/>
                </a:lnTo>
                <a:lnTo>
                  <a:pt x="24040" y="10606"/>
                </a:lnTo>
                <a:lnTo>
                  <a:pt x="23333" y="10438"/>
                </a:lnTo>
                <a:lnTo>
                  <a:pt x="21750" y="10101"/>
                </a:lnTo>
                <a:lnTo>
                  <a:pt x="20942" y="9933"/>
                </a:lnTo>
                <a:lnTo>
                  <a:pt x="20134" y="9798"/>
                </a:lnTo>
                <a:lnTo>
                  <a:pt x="19562" y="9731"/>
                </a:lnTo>
                <a:lnTo>
                  <a:pt x="19259" y="9697"/>
                </a:lnTo>
                <a:lnTo>
                  <a:pt x="18989" y="9596"/>
                </a:lnTo>
                <a:lnTo>
                  <a:pt x="18754" y="9529"/>
                </a:lnTo>
                <a:lnTo>
                  <a:pt x="18518" y="9495"/>
                </a:lnTo>
                <a:lnTo>
                  <a:pt x="18282" y="9495"/>
                </a:lnTo>
                <a:lnTo>
                  <a:pt x="18047" y="9562"/>
                </a:lnTo>
                <a:lnTo>
                  <a:pt x="18013" y="9596"/>
                </a:lnTo>
                <a:lnTo>
                  <a:pt x="17979" y="9663"/>
                </a:lnTo>
                <a:lnTo>
                  <a:pt x="18013" y="9697"/>
                </a:lnTo>
                <a:lnTo>
                  <a:pt x="18417" y="9697"/>
                </a:lnTo>
                <a:lnTo>
                  <a:pt x="18754" y="9731"/>
                </a:lnTo>
                <a:lnTo>
                  <a:pt x="18922" y="9832"/>
                </a:lnTo>
                <a:lnTo>
                  <a:pt x="19023" y="9865"/>
                </a:lnTo>
                <a:lnTo>
                  <a:pt x="19124" y="9899"/>
                </a:lnTo>
                <a:lnTo>
                  <a:pt x="19966" y="10034"/>
                </a:lnTo>
                <a:lnTo>
                  <a:pt x="20841" y="10135"/>
                </a:lnTo>
                <a:lnTo>
                  <a:pt x="21616" y="10303"/>
                </a:lnTo>
                <a:lnTo>
                  <a:pt x="22424" y="10471"/>
                </a:lnTo>
                <a:lnTo>
                  <a:pt x="23972" y="10842"/>
                </a:lnTo>
                <a:lnTo>
                  <a:pt x="24612" y="10977"/>
                </a:lnTo>
                <a:lnTo>
                  <a:pt x="25252" y="11078"/>
                </a:lnTo>
                <a:lnTo>
                  <a:pt x="26531" y="11212"/>
                </a:lnTo>
                <a:lnTo>
                  <a:pt x="27844" y="11280"/>
                </a:lnTo>
                <a:lnTo>
                  <a:pt x="29124" y="11347"/>
                </a:lnTo>
                <a:lnTo>
                  <a:pt x="29124" y="11482"/>
                </a:lnTo>
                <a:lnTo>
                  <a:pt x="29124" y="11549"/>
                </a:lnTo>
                <a:lnTo>
                  <a:pt x="29157" y="11583"/>
                </a:lnTo>
                <a:lnTo>
                  <a:pt x="29225" y="11616"/>
                </a:lnTo>
                <a:lnTo>
                  <a:pt x="29326" y="11583"/>
                </a:lnTo>
                <a:lnTo>
                  <a:pt x="29359" y="11549"/>
                </a:lnTo>
                <a:lnTo>
                  <a:pt x="29359" y="11482"/>
                </a:lnTo>
                <a:lnTo>
                  <a:pt x="29393" y="11381"/>
                </a:lnTo>
                <a:lnTo>
                  <a:pt x="29932" y="11414"/>
                </a:lnTo>
                <a:lnTo>
                  <a:pt x="29797" y="12189"/>
                </a:lnTo>
                <a:lnTo>
                  <a:pt x="27945" y="11818"/>
                </a:lnTo>
                <a:lnTo>
                  <a:pt x="26093" y="11515"/>
                </a:lnTo>
                <a:lnTo>
                  <a:pt x="24242" y="11246"/>
                </a:lnTo>
                <a:lnTo>
                  <a:pt x="22356" y="10977"/>
                </a:lnTo>
                <a:lnTo>
                  <a:pt x="21414" y="10876"/>
                </a:lnTo>
                <a:lnTo>
                  <a:pt x="20471" y="10775"/>
                </a:lnTo>
                <a:lnTo>
                  <a:pt x="18585" y="10606"/>
                </a:lnTo>
                <a:lnTo>
                  <a:pt x="17643" y="10505"/>
                </a:lnTo>
                <a:lnTo>
                  <a:pt x="16734" y="10337"/>
                </a:lnTo>
                <a:lnTo>
                  <a:pt x="15825" y="10168"/>
                </a:lnTo>
                <a:lnTo>
                  <a:pt x="14916" y="9933"/>
                </a:lnTo>
                <a:lnTo>
                  <a:pt x="16330" y="9764"/>
                </a:lnTo>
                <a:lnTo>
                  <a:pt x="17744" y="9562"/>
                </a:lnTo>
                <a:lnTo>
                  <a:pt x="17777" y="9596"/>
                </a:lnTo>
                <a:lnTo>
                  <a:pt x="17845" y="9630"/>
                </a:lnTo>
                <a:lnTo>
                  <a:pt x="17912" y="9596"/>
                </a:lnTo>
                <a:lnTo>
                  <a:pt x="17946" y="9529"/>
                </a:lnTo>
                <a:lnTo>
                  <a:pt x="17979" y="9529"/>
                </a:lnTo>
                <a:lnTo>
                  <a:pt x="18013" y="9495"/>
                </a:lnTo>
                <a:lnTo>
                  <a:pt x="18047" y="9461"/>
                </a:lnTo>
                <a:lnTo>
                  <a:pt x="18282" y="9428"/>
                </a:lnTo>
                <a:lnTo>
                  <a:pt x="18552" y="9394"/>
                </a:lnTo>
                <a:lnTo>
                  <a:pt x="19023" y="9327"/>
                </a:lnTo>
                <a:lnTo>
                  <a:pt x="20505" y="9158"/>
                </a:lnTo>
                <a:lnTo>
                  <a:pt x="22289" y="8956"/>
                </a:lnTo>
                <a:lnTo>
                  <a:pt x="22323" y="8956"/>
                </a:lnTo>
                <a:lnTo>
                  <a:pt x="22356" y="8923"/>
                </a:lnTo>
                <a:lnTo>
                  <a:pt x="23030" y="8855"/>
                </a:lnTo>
                <a:lnTo>
                  <a:pt x="23097" y="8822"/>
                </a:lnTo>
                <a:lnTo>
                  <a:pt x="23097" y="8754"/>
                </a:lnTo>
                <a:lnTo>
                  <a:pt x="23097" y="8721"/>
                </a:lnTo>
                <a:lnTo>
                  <a:pt x="23063" y="8653"/>
                </a:lnTo>
                <a:lnTo>
                  <a:pt x="22962" y="8216"/>
                </a:lnTo>
                <a:lnTo>
                  <a:pt x="22895" y="7744"/>
                </a:lnTo>
                <a:lnTo>
                  <a:pt x="22828" y="6835"/>
                </a:lnTo>
                <a:lnTo>
                  <a:pt x="22794" y="5893"/>
                </a:lnTo>
                <a:lnTo>
                  <a:pt x="22760" y="5421"/>
                </a:lnTo>
                <a:lnTo>
                  <a:pt x="22659" y="4984"/>
                </a:lnTo>
                <a:lnTo>
                  <a:pt x="22659" y="4950"/>
                </a:lnTo>
                <a:lnTo>
                  <a:pt x="22626" y="4950"/>
                </a:lnTo>
                <a:lnTo>
                  <a:pt x="22592" y="4984"/>
                </a:lnTo>
                <a:lnTo>
                  <a:pt x="22592" y="5017"/>
                </a:lnTo>
                <a:lnTo>
                  <a:pt x="22558" y="5017"/>
                </a:lnTo>
                <a:lnTo>
                  <a:pt x="19764" y="5152"/>
                </a:lnTo>
                <a:lnTo>
                  <a:pt x="19191" y="5152"/>
                </a:lnTo>
                <a:lnTo>
                  <a:pt x="18653" y="5186"/>
                </a:lnTo>
                <a:lnTo>
                  <a:pt x="18080" y="5287"/>
                </a:lnTo>
                <a:lnTo>
                  <a:pt x="17811" y="5354"/>
                </a:lnTo>
                <a:lnTo>
                  <a:pt x="17542" y="5455"/>
                </a:lnTo>
                <a:lnTo>
                  <a:pt x="17542" y="5421"/>
                </a:lnTo>
                <a:lnTo>
                  <a:pt x="17508" y="5388"/>
                </a:lnTo>
                <a:lnTo>
                  <a:pt x="17474" y="5388"/>
                </a:lnTo>
                <a:lnTo>
                  <a:pt x="17441" y="5354"/>
                </a:lnTo>
                <a:lnTo>
                  <a:pt x="17373" y="5354"/>
                </a:lnTo>
                <a:lnTo>
                  <a:pt x="14040" y="5556"/>
                </a:lnTo>
                <a:lnTo>
                  <a:pt x="12391" y="5691"/>
                </a:lnTo>
                <a:lnTo>
                  <a:pt x="10741" y="5859"/>
                </a:lnTo>
                <a:lnTo>
                  <a:pt x="9865" y="5926"/>
                </a:lnTo>
                <a:lnTo>
                  <a:pt x="10000" y="5657"/>
                </a:lnTo>
                <a:lnTo>
                  <a:pt x="10067" y="5320"/>
                </a:lnTo>
                <a:lnTo>
                  <a:pt x="10168" y="4714"/>
                </a:lnTo>
                <a:lnTo>
                  <a:pt x="10303" y="3940"/>
                </a:lnTo>
                <a:lnTo>
                  <a:pt x="10404" y="3166"/>
                </a:lnTo>
                <a:lnTo>
                  <a:pt x="10505" y="2391"/>
                </a:lnTo>
                <a:lnTo>
                  <a:pt x="10640" y="1583"/>
                </a:lnTo>
                <a:lnTo>
                  <a:pt x="10774" y="809"/>
                </a:lnTo>
                <a:lnTo>
                  <a:pt x="1090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7"/>
          <p:cNvSpPr/>
          <p:nvPr/>
        </p:nvSpPr>
        <p:spPr>
          <a:xfrm>
            <a:off x="8771044" y="3044399"/>
            <a:ext cx="77493" cy="46978"/>
          </a:xfrm>
          <a:custGeom>
            <a:avLst/>
            <a:gdLst/>
            <a:ahLst/>
            <a:cxnLst/>
            <a:rect l="l" t="t" r="r" b="b"/>
            <a:pathLst>
              <a:path w="1314" h="943" extrusionOk="0">
                <a:moveTo>
                  <a:pt x="943" y="0"/>
                </a:moveTo>
                <a:lnTo>
                  <a:pt x="471" y="169"/>
                </a:lnTo>
                <a:lnTo>
                  <a:pt x="236" y="236"/>
                </a:lnTo>
                <a:lnTo>
                  <a:pt x="168" y="270"/>
                </a:lnTo>
                <a:lnTo>
                  <a:pt x="101" y="270"/>
                </a:lnTo>
                <a:lnTo>
                  <a:pt x="101" y="236"/>
                </a:lnTo>
                <a:lnTo>
                  <a:pt x="34" y="236"/>
                </a:lnTo>
                <a:lnTo>
                  <a:pt x="34" y="270"/>
                </a:lnTo>
                <a:lnTo>
                  <a:pt x="0" y="270"/>
                </a:lnTo>
                <a:lnTo>
                  <a:pt x="34" y="337"/>
                </a:lnTo>
                <a:lnTo>
                  <a:pt x="67" y="404"/>
                </a:lnTo>
                <a:lnTo>
                  <a:pt x="101" y="404"/>
                </a:lnTo>
                <a:lnTo>
                  <a:pt x="168" y="438"/>
                </a:lnTo>
                <a:lnTo>
                  <a:pt x="269" y="438"/>
                </a:lnTo>
                <a:lnTo>
                  <a:pt x="572" y="404"/>
                </a:lnTo>
                <a:lnTo>
                  <a:pt x="875" y="303"/>
                </a:lnTo>
                <a:lnTo>
                  <a:pt x="909" y="472"/>
                </a:lnTo>
                <a:lnTo>
                  <a:pt x="976" y="606"/>
                </a:lnTo>
                <a:lnTo>
                  <a:pt x="875" y="606"/>
                </a:lnTo>
                <a:lnTo>
                  <a:pt x="808" y="674"/>
                </a:lnTo>
                <a:lnTo>
                  <a:pt x="640" y="741"/>
                </a:lnTo>
                <a:lnTo>
                  <a:pt x="572" y="775"/>
                </a:lnTo>
                <a:lnTo>
                  <a:pt x="539" y="775"/>
                </a:lnTo>
                <a:lnTo>
                  <a:pt x="572" y="741"/>
                </a:lnTo>
                <a:lnTo>
                  <a:pt x="707" y="674"/>
                </a:lnTo>
                <a:lnTo>
                  <a:pt x="842" y="573"/>
                </a:lnTo>
                <a:lnTo>
                  <a:pt x="842" y="539"/>
                </a:lnTo>
                <a:lnTo>
                  <a:pt x="842" y="505"/>
                </a:lnTo>
                <a:lnTo>
                  <a:pt x="808" y="472"/>
                </a:lnTo>
                <a:lnTo>
                  <a:pt x="741" y="438"/>
                </a:lnTo>
                <a:lnTo>
                  <a:pt x="572" y="539"/>
                </a:lnTo>
                <a:lnTo>
                  <a:pt x="370" y="640"/>
                </a:lnTo>
                <a:lnTo>
                  <a:pt x="269" y="741"/>
                </a:lnTo>
                <a:lnTo>
                  <a:pt x="236" y="775"/>
                </a:lnTo>
                <a:lnTo>
                  <a:pt x="269" y="842"/>
                </a:lnTo>
                <a:lnTo>
                  <a:pt x="303" y="876"/>
                </a:lnTo>
                <a:lnTo>
                  <a:pt x="337" y="876"/>
                </a:lnTo>
                <a:lnTo>
                  <a:pt x="438" y="808"/>
                </a:lnTo>
                <a:lnTo>
                  <a:pt x="438" y="876"/>
                </a:lnTo>
                <a:lnTo>
                  <a:pt x="471" y="909"/>
                </a:lnTo>
                <a:lnTo>
                  <a:pt x="539" y="943"/>
                </a:lnTo>
                <a:lnTo>
                  <a:pt x="707" y="909"/>
                </a:lnTo>
                <a:lnTo>
                  <a:pt x="875" y="808"/>
                </a:lnTo>
                <a:lnTo>
                  <a:pt x="976" y="741"/>
                </a:lnTo>
                <a:lnTo>
                  <a:pt x="1044" y="674"/>
                </a:lnTo>
                <a:lnTo>
                  <a:pt x="1111" y="741"/>
                </a:lnTo>
                <a:lnTo>
                  <a:pt x="1212" y="741"/>
                </a:lnTo>
                <a:lnTo>
                  <a:pt x="1279" y="707"/>
                </a:lnTo>
                <a:lnTo>
                  <a:pt x="1313" y="640"/>
                </a:lnTo>
                <a:lnTo>
                  <a:pt x="1279" y="573"/>
                </a:lnTo>
                <a:lnTo>
                  <a:pt x="1246" y="505"/>
                </a:lnTo>
                <a:lnTo>
                  <a:pt x="1145" y="303"/>
                </a:lnTo>
                <a:lnTo>
                  <a:pt x="1111" y="135"/>
                </a:lnTo>
                <a:lnTo>
                  <a:pt x="1111" y="68"/>
                </a:lnTo>
                <a:lnTo>
                  <a:pt x="1077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7"/>
          <p:cNvSpPr/>
          <p:nvPr/>
        </p:nvSpPr>
        <p:spPr>
          <a:xfrm>
            <a:off x="8475166" y="2138667"/>
            <a:ext cx="41754" cy="35271"/>
          </a:xfrm>
          <a:custGeom>
            <a:avLst/>
            <a:gdLst/>
            <a:ahLst/>
            <a:cxnLst/>
            <a:rect l="l" t="t" r="r" b="b"/>
            <a:pathLst>
              <a:path w="708" h="708" extrusionOk="0">
                <a:moveTo>
                  <a:pt x="438" y="203"/>
                </a:moveTo>
                <a:lnTo>
                  <a:pt x="506" y="236"/>
                </a:lnTo>
                <a:lnTo>
                  <a:pt x="539" y="304"/>
                </a:lnTo>
                <a:lnTo>
                  <a:pt x="539" y="405"/>
                </a:lnTo>
                <a:lnTo>
                  <a:pt x="506" y="472"/>
                </a:lnTo>
                <a:lnTo>
                  <a:pt x="438" y="539"/>
                </a:lnTo>
                <a:lnTo>
                  <a:pt x="270" y="539"/>
                </a:lnTo>
                <a:lnTo>
                  <a:pt x="203" y="506"/>
                </a:lnTo>
                <a:lnTo>
                  <a:pt x="169" y="405"/>
                </a:lnTo>
                <a:lnTo>
                  <a:pt x="236" y="304"/>
                </a:lnTo>
                <a:lnTo>
                  <a:pt x="270" y="270"/>
                </a:lnTo>
                <a:lnTo>
                  <a:pt x="337" y="236"/>
                </a:lnTo>
                <a:lnTo>
                  <a:pt x="371" y="203"/>
                </a:lnTo>
                <a:close/>
                <a:moveTo>
                  <a:pt x="337" y="1"/>
                </a:moveTo>
                <a:lnTo>
                  <a:pt x="270" y="34"/>
                </a:lnTo>
                <a:lnTo>
                  <a:pt x="203" y="68"/>
                </a:lnTo>
                <a:lnTo>
                  <a:pt x="135" y="135"/>
                </a:lnTo>
                <a:lnTo>
                  <a:pt x="102" y="203"/>
                </a:lnTo>
                <a:lnTo>
                  <a:pt x="102" y="236"/>
                </a:lnTo>
                <a:lnTo>
                  <a:pt x="34" y="337"/>
                </a:lnTo>
                <a:lnTo>
                  <a:pt x="1" y="438"/>
                </a:lnTo>
                <a:lnTo>
                  <a:pt x="34" y="539"/>
                </a:lnTo>
                <a:lnTo>
                  <a:pt x="68" y="607"/>
                </a:lnTo>
                <a:lnTo>
                  <a:pt x="135" y="674"/>
                </a:lnTo>
                <a:lnTo>
                  <a:pt x="203" y="708"/>
                </a:lnTo>
                <a:lnTo>
                  <a:pt x="371" y="708"/>
                </a:lnTo>
                <a:lnTo>
                  <a:pt x="506" y="674"/>
                </a:lnTo>
                <a:lnTo>
                  <a:pt x="607" y="640"/>
                </a:lnTo>
                <a:lnTo>
                  <a:pt x="640" y="573"/>
                </a:lnTo>
                <a:lnTo>
                  <a:pt x="708" y="438"/>
                </a:lnTo>
                <a:lnTo>
                  <a:pt x="708" y="270"/>
                </a:lnTo>
                <a:lnTo>
                  <a:pt x="674" y="169"/>
                </a:lnTo>
                <a:lnTo>
                  <a:pt x="640" y="102"/>
                </a:lnTo>
                <a:lnTo>
                  <a:pt x="573" y="68"/>
                </a:lnTo>
                <a:lnTo>
                  <a:pt x="506" y="34"/>
                </a:lnTo>
                <a:lnTo>
                  <a:pt x="33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7"/>
          <p:cNvSpPr/>
          <p:nvPr/>
        </p:nvSpPr>
        <p:spPr>
          <a:xfrm>
            <a:off x="8767034" y="3066169"/>
            <a:ext cx="19934" cy="30239"/>
          </a:xfrm>
          <a:custGeom>
            <a:avLst/>
            <a:gdLst/>
            <a:ahLst/>
            <a:cxnLst/>
            <a:rect l="l" t="t" r="r" b="b"/>
            <a:pathLst>
              <a:path w="338" h="607" extrusionOk="0">
                <a:moveTo>
                  <a:pt x="34" y="1"/>
                </a:moveTo>
                <a:lnTo>
                  <a:pt x="1" y="35"/>
                </a:lnTo>
                <a:lnTo>
                  <a:pt x="1" y="270"/>
                </a:lnTo>
                <a:lnTo>
                  <a:pt x="1" y="472"/>
                </a:lnTo>
                <a:lnTo>
                  <a:pt x="34" y="540"/>
                </a:lnTo>
                <a:lnTo>
                  <a:pt x="102" y="607"/>
                </a:lnTo>
                <a:lnTo>
                  <a:pt x="304" y="607"/>
                </a:lnTo>
                <a:lnTo>
                  <a:pt x="337" y="540"/>
                </a:lnTo>
                <a:lnTo>
                  <a:pt x="337" y="472"/>
                </a:lnTo>
                <a:lnTo>
                  <a:pt x="270" y="405"/>
                </a:lnTo>
                <a:lnTo>
                  <a:pt x="236" y="405"/>
                </a:lnTo>
                <a:lnTo>
                  <a:pt x="203" y="169"/>
                </a:lnTo>
                <a:lnTo>
                  <a:pt x="135" y="102"/>
                </a:lnTo>
                <a:lnTo>
                  <a:pt x="6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7"/>
          <p:cNvSpPr/>
          <p:nvPr/>
        </p:nvSpPr>
        <p:spPr>
          <a:xfrm>
            <a:off x="8238913" y="162855"/>
            <a:ext cx="139004" cy="18482"/>
          </a:xfrm>
          <a:custGeom>
            <a:avLst/>
            <a:gdLst/>
            <a:ahLst/>
            <a:cxnLst/>
            <a:rect l="l" t="t" r="r" b="b"/>
            <a:pathLst>
              <a:path w="2357" h="371" extrusionOk="0">
                <a:moveTo>
                  <a:pt x="1448" y="1"/>
                </a:moveTo>
                <a:lnTo>
                  <a:pt x="741" y="34"/>
                </a:lnTo>
                <a:lnTo>
                  <a:pt x="370" y="68"/>
                </a:lnTo>
                <a:lnTo>
                  <a:pt x="34" y="135"/>
                </a:lnTo>
                <a:lnTo>
                  <a:pt x="0" y="169"/>
                </a:lnTo>
                <a:lnTo>
                  <a:pt x="34" y="169"/>
                </a:lnTo>
                <a:lnTo>
                  <a:pt x="303" y="203"/>
                </a:lnTo>
                <a:lnTo>
                  <a:pt x="606" y="203"/>
                </a:lnTo>
                <a:lnTo>
                  <a:pt x="1178" y="169"/>
                </a:lnTo>
                <a:lnTo>
                  <a:pt x="1448" y="169"/>
                </a:lnTo>
                <a:lnTo>
                  <a:pt x="1717" y="203"/>
                </a:lnTo>
                <a:lnTo>
                  <a:pt x="1986" y="236"/>
                </a:lnTo>
                <a:lnTo>
                  <a:pt x="2256" y="371"/>
                </a:lnTo>
                <a:lnTo>
                  <a:pt x="2323" y="371"/>
                </a:lnTo>
                <a:lnTo>
                  <a:pt x="2357" y="337"/>
                </a:lnTo>
                <a:lnTo>
                  <a:pt x="2357" y="304"/>
                </a:lnTo>
                <a:lnTo>
                  <a:pt x="2357" y="236"/>
                </a:lnTo>
                <a:lnTo>
                  <a:pt x="2256" y="169"/>
                </a:lnTo>
                <a:lnTo>
                  <a:pt x="2155" y="102"/>
                </a:lnTo>
                <a:lnTo>
                  <a:pt x="1919" y="34"/>
                </a:lnTo>
                <a:lnTo>
                  <a:pt x="168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7"/>
          <p:cNvSpPr/>
          <p:nvPr/>
        </p:nvSpPr>
        <p:spPr>
          <a:xfrm>
            <a:off x="7879519" y="362474"/>
            <a:ext cx="252177" cy="72136"/>
          </a:xfrm>
          <a:custGeom>
            <a:avLst/>
            <a:gdLst/>
            <a:ahLst/>
            <a:cxnLst/>
            <a:rect l="l" t="t" r="r" b="b"/>
            <a:pathLst>
              <a:path w="4276" h="1448" extrusionOk="0">
                <a:moveTo>
                  <a:pt x="4108" y="0"/>
                </a:moveTo>
                <a:lnTo>
                  <a:pt x="3872" y="67"/>
                </a:lnTo>
                <a:lnTo>
                  <a:pt x="3502" y="168"/>
                </a:lnTo>
                <a:lnTo>
                  <a:pt x="3131" y="303"/>
                </a:lnTo>
                <a:lnTo>
                  <a:pt x="2424" y="539"/>
                </a:lnTo>
                <a:lnTo>
                  <a:pt x="1212" y="943"/>
                </a:lnTo>
                <a:lnTo>
                  <a:pt x="606" y="1145"/>
                </a:lnTo>
                <a:lnTo>
                  <a:pt x="34" y="1380"/>
                </a:lnTo>
                <a:lnTo>
                  <a:pt x="0" y="1414"/>
                </a:lnTo>
                <a:lnTo>
                  <a:pt x="0" y="1448"/>
                </a:lnTo>
                <a:lnTo>
                  <a:pt x="34" y="1448"/>
                </a:lnTo>
                <a:lnTo>
                  <a:pt x="606" y="1347"/>
                </a:lnTo>
                <a:lnTo>
                  <a:pt x="1145" y="1178"/>
                </a:lnTo>
                <a:lnTo>
                  <a:pt x="2222" y="842"/>
                </a:lnTo>
                <a:lnTo>
                  <a:pt x="3266" y="539"/>
                </a:lnTo>
                <a:lnTo>
                  <a:pt x="3805" y="337"/>
                </a:lnTo>
                <a:lnTo>
                  <a:pt x="4040" y="236"/>
                </a:lnTo>
                <a:lnTo>
                  <a:pt x="4242" y="101"/>
                </a:lnTo>
                <a:lnTo>
                  <a:pt x="4276" y="67"/>
                </a:lnTo>
                <a:lnTo>
                  <a:pt x="4242" y="34"/>
                </a:lnTo>
                <a:lnTo>
                  <a:pt x="417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7"/>
          <p:cNvSpPr/>
          <p:nvPr/>
        </p:nvSpPr>
        <p:spPr>
          <a:xfrm>
            <a:off x="8628030" y="2091689"/>
            <a:ext cx="125204" cy="40302"/>
          </a:xfrm>
          <a:custGeom>
            <a:avLst/>
            <a:gdLst/>
            <a:ahLst/>
            <a:cxnLst/>
            <a:rect l="l" t="t" r="r" b="b"/>
            <a:pathLst>
              <a:path w="2123" h="809" extrusionOk="0">
                <a:moveTo>
                  <a:pt x="1920" y="1"/>
                </a:moveTo>
                <a:lnTo>
                  <a:pt x="1853" y="34"/>
                </a:lnTo>
                <a:lnTo>
                  <a:pt x="1617" y="102"/>
                </a:lnTo>
                <a:lnTo>
                  <a:pt x="1381" y="169"/>
                </a:lnTo>
                <a:lnTo>
                  <a:pt x="944" y="270"/>
                </a:lnTo>
                <a:lnTo>
                  <a:pt x="472" y="371"/>
                </a:lnTo>
                <a:lnTo>
                  <a:pt x="270" y="472"/>
                </a:lnTo>
                <a:lnTo>
                  <a:pt x="35" y="573"/>
                </a:lnTo>
                <a:lnTo>
                  <a:pt x="1" y="674"/>
                </a:lnTo>
                <a:lnTo>
                  <a:pt x="1" y="741"/>
                </a:lnTo>
                <a:lnTo>
                  <a:pt x="68" y="809"/>
                </a:lnTo>
                <a:lnTo>
                  <a:pt x="136" y="809"/>
                </a:lnTo>
                <a:lnTo>
                  <a:pt x="1112" y="640"/>
                </a:lnTo>
                <a:lnTo>
                  <a:pt x="1583" y="506"/>
                </a:lnTo>
                <a:lnTo>
                  <a:pt x="2021" y="337"/>
                </a:lnTo>
                <a:lnTo>
                  <a:pt x="2088" y="304"/>
                </a:lnTo>
                <a:lnTo>
                  <a:pt x="2122" y="236"/>
                </a:lnTo>
                <a:lnTo>
                  <a:pt x="2122" y="169"/>
                </a:lnTo>
                <a:lnTo>
                  <a:pt x="2088" y="102"/>
                </a:lnTo>
                <a:lnTo>
                  <a:pt x="2055" y="68"/>
                </a:lnTo>
                <a:lnTo>
                  <a:pt x="1987" y="34"/>
                </a:lnTo>
                <a:lnTo>
                  <a:pt x="192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7"/>
          <p:cNvSpPr/>
          <p:nvPr/>
        </p:nvSpPr>
        <p:spPr>
          <a:xfrm>
            <a:off x="1852744" y="572106"/>
            <a:ext cx="152922" cy="83893"/>
          </a:xfrm>
          <a:custGeom>
            <a:avLst/>
            <a:gdLst/>
            <a:ahLst/>
            <a:cxnLst/>
            <a:rect l="l" t="t" r="r" b="b"/>
            <a:pathLst>
              <a:path w="2593" h="1684" extrusionOk="0">
                <a:moveTo>
                  <a:pt x="2222" y="304"/>
                </a:moveTo>
                <a:lnTo>
                  <a:pt x="2290" y="910"/>
                </a:lnTo>
                <a:lnTo>
                  <a:pt x="2357" y="1381"/>
                </a:lnTo>
                <a:lnTo>
                  <a:pt x="2121" y="1347"/>
                </a:lnTo>
                <a:lnTo>
                  <a:pt x="1886" y="1347"/>
                </a:lnTo>
                <a:lnTo>
                  <a:pt x="1414" y="1381"/>
                </a:lnTo>
                <a:lnTo>
                  <a:pt x="808" y="1381"/>
                </a:lnTo>
                <a:lnTo>
                  <a:pt x="539" y="1415"/>
                </a:lnTo>
                <a:lnTo>
                  <a:pt x="270" y="1482"/>
                </a:lnTo>
                <a:lnTo>
                  <a:pt x="236" y="876"/>
                </a:lnTo>
                <a:lnTo>
                  <a:pt x="202" y="573"/>
                </a:lnTo>
                <a:lnTo>
                  <a:pt x="202" y="438"/>
                </a:lnTo>
                <a:lnTo>
                  <a:pt x="169" y="304"/>
                </a:lnTo>
                <a:lnTo>
                  <a:pt x="404" y="371"/>
                </a:lnTo>
                <a:lnTo>
                  <a:pt x="674" y="405"/>
                </a:lnTo>
                <a:lnTo>
                  <a:pt x="1684" y="405"/>
                </a:lnTo>
                <a:lnTo>
                  <a:pt x="1953" y="371"/>
                </a:lnTo>
                <a:lnTo>
                  <a:pt x="2222" y="304"/>
                </a:lnTo>
                <a:close/>
                <a:moveTo>
                  <a:pt x="2256" y="1"/>
                </a:moveTo>
                <a:lnTo>
                  <a:pt x="2222" y="34"/>
                </a:lnTo>
                <a:lnTo>
                  <a:pt x="2222" y="68"/>
                </a:lnTo>
                <a:lnTo>
                  <a:pt x="2222" y="169"/>
                </a:lnTo>
                <a:lnTo>
                  <a:pt x="1785" y="169"/>
                </a:lnTo>
                <a:lnTo>
                  <a:pt x="1347" y="203"/>
                </a:lnTo>
                <a:lnTo>
                  <a:pt x="438" y="203"/>
                </a:lnTo>
                <a:lnTo>
                  <a:pt x="135" y="236"/>
                </a:lnTo>
                <a:lnTo>
                  <a:pt x="101" y="236"/>
                </a:lnTo>
                <a:lnTo>
                  <a:pt x="68" y="270"/>
                </a:lnTo>
                <a:lnTo>
                  <a:pt x="34" y="371"/>
                </a:lnTo>
                <a:lnTo>
                  <a:pt x="0" y="506"/>
                </a:lnTo>
                <a:lnTo>
                  <a:pt x="34" y="775"/>
                </a:lnTo>
                <a:lnTo>
                  <a:pt x="34" y="1549"/>
                </a:lnTo>
                <a:lnTo>
                  <a:pt x="68" y="1617"/>
                </a:lnTo>
                <a:lnTo>
                  <a:pt x="135" y="1650"/>
                </a:lnTo>
                <a:lnTo>
                  <a:pt x="202" y="1617"/>
                </a:lnTo>
                <a:lnTo>
                  <a:pt x="236" y="1583"/>
                </a:lnTo>
                <a:lnTo>
                  <a:pt x="505" y="1617"/>
                </a:lnTo>
                <a:lnTo>
                  <a:pt x="741" y="1617"/>
                </a:lnTo>
                <a:lnTo>
                  <a:pt x="1246" y="1583"/>
                </a:lnTo>
                <a:lnTo>
                  <a:pt x="1818" y="1583"/>
                </a:lnTo>
                <a:lnTo>
                  <a:pt x="2121" y="1549"/>
                </a:lnTo>
                <a:lnTo>
                  <a:pt x="2391" y="1482"/>
                </a:lnTo>
                <a:lnTo>
                  <a:pt x="2458" y="1684"/>
                </a:lnTo>
                <a:lnTo>
                  <a:pt x="2525" y="1684"/>
                </a:lnTo>
                <a:lnTo>
                  <a:pt x="2559" y="1650"/>
                </a:lnTo>
                <a:lnTo>
                  <a:pt x="2593" y="1482"/>
                </a:lnTo>
                <a:lnTo>
                  <a:pt x="2559" y="1280"/>
                </a:lnTo>
                <a:lnTo>
                  <a:pt x="2492" y="910"/>
                </a:lnTo>
                <a:lnTo>
                  <a:pt x="2391" y="270"/>
                </a:lnTo>
                <a:lnTo>
                  <a:pt x="2424" y="236"/>
                </a:lnTo>
                <a:lnTo>
                  <a:pt x="2424" y="203"/>
                </a:lnTo>
                <a:lnTo>
                  <a:pt x="2391" y="169"/>
                </a:lnTo>
                <a:lnTo>
                  <a:pt x="2357" y="169"/>
                </a:lnTo>
                <a:lnTo>
                  <a:pt x="2323" y="34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7"/>
          <p:cNvSpPr/>
          <p:nvPr/>
        </p:nvSpPr>
        <p:spPr>
          <a:xfrm>
            <a:off x="7879519" y="432916"/>
            <a:ext cx="172797" cy="50365"/>
          </a:xfrm>
          <a:custGeom>
            <a:avLst/>
            <a:gdLst/>
            <a:ahLst/>
            <a:cxnLst/>
            <a:rect l="l" t="t" r="r" b="b"/>
            <a:pathLst>
              <a:path w="2930" h="1011" extrusionOk="0">
                <a:moveTo>
                  <a:pt x="2862" y="0"/>
                </a:moveTo>
                <a:lnTo>
                  <a:pt x="2492" y="67"/>
                </a:lnTo>
                <a:lnTo>
                  <a:pt x="2121" y="168"/>
                </a:lnTo>
                <a:lnTo>
                  <a:pt x="1414" y="404"/>
                </a:lnTo>
                <a:lnTo>
                  <a:pt x="707" y="640"/>
                </a:lnTo>
                <a:lnTo>
                  <a:pt x="337" y="774"/>
                </a:lnTo>
                <a:lnTo>
                  <a:pt x="34" y="976"/>
                </a:lnTo>
                <a:lnTo>
                  <a:pt x="0" y="1010"/>
                </a:lnTo>
                <a:lnTo>
                  <a:pt x="34" y="1010"/>
                </a:lnTo>
                <a:lnTo>
                  <a:pt x="404" y="943"/>
                </a:lnTo>
                <a:lnTo>
                  <a:pt x="774" y="842"/>
                </a:lnTo>
                <a:lnTo>
                  <a:pt x="1448" y="572"/>
                </a:lnTo>
                <a:lnTo>
                  <a:pt x="2189" y="370"/>
                </a:lnTo>
                <a:lnTo>
                  <a:pt x="2559" y="269"/>
                </a:lnTo>
                <a:lnTo>
                  <a:pt x="2896" y="135"/>
                </a:lnTo>
                <a:lnTo>
                  <a:pt x="2896" y="101"/>
                </a:lnTo>
                <a:lnTo>
                  <a:pt x="2929" y="67"/>
                </a:lnTo>
                <a:lnTo>
                  <a:pt x="2896" y="34"/>
                </a:lnTo>
                <a:lnTo>
                  <a:pt x="286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7"/>
          <p:cNvSpPr/>
          <p:nvPr/>
        </p:nvSpPr>
        <p:spPr>
          <a:xfrm>
            <a:off x="7867606" y="337316"/>
            <a:ext cx="220449" cy="43640"/>
          </a:xfrm>
          <a:custGeom>
            <a:avLst/>
            <a:gdLst/>
            <a:ahLst/>
            <a:cxnLst/>
            <a:rect l="l" t="t" r="r" b="b"/>
            <a:pathLst>
              <a:path w="3738" h="876" extrusionOk="0">
                <a:moveTo>
                  <a:pt x="3266" y="0"/>
                </a:moveTo>
                <a:lnTo>
                  <a:pt x="3098" y="34"/>
                </a:lnTo>
                <a:lnTo>
                  <a:pt x="2795" y="168"/>
                </a:lnTo>
                <a:lnTo>
                  <a:pt x="2492" y="269"/>
                </a:lnTo>
                <a:lnTo>
                  <a:pt x="1886" y="471"/>
                </a:lnTo>
                <a:lnTo>
                  <a:pt x="1280" y="572"/>
                </a:lnTo>
                <a:lnTo>
                  <a:pt x="34" y="741"/>
                </a:lnTo>
                <a:lnTo>
                  <a:pt x="0" y="774"/>
                </a:lnTo>
                <a:lnTo>
                  <a:pt x="34" y="808"/>
                </a:lnTo>
                <a:lnTo>
                  <a:pt x="269" y="842"/>
                </a:lnTo>
                <a:lnTo>
                  <a:pt x="505" y="875"/>
                </a:lnTo>
                <a:lnTo>
                  <a:pt x="976" y="875"/>
                </a:lnTo>
                <a:lnTo>
                  <a:pt x="1414" y="774"/>
                </a:lnTo>
                <a:lnTo>
                  <a:pt x="1886" y="640"/>
                </a:lnTo>
                <a:lnTo>
                  <a:pt x="2761" y="337"/>
                </a:lnTo>
                <a:lnTo>
                  <a:pt x="3232" y="236"/>
                </a:lnTo>
                <a:lnTo>
                  <a:pt x="3704" y="202"/>
                </a:lnTo>
                <a:lnTo>
                  <a:pt x="3737" y="168"/>
                </a:lnTo>
                <a:lnTo>
                  <a:pt x="3737" y="135"/>
                </a:lnTo>
                <a:lnTo>
                  <a:pt x="3704" y="101"/>
                </a:lnTo>
                <a:lnTo>
                  <a:pt x="3569" y="34"/>
                </a:lnTo>
                <a:lnTo>
                  <a:pt x="340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7"/>
          <p:cNvSpPr/>
          <p:nvPr/>
        </p:nvSpPr>
        <p:spPr>
          <a:xfrm>
            <a:off x="8904033" y="2992389"/>
            <a:ext cx="180758" cy="80555"/>
          </a:xfrm>
          <a:custGeom>
            <a:avLst/>
            <a:gdLst/>
            <a:ahLst/>
            <a:cxnLst/>
            <a:rect l="l" t="t" r="r" b="b"/>
            <a:pathLst>
              <a:path w="3065" h="1617" extrusionOk="0">
                <a:moveTo>
                  <a:pt x="2896" y="1"/>
                </a:moveTo>
                <a:lnTo>
                  <a:pt x="1482" y="371"/>
                </a:lnTo>
                <a:lnTo>
                  <a:pt x="68" y="809"/>
                </a:lnTo>
                <a:lnTo>
                  <a:pt x="1" y="842"/>
                </a:lnTo>
                <a:lnTo>
                  <a:pt x="1" y="910"/>
                </a:lnTo>
                <a:lnTo>
                  <a:pt x="35" y="977"/>
                </a:lnTo>
                <a:lnTo>
                  <a:pt x="102" y="977"/>
                </a:lnTo>
                <a:lnTo>
                  <a:pt x="775" y="842"/>
                </a:lnTo>
                <a:lnTo>
                  <a:pt x="1449" y="674"/>
                </a:lnTo>
                <a:lnTo>
                  <a:pt x="2762" y="304"/>
                </a:lnTo>
                <a:lnTo>
                  <a:pt x="2762" y="405"/>
                </a:lnTo>
                <a:lnTo>
                  <a:pt x="2762" y="506"/>
                </a:lnTo>
                <a:lnTo>
                  <a:pt x="2728" y="607"/>
                </a:lnTo>
                <a:lnTo>
                  <a:pt x="2694" y="708"/>
                </a:lnTo>
                <a:lnTo>
                  <a:pt x="2526" y="842"/>
                </a:lnTo>
                <a:lnTo>
                  <a:pt x="2290" y="977"/>
                </a:lnTo>
                <a:lnTo>
                  <a:pt x="2021" y="1078"/>
                </a:lnTo>
                <a:lnTo>
                  <a:pt x="1785" y="1145"/>
                </a:lnTo>
                <a:lnTo>
                  <a:pt x="1348" y="1246"/>
                </a:lnTo>
                <a:lnTo>
                  <a:pt x="573" y="1381"/>
                </a:lnTo>
                <a:lnTo>
                  <a:pt x="439" y="1347"/>
                </a:lnTo>
                <a:lnTo>
                  <a:pt x="338" y="1280"/>
                </a:lnTo>
                <a:lnTo>
                  <a:pt x="237" y="1213"/>
                </a:lnTo>
                <a:lnTo>
                  <a:pt x="136" y="1145"/>
                </a:lnTo>
                <a:lnTo>
                  <a:pt x="102" y="1179"/>
                </a:lnTo>
                <a:lnTo>
                  <a:pt x="136" y="1280"/>
                </a:lnTo>
                <a:lnTo>
                  <a:pt x="169" y="1381"/>
                </a:lnTo>
                <a:lnTo>
                  <a:pt x="304" y="1583"/>
                </a:lnTo>
                <a:lnTo>
                  <a:pt x="371" y="1617"/>
                </a:lnTo>
                <a:lnTo>
                  <a:pt x="439" y="1617"/>
                </a:lnTo>
                <a:lnTo>
                  <a:pt x="1550" y="1448"/>
                </a:lnTo>
                <a:lnTo>
                  <a:pt x="2088" y="1314"/>
                </a:lnTo>
                <a:lnTo>
                  <a:pt x="2358" y="1213"/>
                </a:lnTo>
                <a:lnTo>
                  <a:pt x="2627" y="1112"/>
                </a:lnTo>
                <a:lnTo>
                  <a:pt x="2728" y="1044"/>
                </a:lnTo>
                <a:lnTo>
                  <a:pt x="2795" y="943"/>
                </a:lnTo>
                <a:lnTo>
                  <a:pt x="2930" y="741"/>
                </a:lnTo>
                <a:lnTo>
                  <a:pt x="2997" y="472"/>
                </a:lnTo>
                <a:lnTo>
                  <a:pt x="2997" y="337"/>
                </a:lnTo>
                <a:lnTo>
                  <a:pt x="2964" y="236"/>
                </a:lnTo>
                <a:lnTo>
                  <a:pt x="3031" y="203"/>
                </a:lnTo>
                <a:lnTo>
                  <a:pt x="3065" y="169"/>
                </a:lnTo>
                <a:lnTo>
                  <a:pt x="3065" y="68"/>
                </a:lnTo>
                <a:lnTo>
                  <a:pt x="299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7"/>
          <p:cNvSpPr/>
          <p:nvPr/>
        </p:nvSpPr>
        <p:spPr>
          <a:xfrm>
            <a:off x="6433983" y="151"/>
            <a:ext cx="63634" cy="290237"/>
          </a:xfrm>
          <a:custGeom>
            <a:avLst/>
            <a:gdLst/>
            <a:ahLst/>
            <a:cxnLst/>
            <a:rect l="l" t="t" r="r" b="b"/>
            <a:pathLst>
              <a:path w="1079" h="5826" extrusionOk="0">
                <a:moveTo>
                  <a:pt x="842" y="1"/>
                </a:moveTo>
                <a:lnTo>
                  <a:pt x="405" y="2896"/>
                </a:lnTo>
                <a:lnTo>
                  <a:pt x="135" y="4479"/>
                </a:lnTo>
                <a:lnTo>
                  <a:pt x="34" y="5152"/>
                </a:lnTo>
                <a:lnTo>
                  <a:pt x="1" y="5489"/>
                </a:lnTo>
                <a:lnTo>
                  <a:pt x="34" y="5792"/>
                </a:lnTo>
                <a:lnTo>
                  <a:pt x="68" y="5825"/>
                </a:lnTo>
                <a:lnTo>
                  <a:pt x="203" y="5522"/>
                </a:lnTo>
                <a:lnTo>
                  <a:pt x="270" y="5186"/>
                </a:lnTo>
                <a:lnTo>
                  <a:pt x="371" y="4546"/>
                </a:lnTo>
                <a:lnTo>
                  <a:pt x="640" y="2964"/>
                </a:lnTo>
                <a:lnTo>
                  <a:pt x="107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7"/>
          <p:cNvSpPr/>
          <p:nvPr/>
        </p:nvSpPr>
        <p:spPr>
          <a:xfrm>
            <a:off x="-39527" y="151"/>
            <a:ext cx="2426467" cy="773267"/>
          </a:xfrm>
          <a:custGeom>
            <a:avLst/>
            <a:gdLst/>
            <a:ahLst/>
            <a:cxnLst/>
            <a:rect l="l" t="t" r="r" b="b"/>
            <a:pathLst>
              <a:path w="41144" h="15522" extrusionOk="0">
                <a:moveTo>
                  <a:pt x="40604" y="1"/>
                </a:moveTo>
                <a:lnTo>
                  <a:pt x="40705" y="2425"/>
                </a:lnTo>
                <a:lnTo>
                  <a:pt x="40773" y="4849"/>
                </a:lnTo>
                <a:lnTo>
                  <a:pt x="40806" y="7374"/>
                </a:lnTo>
                <a:lnTo>
                  <a:pt x="40806" y="9899"/>
                </a:lnTo>
                <a:lnTo>
                  <a:pt x="40773" y="11078"/>
                </a:lnTo>
                <a:lnTo>
                  <a:pt x="40705" y="12256"/>
                </a:lnTo>
                <a:lnTo>
                  <a:pt x="40705" y="12626"/>
                </a:lnTo>
                <a:lnTo>
                  <a:pt x="40638" y="12997"/>
                </a:lnTo>
                <a:lnTo>
                  <a:pt x="40604" y="13199"/>
                </a:lnTo>
                <a:lnTo>
                  <a:pt x="40503" y="13367"/>
                </a:lnTo>
                <a:lnTo>
                  <a:pt x="40369" y="13468"/>
                </a:lnTo>
                <a:lnTo>
                  <a:pt x="40200" y="13535"/>
                </a:lnTo>
                <a:lnTo>
                  <a:pt x="39998" y="13569"/>
                </a:lnTo>
                <a:lnTo>
                  <a:pt x="39830" y="13603"/>
                </a:lnTo>
                <a:lnTo>
                  <a:pt x="29629" y="13939"/>
                </a:lnTo>
                <a:lnTo>
                  <a:pt x="19461" y="14276"/>
                </a:lnTo>
                <a:lnTo>
                  <a:pt x="14276" y="14478"/>
                </a:lnTo>
                <a:lnTo>
                  <a:pt x="9091" y="14714"/>
                </a:lnTo>
                <a:lnTo>
                  <a:pt x="6499" y="14882"/>
                </a:lnTo>
                <a:lnTo>
                  <a:pt x="3940" y="15050"/>
                </a:lnTo>
                <a:lnTo>
                  <a:pt x="1179" y="15252"/>
                </a:lnTo>
                <a:lnTo>
                  <a:pt x="607" y="15286"/>
                </a:lnTo>
                <a:lnTo>
                  <a:pt x="304" y="15320"/>
                </a:lnTo>
                <a:lnTo>
                  <a:pt x="1" y="15286"/>
                </a:lnTo>
                <a:lnTo>
                  <a:pt x="1" y="15522"/>
                </a:lnTo>
                <a:lnTo>
                  <a:pt x="910" y="15522"/>
                </a:lnTo>
                <a:lnTo>
                  <a:pt x="3671" y="15320"/>
                </a:lnTo>
                <a:lnTo>
                  <a:pt x="6398" y="15118"/>
                </a:lnTo>
                <a:lnTo>
                  <a:pt x="9226" y="14949"/>
                </a:lnTo>
                <a:lnTo>
                  <a:pt x="12020" y="14815"/>
                </a:lnTo>
                <a:lnTo>
                  <a:pt x="17676" y="14579"/>
                </a:lnTo>
                <a:lnTo>
                  <a:pt x="23164" y="14377"/>
                </a:lnTo>
                <a:lnTo>
                  <a:pt x="28619" y="14209"/>
                </a:lnTo>
                <a:lnTo>
                  <a:pt x="39594" y="13872"/>
                </a:lnTo>
                <a:lnTo>
                  <a:pt x="39662" y="13939"/>
                </a:lnTo>
                <a:lnTo>
                  <a:pt x="39729" y="13973"/>
                </a:lnTo>
                <a:lnTo>
                  <a:pt x="39763" y="13939"/>
                </a:lnTo>
                <a:lnTo>
                  <a:pt x="39897" y="13906"/>
                </a:lnTo>
                <a:lnTo>
                  <a:pt x="40066" y="13872"/>
                </a:lnTo>
                <a:lnTo>
                  <a:pt x="40167" y="13872"/>
                </a:lnTo>
                <a:lnTo>
                  <a:pt x="40234" y="13838"/>
                </a:lnTo>
                <a:lnTo>
                  <a:pt x="40402" y="13805"/>
                </a:lnTo>
                <a:lnTo>
                  <a:pt x="40571" y="13737"/>
                </a:lnTo>
                <a:lnTo>
                  <a:pt x="40705" y="13636"/>
                </a:lnTo>
                <a:lnTo>
                  <a:pt x="40806" y="13468"/>
                </a:lnTo>
                <a:lnTo>
                  <a:pt x="40907" y="13232"/>
                </a:lnTo>
                <a:lnTo>
                  <a:pt x="40975" y="12997"/>
                </a:lnTo>
                <a:lnTo>
                  <a:pt x="41042" y="12458"/>
                </a:lnTo>
                <a:lnTo>
                  <a:pt x="41076" y="11414"/>
                </a:lnTo>
                <a:lnTo>
                  <a:pt x="41109" y="10000"/>
                </a:lnTo>
                <a:lnTo>
                  <a:pt x="41143" y="8586"/>
                </a:lnTo>
                <a:lnTo>
                  <a:pt x="41109" y="5758"/>
                </a:lnTo>
                <a:lnTo>
                  <a:pt x="41042" y="3065"/>
                </a:lnTo>
                <a:lnTo>
                  <a:pt x="40907" y="337"/>
                </a:lnTo>
                <a:lnTo>
                  <a:pt x="4090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7"/>
          <p:cNvSpPr/>
          <p:nvPr/>
        </p:nvSpPr>
        <p:spPr>
          <a:xfrm>
            <a:off x="7490343" y="4067501"/>
            <a:ext cx="1669877" cy="868867"/>
          </a:xfrm>
          <a:custGeom>
            <a:avLst/>
            <a:gdLst/>
            <a:ahLst/>
            <a:cxnLst/>
            <a:rect l="l" t="t" r="r" b="b"/>
            <a:pathLst>
              <a:path w="28315" h="17441" extrusionOk="0">
                <a:moveTo>
                  <a:pt x="2929" y="1011"/>
                </a:moveTo>
                <a:lnTo>
                  <a:pt x="2997" y="1112"/>
                </a:lnTo>
                <a:lnTo>
                  <a:pt x="3064" y="1145"/>
                </a:lnTo>
                <a:lnTo>
                  <a:pt x="3098" y="1179"/>
                </a:lnTo>
                <a:lnTo>
                  <a:pt x="3199" y="1145"/>
                </a:lnTo>
                <a:lnTo>
                  <a:pt x="3199" y="1213"/>
                </a:lnTo>
                <a:lnTo>
                  <a:pt x="3232" y="1280"/>
                </a:lnTo>
                <a:lnTo>
                  <a:pt x="3232" y="1280"/>
                </a:lnTo>
                <a:lnTo>
                  <a:pt x="3098" y="1213"/>
                </a:lnTo>
                <a:lnTo>
                  <a:pt x="2997" y="1145"/>
                </a:lnTo>
                <a:lnTo>
                  <a:pt x="2929" y="1011"/>
                </a:lnTo>
                <a:close/>
                <a:moveTo>
                  <a:pt x="2088" y="236"/>
                </a:moveTo>
                <a:lnTo>
                  <a:pt x="2492" y="304"/>
                </a:lnTo>
                <a:lnTo>
                  <a:pt x="2492" y="371"/>
                </a:lnTo>
                <a:lnTo>
                  <a:pt x="2458" y="472"/>
                </a:lnTo>
                <a:lnTo>
                  <a:pt x="2458" y="573"/>
                </a:lnTo>
                <a:lnTo>
                  <a:pt x="2492" y="842"/>
                </a:lnTo>
                <a:lnTo>
                  <a:pt x="2593" y="1044"/>
                </a:lnTo>
                <a:lnTo>
                  <a:pt x="2727" y="1246"/>
                </a:lnTo>
                <a:lnTo>
                  <a:pt x="2896" y="1415"/>
                </a:lnTo>
                <a:lnTo>
                  <a:pt x="2997" y="1482"/>
                </a:lnTo>
                <a:lnTo>
                  <a:pt x="3098" y="1550"/>
                </a:lnTo>
                <a:lnTo>
                  <a:pt x="3199" y="1550"/>
                </a:lnTo>
                <a:lnTo>
                  <a:pt x="3333" y="1583"/>
                </a:lnTo>
                <a:lnTo>
                  <a:pt x="3434" y="1550"/>
                </a:lnTo>
                <a:lnTo>
                  <a:pt x="3468" y="1516"/>
                </a:lnTo>
                <a:lnTo>
                  <a:pt x="3502" y="1482"/>
                </a:lnTo>
                <a:lnTo>
                  <a:pt x="3468" y="1886"/>
                </a:lnTo>
                <a:lnTo>
                  <a:pt x="3367" y="2257"/>
                </a:lnTo>
                <a:lnTo>
                  <a:pt x="3030" y="2156"/>
                </a:lnTo>
                <a:lnTo>
                  <a:pt x="2727" y="2055"/>
                </a:lnTo>
                <a:lnTo>
                  <a:pt x="2458" y="1853"/>
                </a:lnTo>
                <a:lnTo>
                  <a:pt x="2189" y="1617"/>
                </a:lnTo>
                <a:lnTo>
                  <a:pt x="2088" y="1482"/>
                </a:lnTo>
                <a:lnTo>
                  <a:pt x="1987" y="1314"/>
                </a:lnTo>
                <a:lnTo>
                  <a:pt x="1852" y="977"/>
                </a:lnTo>
                <a:lnTo>
                  <a:pt x="1751" y="640"/>
                </a:lnTo>
                <a:lnTo>
                  <a:pt x="1684" y="270"/>
                </a:lnTo>
                <a:lnTo>
                  <a:pt x="2088" y="236"/>
                </a:lnTo>
                <a:close/>
                <a:moveTo>
                  <a:pt x="1583" y="304"/>
                </a:moveTo>
                <a:lnTo>
                  <a:pt x="1583" y="674"/>
                </a:lnTo>
                <a:lnTo>
                  <a:pt x="1650" y="1078"/>
                </a:lnTo>
                <a:lnTo>
                  <a:pt x="1818" y="1449"/>
                </a:lnTo>
                <a:lnTo>
                  <a:pt x="2020" y="1785"/>
                </a:lnTo>
                <a:lnTo>
                  <a:pt x="2290" y="2055"/>
                </a:lnTo>
                <a:lnTo>
                  <a:pt x="2626" y="2324"/>
                </a:lnTo>
                <a:lnTo>
                  <a:pt x="2761" y="2391"/>
                </a:lnTo>
                <a:lnTo>
                  <a:pt x="2929" y="2425"/>
                </a:lnTo>
                <a:lnTo>
                  <a:pt x="3232" y="2459"/>
                </a:lnTo>
                <a:lnTo>
                  <a:pt x="3064" y="2728"/>
                </a:lnTo>
                <a:lnTo>
                  <a:pt x="2896" y="2896"/>
                </a:lnTo>
                <a:lnTo>
                  <a:pt x="2727" y="2997"/>
                </a:lnTo>
                <a:lnTo>
                  <a:pt x="2525" y="3065"/>
                </a:lnTo>
                <a:lnTo>
                  <a:pt x="2290" y="3132"/>
                </a:lnTo>
                <a:lnTo>
                  <a:pt x="1987" y="3166"/>
                </a:lnTo>
                <a:lnTo>
                  <a:pt x="1785" y="3166"/>
                </a:lnTo>
                <a:lnTo>
                  <a:pt x="1684" y="3132"/>
                </a:lnTo>
                <a:lnTo>
                  <a:pt x="1650" y="3098"/>
                </a:lnTo>
                <a:lnTo>
                  <a:pt x="1616" y="3098"/>
                </a:lnTo>
                <a:lnTo>
                  <a:pt x="1616" y="3132"/>
                </a:lnTo>
                <a:lnTo>
                  <a:pt x="1616" y="3199"/>
                </a:lnTo>
                <a:lnTo>
                  <a:pt x="1650" y="3267"/>
                </a:lnTo>
                <a:lnTo>
                  <a:pt x="1751" y="3334"/>
                </a:lnTo>
                <a:lnTo>
                  <a:pt x="2189" y="3334"/>
                </a:lnTo>
                <a:lnTo>
                  <a:pt x="2525" y="3267"/>
                </a:lnTo>
                <a:lnTo>
                  <a:pt x="2525" y="3300"/>
                </a:lnTo>
                <a:lnTo>
                  <a:pt x="2694" y="3502"/>
                </a:lnTo>
                <a:lnTo>
                  <a:pt x="2896" y="3738"/>
                </a:lnTo>
                <a:lnTo>
                  <a:pt x="3367" y="4108"/>
                </a:lnTo>
                <a:lnTo>
                  <a:pt x="3771" y="4479"/>
                </a:lnTo>
                <a:lnTo>
                  <a:pt x="3973" y="4681"/>
                </a:lnTo>
                <a:lnTo>
                  <a:pt x="4141" y="4950"/>
                </a:lnTo>
                <a:lnTo>
                  <a:pt x="4276" y="5152"/>
                </a:lnTo>
                <a:lnTo>
                  <a:pt x="4444" y="5354"/>
                </a:lnTo>
                <a:lnTo>
                  <a:pt x="4781" y="5758"/>
                </a:lnTo>
                <a:lnTo>
                  <a:pt x="5185" y="6128"/>
                </a:lnTo>
                <a:lnTo>
                  <a:pt x="5589" y="6499"/>
                </a:lnTo>
                <a:lnTo>
                  <a:pt x="5421" y="6701"/>
                </a:lnTo>
                <a:lnTo>
                  <a:pt x="5252" y="6936"/>
                </a:lnTo>
                <a:lnTo>
                  <a:pt x="5118" y="7138"/>
                </a:lnTo>
                <a:lnTo>
                  <a:pt x="3300" y="5388"/>
                </a:lnTo>
                <a:lnTo>
                  <a:pt x="2424" y="4546"/>
                </a:lnTo>
                <a:lnTo>
                  <a:pt x="1953" y="4142"/>
                </a:lnTo>
                <a:lnTo>
                  <a:pt x="1482" y="3805"/>
                </a:lnTo>
                <a:lnTo>
                  <a:pt x="909" y="3469"/>
                </a:lnTo>
                <a:lnTo>
                  <a:pt x="674" y="3267"/>
                </a:lnTo>
                <a:lnTo>
                  <a:pt x="573" y="3132"/>
                </a:lnTo>
                <a:lnTo>
                  <a:pt x="472" y="2997"/>
                </a:lnTo>
                <a:lnTo>
                  <a:pt x="371" y="2829"/>
                </a:lnTo>
                <a:lnTo>
                  <a:pt x="337" y="2661"/>
                </a:lnTo>
                <a:lnTo>
                  <a:pt x="270" y="2290"/>
                </a:lnTo>
                <a:lnTo>
                  <a:pt x="270" y="1954"/>
                </a:lnTo>
                <a:lnTo>
                  <a:pt x="303" y="1583"/>
                </a:lnTo>
                <a:lnTo>
                  <a:pt x="371" y="1314"/>
                </a:lnTo>
                <a:lnTo>
                  <a:pt x="472" y="1078"/>
                </a:lnTo>
                <a:lnTo>
                  <a:pt x="606" y="876"/>
                </a:lnTo>
                <a:lnTo>
                  <a:pt x="775" y="708"/>
                </a:lnTo>
                <a:lnTo>
                  <a:pt x="943" y="573"/>
                </a:lnTo>
                <a:lnTo>
                  <a:pt x="1145" y="438"/>
                </a:lnTo>
                <a:lnTo>
                  <a:pt x="1347" y="337"/>
                </a:lnTo>
                <a:lnTo>
                  <a:pt x="1583" y="304"/>
                </a:lnTo>
                <a:close/>
                <a:moveTo>
                  <a:pt x="21548" y="6701"/>
                </a:moveTo>
                <a:lnTo>
                  <a:pt x="21682" y="6903"/>
                </a:lnTo>
                <a:lnTo>
                  <a:pt x="21548" y="7037"/>
                </a:lnTo>
                <a:lnTo>
                  <a:pt x="21447" y="7206"/>
                </a:lnTo>
                <a:lnTo>
                  <a:pt x="21346" y="7071"/>
                </a:lnTo>
                <a:lnTo>
                  <a:pt x="21278" y="7004"/>
                </a:lnTo>
                <a:lnTo>
                  <a:pt x="21413" y="6869"/>
                </a:lnTo>
                <a:lnTo>
                  <a:pt x="21480" y="6802"/>
                </a:lnTo>
                <a:lnTo>
                  <a:pt x="21514" y="6734"/>
                </a:lnTo>
                <a:lnTo>
                  <a:pt x="21548" y="6701"/>
                </a:lnTo>
                <a:close/>
                <a:moveTo>
                  <a:pt x="22086" y="7004"/>
                </a:moveTo>
                <a:lnTo>
                  <a:pt x="22288" y="7037"/>
                </a:lnTo>
                <a:lnTo>
                  <a:pt x="22490" y="7105"/>
                </a:lnTo>
                <a:lnTo>
                  <a:pt x="22692" y="7206"/>
                </a:lnTo>
                <a:lnTo>
                  <a:pt x="22894" y="7307"/>
                </a:lnTo>
                <a:lnTo>
                  <a:pt x="23063" y="7475"/>
                </a:lnTo>
                <a:lnTo>
                  <a:pt x="23770" y="8115"/>
                </a:lnTo>
                <a:lnTo>
                  <a:pt x="24477" y="8754"/>
                </a:lnTo>
                <a:lnTo>
                  <a:pt x="25117" y="9428"/>
                </a:lnTo>
                <a:lnTo>
                  <a:pt x="25723" y="10101"/>
                </a:lnTo>
                <a:lnTo>
                  <a:pt x="26295" y="10842"/>
                </a:lnTo>
                <a:lnTo>
                  <a:pt x="26800" y="11549"/>
                </a:lnTo>
                <a:lnTo>
                  <a:pt x="26733" y="11583"/>
                </a:lnTo>
                <a:lnTo>
                  <a:pt x="26699" y="11616"/>
                </a:lnTo>
                <a:lnTo>
                  <a:pt x="26665" y="11684"/>
                </a:lnTo>
                <a:lnTo>
                  <a:pt x="26665" y="11751"/>
                </a:lnTo>
                <a:lnTo>
                  <a:pt x="26699" y="11785"/>
                </a:lnTo>
                <a:lnTo>
                  <a:pt x="26733" y="11852"/>
                </a:lnTo>
                <a:lnTo>
                  <a:pt x="26800" y="11987"/>
                </a:lnTo>
                <a:lnTo>
                  <a:pt x="26564" y="12290"/>
                </a:lnTo>
                <a:lnTo>
                  <a:pt x="26531" y="12357"/>
                </a:lnTo>
                <a:lnTo>
                  <a:pt x="26463" y="12391"/>
                </a:lnTo>
                <a:lnTo>
                  <a:pt x="26329" y="12391"/>
                </a:lnTo>
                <a:lnTo>
                  <a:pt x="26160" y="12357"/>
                </a:lnTo>
                <a:lnTo>
                  <a:pt x="25992" y="12256"/>
                </a:lnTo>
                <a:lnTo>
                  <a:pt x="25655" y="12020"/>
                </a:lnTo>
                <a:lnTo>
                  <a:pt x="25453" y="11852"/>
                </a:lnTo>
                <a:lnTo>
                  <a:pt x="25083" y="11549"/>
                </a:lnTo>
                <a:lnTo>
                  <a:pt x="24746" y="11246"/>
                </a:lnTo>
                <a:lnTo>
                  <a:pt x="24107" y="10573"/>
                </a:lnTo>
                <a:lnTo>
                  <a:pt x="23433" y="9832"/>
                </a:lnTo>
                <a:lnTo>
                  <a:pt x="22793" y="9057"/>
                </a:lnTo>
                <a:lnTo>
                  <a:pt x="22120" y="8317"/>
                </a:lnTo>
                <a:lnTo>
                  <a:pt x="21783" y="7946"/>
                </a:lnTo>
                <a:lnTo>
                  <a:pt x="21413" y="7610"/>
                </a:lnTo>
                <a:lnTo>
                  <a:pt x="21548" y="7408"/>
                </a:lnTo>
                <a:lnTo>
                  <a:pt x="21716" y="7206"/>
                </a:lnTo>
                <a:lnTo>
                  <a:pt x="21884" y="7071"/>
                </a:lnTo>
                <a:lnTo>
                  <a:pt x="22086" y="7004"/>
                </a:lnTo>
                <a:close/>
                <a:moveTo>
                  <a:pt x="26935" y="12088"/>
                </a:moveTo>
                <a:lnTo>
                  <a:pt x="27271" y="12222"/>
                </a:lnTo>
                <a:lnTo>
                  <a:pt x="27406" y="12323"/>
                </a:lnTo>
                <a:lnTo>
                  <a:pt x="27507" y="12424"/>
                </a:lnTo>
                <a:lnTo>
                  <a:pt x="27339" y="12694"/>
                </a:lnTo>
                <a:lnTo>
                  <a:pt x="27137" y="12896"/>
                </a:lnTo>
                <a:lnTo>
                  <a:pt x="26800" y="12424"/>
                </a:lnTo>
                <a:lnTo>
                  <a:pt x="26867" y="12256"/>
                </a:lnTo>
                <a:lnTo>
                  <a:pt x="26935" y="12088"/>
                </a:lnTo>
                <a:close/>
                <a:moveTo>
                  <a:pt x="1650" y="1"/>
                </a:moveTo>
                <a:lnTo>
                  <a:pt x="1414" y="68"/>
                </a:lnTo>
                <a:lnTo>
                  <a:pt x="1179" y="135"/>
                </a:lnTo>
                <a:lnTo>
                  <a:pt x="977" y="236"/>
                </a:lnTo>
                <a:lnTo>
                  <a:pt x="775" y="371"/>
                </a:lnTo>
                <a:lnTo>
                  <a:pt x="539" y="607"/>
                </a:lnTo>
                <a:lnTo>
                  <a:pt x="371" y="842"/>
                </a:lnTo>
                <a:lnTo>
                  <a:pt x="236" y="1078"/>
                </a:lnTo>
                <a:lnTo>
                  <a:pt x="101" y="1347"/>
                </a:lnTo>
                <a:lnTo>
                  <a:pt x="34" y="1651"/>
                </a:lnTo>
                <a:lnTo>
                  <a:pt x="0" y="1920"/>
                </a:lnTo>
                <a:lnTo>
                  <a:pt x="0" y="2223"/>
                </a:lnTo>
                <a:lnTo>
                  <a:pt x="34" y="2526"/>
                </a:lnTo>
                <a:lnTo>
                  <a:pt x="101" y="2728"/>
                </a:lnTo>
                <a:lnTo>
                  <a:pt x="135" y="2930"/>
                </a:lnTo>
                <a:lnTo>
                  <a:pt x="236" y="3098"/>
                </a:lnTo>
                <a:lnTo>
                  <a:pt x="337" y="3233"/>
                </a:lnTo>
                <a:lnTo>
                  <a:pt x="573" y="3502"/>
                </a:lnTo>
                <a:lnTo>
                  <a:pt x="842" y="3738"/>
                </a:lnTo>
                <a:lnTo>
                  <a:pt x="1482" y="4142"/>
                </a:lnTo>
                <a:lnTo>
                  <a:pt x="1785" y="4378"/>
                </a:lnTo>
                <a:lnTo>
                  <a:pt x="2088" y="4613"/>
                </a:lnTo>
                <a:lnTo>
                  <a:pt x="3535" y="5994"/>
                </a:lnTo>
                <a:lnTo>
                  <a:pt x="4949" y="7374"/>
                </a:lnTo>
                <a:lnTo>
                  <a:pt x="5017" y="7408"/>
                </a:lnTo>
                <a:lnTo>
                  <a:pt x="5084" y="7408"/>
                </a:lnTo>
                <a:lnTo>
                  <a:pt x="5151" y="7340"/>
                </a:lnTo>
                <a:lnTo>
                  <a:pt x="5185" y="7307"/>
                </a:lnTo>
                <a:lnTo>
                  <a:pt x="5320" y="7172"/>
                </a:lnTo>
                <a:lnTo>
                  <a:pt x="5421" y="7037"/>
                </a:lnTo>
                <a:lnTo>
                  <a:pt x="5488" y="7037"/>
                </a:lnTo>
                <a:lnTo>
                  <a:pt x="5757" y="7374"/>
                </a:lnTo>
                <a:lnTo>
                  <a:pt x="5993" y="7643"/>
                </a:lnTo>
                <a:lnTo>
                  <a:pt x="6363" y="8014"/>
                </a:lnTo>
                <a:lnTo>
                  <a:pt x="6801" y="8384"/>
                </a:lnTo>
                <a:lnTo>
                  <a:pt x="7205" y="8687"/>
                </a:lnTo>
                <a:lnTo>
                  <a:pt x="7643" y="8956"/>
                </a:lnTo>
                <a:lnTo>
                  <a:pt x="8114" y="9192"/>
                </a:lnTo>
                <a:lnTo>
                  <a:pt x="8619" y="9360"/>
                </a:lnTo>
                <a:lnTo>
                  <a:pt x="8922" y="9428"/>
                </a:lnTo>
                <a:lnTo>
                  <a:pt x="9259" y="9461"/>
                </a:lnTo>
                <a:lnTo>
                  <a:pt x="9899" y="9529"/>
                </a:lnTo>
                <a:lnTo>
                  <a:pt x="10202" y="9563"/>
                </a:lnTo>
                <a:lnTo>
                  <a:pt x="10505" y="9664"/>
                </a:lnTo>
                <a:lnTo>
                  <a:pt x="10774" y="9832"/>
                </a:lnTo>
                <a:lnTo>
                  <a:pt x="11043" y="10034"/>
                </a:lnTo>
                <a:lnTo>
                  <a:pt x="11245" y="10303"/>
                </a:lnTo>
                <a:lnTo>
                  <a:pt x="11414" y="10606"/>
                </a:lnTo>
                <a:lnTo>
                  <a:pt x="11515" y="10977"/>
                </a:lnTo>
                <a:lnTo>
                  <a:pt x="11616" y="11347"/>
                </a:lnTo>
                <a:lnTo>
                  <a:pt x="11717" y="12088"/>
                </a:lnTo>
                <a:lnTo>
                  <a:pt x="11784" y="12761"/>
                </a:lnTo>
                <a:lnTo>
                  <a:pt x="11885" y="13805"/>
                </a:lnTo>
                <a:lnTo>
                  <a:pt x="11919" y="14310"/>
                </a:lnTo>
                <a:lnTo>
                  <a:pt x="11986" y="14781"/>
                </a:lnTo>
                <a:lnTo>
                  <a:pt x="12121" y="15252"/>
                </a:lnTo>
                <a:lnTo>
                  <a:pt x="12188" y="15488"/>
                </a:lnTo>
                <a:lnTo>
                  <a:pt x="12289" y="15690"/>
                </a:lnTo>
                <a:lnTo>
                  <a:pt x="12424" y="15892"/>
                </a:lnTo>
                <a:lnTo>
                  <a:pt x="12592" y="16094"/>
                </a:lnTo>
                <a:lnTo>
                  <a:pt x="12760" y="16296"/>
                </a:lnTo>
                <a:lnTo>
                  <a:pt x="12962" y="16464"/>
                </a:lnTo>
                <a:lnTo>
                  <a:pt x="13164" y="16599"/>
                </a:lnTo>
                <a:lnTo>
                  <a:pt x="13400" y="16734"/>
                </a:lnTo>
                <a:lnTo>
                  <a:pt x="13838" y="16936"/>
                </a:lnTo>
                <a:lnTo>
                  <a:pt x="14309" y="17070"/>
                </a:lnTo>
                <a:lnTo>
                  <a:pt x="14780" y="17205"/>
                </a:lnTo>
                <a:lnTo>
                  <a:pt x="15252" y="17306"/>
                </a:lnTo>
                <a:lnTo>
                  <a:pt x="15757" y="17373"/>
                </a:lnTo>
                <a:lnTo>
                  <a:pt x="16296" y="17441"/>
                </a:lnTo>
                <a:lnTo>
                  <a:pt x="16531" y="17407"/>
                </a:lnTo>
                <a:lnTo>
                  <a:pt x="16767" y="17407"/>
                </a:lnTo>
                <a:lnTo>
                  <a:pt x="17205" y="17340"/>
                </a:lnTo>
                <a:lnTo>
                  <a:pt x="17609" y="17239"/>
                </a:lnTo>
                <a:lnTo>
                  <a:pt x="18013" y="17070"/>
                </a:lnTo>
                <a:lnTo>
                  <a:pt x="18383" y="16902"/>
                </a:lnTo>
                <a:lnTo>
                  <a:pt x="18753" y="16700"/>
                </a:lnTo>
                <a:lnTo>
                  <a:pt x="19090" y="16464"/>
                </a:lnTo>
                <a:lnTo>
                  <a:pt x="19393" y="16161"/>
                </a:lnTo>
                <a:lnTo>
                  <a:pt x="19629" y="15791"/>
                </a:lnTo>
                <a:lnTo>
                  <a:pt x="19763" y="15555"/>
                </a:lnTo>
                <a:lnTo>
                  <a:pt x="19831" y="15320"/>
                </a:lnTo>
                <a:lnTo>
                  <a:pt x="19898" y="15084"/>
                </a:lnTo>
                <a:lnTo>
                  <a:pt x="19898" y="14815"/>
                </a:lnTo>
                <a:lnTo>
                  <a:pt x="19898" y="14579"/>
                </a:lnTo>
                <a:lnTo>
                  <a:pt x="19831" y="14343"/>
                </a:lnTo>
                <a:lnTo>
                  <a:pt x="19763" y="14108"/>
                </a:lnTo>
                <a:lnTo>
                  <a:pt x="19696" y="13872"/>
                </a:lnTo>
                <a:lnTo>
                  <a:pt x="19460" y="13367"/>
                </a:lnTo>
                <a:lnTo>
                  <a:pt x="19225" y="12929"/>
                </a:lnTo>
                <a:lnTo>
                  <a:pt x="18922" y="12492"/>
                </a:lnTo>
                <a:lnTo>
                  <a:pt x="18652" y="12121"/>
                </a:lnTo>
                <a:lnTo>
                  <a:pt x="18248" y="11549"/>
                </a:lnTo>
                <a:lnTo>
                  <a:pt x="17878" y="10909"/>
                </a:lnTo>
                <a:lnTo>
                  <a:pt x="17575" y="10202"/>
                </a:lnTo>
                <a:lnTo>
                  <a:pt x="17339" y="9529"/>
                </a:lnTo>
                <a:lnTo>
                  <a:pt x="17238" y="9158"/>
                </a:lnTo>
                <a:lnTo>
                  <a:pt x="17171" y="8788"/>
                </a:lnTo>
                <a:lnTo>
                  <a:pt x="17104" y="8418"/>
                </a:lnTo>
                <a:lnTo>
                  <a:pt x="17070" y="8047"/>
                </a:lnTo>
                <a:lnTo>
                  <a:pt x="17070" y="7711"/>
                </a:lnTo>
                <a:lnTo>
                  <a:pt x="17104" y="7340"/>
                </a:lnTo>
                <a:lnTo>
                  <a:pt x="17137" y="6970"/>
                </a:lnTo>
                <a:lnTo>
                  <a:pt x="17238" y="6633"/>
                </a:lnTo>
                <a:lnTo>
                  <a:pt x="17339" y="6297"/>
                </a:lnTo>
                <a:lnTo>
                  <a:pt x="17541" y="5960"/>
                </a:lnTo>
                <a:lnTo>
                  <a:pt x="17777" y="5691"/>
                </a:lnTo>
                <a:lnTo>
                  <a:pt x="18046" y="5455"/>
                </a:lnTo>
                <a:lnTo>
                  <a:pt x="18349" y="5253"/>
                </a:lnTo>
                <a:lnTo>
                  <a:pt x="18686" y="5152"/>
                </a:lnTo>
                <a:lnTo>
                  <a:pt x="19023" y="5085"/>
                </a:lnTo>
                <a:lnTo>
                  <a:pt x="19393" y="5085"/>
                </a:lnTo>
                <a:lnTo>
                  <a:pt x="19696" y="5186"/>
                </a:lnTo>
                <a:lnTo>
                  <a:pt x="19965" y="5320"/>
                </a:lnTo>
                <a:lnTo>
                  <a:pt x="20235" y="5489"/>
                </a:lnTo>
                <a:lnTo>
                  <a:pt x="20470" y="5724"/>
                </a:lnTo>
                <a:lnTo>
                  <a:pt x="20672" y="5960"/>
                </a:lnTo>
                <a:lnTo>
                  <a:pt x="20874" y="6196"/>
                </a:lnTo>
                <a:lnTo>
                  <a:pt x="21211" y="6734"/>
                </a:lnTo>
                <a:lnTo>
                  <a:pt x="21076" y="6936"/>
                </a:lnTo>
                <a:lnTo>
                  <a:pt x="21043" y="6936"/>
                </a:lnTo>
                <a:lnTo>
                  <a:pt x="21043" y="7037"/>
                </a:lnTo>
                <a:lnTo>
                  <a:pt x="21076" y="7071"/>
                </a:lnTo>
                <a:lnTo>
                  <a:pt x="21144" y="7071"/>
                </a:lnTo>
                <a:lnTo>
                  <a:pt x="21177" y="7138"/>
                </a:lnTo>
                <a:lnTo>
                  <a:pt x="21245" y="7273"/>
                </a:lnTo>
                <a:lnTo>
                  <a:pt x="21278" y="7340"/>
                </a:lnTo>
                <a:lnTo>
                  <a:pt x="21346" y="7374"/>
                </a:lnTo>
                <a:lnTo>
                  <a:pt x="21312" y="7542"/>
                </a:lnTo>
                <a:lnTo>
                  <a:pt x="21245" y="7576"/>
                </a:lnTo>
                <a:lnTo>
                  <a:pt x="21211" y="7643"/>
                </a:lnTo>
                <a:lnTo>
                  <a:pt x="21245" y="7677"/>
                </a:lnTo>
                <a:lnTo>
                  <a:pt x="21649" y="8216"/>
                </a:lnTo>
                <a:lnTo>
                  <a:pt x="22086" y="8721"/>
                </a:lnTo>
                <a:lnTo>
                  <a:pt x="22962" y="9697"/>
                </a:lnTo>
                <a:lnTo>
                  <a:pt x="23837" y="10674"/>
                </a:lnTo>
                <a:lnTo>
                  <a:pt x="24275" y="11145"/>
                </a:lnTo>
                <a:lnTo>
                  <a:pt x="24746" y="11583"/>
                </a:lnTo>
                <a:lnTo>
                  <a:pt x="25049" y="11886"/>
                </a:lnTo>
                <a:lnTo>
                  <a:pt x="25453" y="12256"/>
                </a:lnTo>
                <a:lnTo>
                  <a:pt x="25689" y="12424"/>
                </a:lnTo>
                <a:lnTo>
                  <a:pt x="25925" y="12593"/>
                </a:lnTo>
                <a:lnTo>
                  <a:pt x="26127" y="12660"/>
                </a:lnTo>
                <a:lnTo>
                  <a:pt x="26295" y="12694"/>
                </a:lnTo>
                <a:lnTo>
                  <a:pt x="26497" y="12660"/>
                </a:lnTo>
                <a:lnTo>
                  <a:pt x="26665" y="12593"/>
                </a:lnTo>
                <a:lnTo>
                  <a:pt x="26699" y="12559"/>
                </a:lnTo>
                <a:lnTo>
                  <a:pt x="27036" y="13064"/>
                </a:lnTo>
                <a:lnTo>
                  <a:pt x="27103" y="13098"/>
                </a:lnTo>
                <a:lnTo>
                  <a:pt x="27170" y="13098"/>
                </a:lnTo>
                <a:lnTo>
                  <a:pt x="27440" y="12862"/>
                </a:lnTo>
                <a:lnTo>
                  <a:pt x="27608" y="13030"/>
                </a:lnTo>
                <a:lnTo>
                  <a:pt x="27810" y="13165"/>
                </a:lnTo>
                <a:lnTo>
                  <a:pt x="28046" y="13232"/>
                </a:lnTo>
                <a:lnTo>
                  <a:pt x="28315" y="13266"/>
                </a:lnTo>
                <a:lnTo>
                  <a:pt x="28315" y="12862"/>
                </a:lnTo>
                <a:lnTo>
                  <a:pt x="27978" y="12795"/>
                </a:lnTo>
                <a:lnTo>
                  <a:pt x="27608" y="12660"/>
                </a:lnTo>
                <a:lnTo>
                  <a:pt x="27709" y="12525"/>
                </a:lnTo>
                <a:lnTo>
                  <a:pt x="27743" y="12458"/>
                </a:lnTo>
                <a:lnTo>
                  <a:pt x="27709" y="12357"/>
                </a:lnTo>
                <a:lnTo>
                  <a:pt x="27574" y="12189"/>
                </a:lnTo>
                <a:lnTo>
                  <a:pt x="27372" y="12020"/>
                </a:lnTo>
                <a:lnTo>
                  <a:pt x="27170" y="11919"/>
                </a:lnTo>
                <a:lnTo>
                  <a:pt x="27204" y="11852"/>
                </a:lnTo>
                <a:lnTo>
                  <a:pt x="27204" y="11751"/>
                </a:lnTo>
                <a:lnTo>
                  <a:pt x="27137" y="11650"/>
                </a:lnTo>
                <a:lnTo>
                  <a:pt x="27137" y="11616"/>
                </a:lnTo>
                <a:lnTo>
                  <a:pt x="27137" y="11583"/>
                </a:lnTo>
                <a:lnTo>
                  <a:pt x="27137" y="11549"/>
                </a:lnTo>
                <a:lnTo>
                  <a:pt x="27069" y="11549"/>
                </a:lnTo>
                <a:lnTo>
                  <a:pt x="26733" y="10977"/>
                </a:lnTo>
                <a:lnTo>
                  <a:pt x="26362" y="10438"/>
                </a:lnTo>
                <a:lnTo>
                  <a:pt x="25958" y="9933"/>
                </a:lnTo>
                <a:lnTo>
                  <a:pt x="25521" y="9428"/>
                </a:lnTo>
                <a:lnTo>
                  <a:pt x="25049" y="8956"/>
                </a:lnTo>
                <a:lnTo>
                  <a:pt x="24578" y="8519"/>
                </a:lnTo>
                <a:lnTo>
                  <a:pt x="23601" y="7610"/>
                </a:lnTo>
                <a:lnTo>
                  <a:pt x="23298" y="7307"/>
                </a:lnTo>
                <a:lnTo>
                  <a:pt x="22928" y="6970"/>
                </a:lnTo>
                <a:lnTo>
                  <a:pt x="22726" y="6835"/>
                </a:lnTo>
                <a:lnTo>
                  <a:pt x="22524" y="6734"/>
                </a:lnTo>
                <a:lnTo>
                  <a:pt x="22288" y="6667"/>
                </a:lnTo>
                <a:lnTo>
                  <a:pt x="22086" y="6701"/>
                </a:lnTo>
                <a:lnTo>
                  <a:pt x="21884" y="6768"/>
                </a:lnTo>
                <a:lnTo>
                  <a:pt x="21783" y="6600"/>
                </a:lnTo>
                <a:lnTo>
                  <a:pt x="21682" y="6431"/>
                </a:lnTo>
                <a:lnTo>
                  <a:pt x="21649" y="6398"/>
                </a:lnTo>
                <a:lnTo>
                  <a:pt x="21581" y="6364"/>
                </a:lnTo>
                <a:lnTo>
                  <a:pt x="21514" y="6364"/>
                </a:lnTo>
                <a:lnTo>
                  <a:pt x="21480" y="6398"/>
                </a:lnTo>
                <a:lnTo>
                  <a:pt x="21413" y="6499"/>
                </a:lnTo>
                <a:lnTo>
                  <a:pt x="21177" y="6162"/>
                </a:lnTo>
                <a:lnTo>
                  <a:pt x="20942" y="5825"/>
                </a:lnTo>
                <a:lnTo>
                  <a:pt x="20639" y="5522"/>
                </a:lnTo>
                <a:lnTo>
                  <a:pt x="20336" y="5219"/>
                </a:lnTo>
                <a:lnTo>
                  <a:pt x="19999" y="4984"/>
                </a:lnTo>
                <a:lnTo>
                  <a:pt x="19831" y="4916"/>
                </a:lnTo>
                <a:lnTo>
                  <a:pt x="19662" y="4849"/>
                </a:lnTo>
                <a:lnTo>
                  <a:pt x="19460" y="4782"/>
                </a:lnTo>
                <a:lnTo>
                  <a:pt x="19258" y="4748"/>
                </a:lnTo>
                <a:lnTo>
                  <a:pt x="19056" y="4748"/>
                </a:lnTo>
                <a:lnTo>
                  <a:pt x="18854" y="4782"/>
                </a:lnTo>
                <a:lnTo>
                  <a:pt x="18585" y="4849"/>
                </a:lnTo>
                <a:lnTo>
                  <a:pt x="18383" y="4916"/>
                </a:lnTo>
                <a:lnTo>
                  <a:pt x="18147" y="5017"/>
                </a:lnTo>
                <a:lnTo>
                  <a:pt x="17945" y="5152"/>
                </a:lnTo>
                <a:lnTo>
                  <a:pt x="17777" y="5287"/>
                </a:lnTo>
                <a:lnTo>
                  <a:pt x="17609" y="5421"/>
                </a:lnTo>
                <a:lnTo>
                  <a:pt x="17474" y="5590"/>
                </a:lnTo>
                <a:lnTo>
                  <a:pt x="17339" y="5792"/>
                </a:lnTo>
                <a:lnTo>
                  <a:pt x="17104" y="6162"/>
                </a:lnTo>
                <a:lnTo>
                  <a:pt x="16935" y="6600"/>
                </a:lnTo>
                <a:lnTo>
                  <a:pt x="16834" y="7071"/>
                </a:lnTo>
                <a:lnTo>
                  <a:pt x="16767" y="7542"/>
                </a:lnTo>
                <a:lnTo>
                  <a:pt x="16767" y="8148"/>
                </a:lnTo>
                <a:lnTo>
                  <a:pt x="16834" y="8754"/>
                </a:lnTo>
                <a:lnTo>
                  <a:pt x="16969" y="9360"/>
                </a:lnTo>
                <a:lnTo>
                  <a:pt x="17137" y="9933"/>
                </a:lnTo>
                <a:lnTo>
                  <a:pt x="17339" y="10505"/>
                </a:lnTo>
                <a:lnTo>
                  <a:pt x="17609" y="11078"/>
                </a:lnTo>
                <a:lnTo>
                  <a:pt x="17912" y="11616"/>
                </a:lnTo>
                <a:lnTo>
                  <a:pt x="18248" y="12088"/>
                </a:lnTo>
                <a:lnTo>
                  <a:pt x="18652" y="12626"/>
                </a:lnTo>
                <a:lnTo>
                  <a:pt x="18989" y="13165"/>
                </a:lnTo>
                <a:lnTo>
                  <a:pt x="19157" y="13434"/>
                </a:lnTo>
                <a:lnTo>
                  <a:pt x="19292" y="13737"/>
                </a:lnTo>
                <a:lnTo>
                  <a:pt x="19427" y="14040"/>
                </a:lnTo>
                <a:lnTo>
                  <a:pt x="19528" y="14377"/>
                </a:lnTo>
                <a:lnTo>
                  <a:pt x="19561" y="14579"/>
                </a:lnTo>
                <a:lnTo>
                  <a:pt x="19595" y="14781"/>
                </a:lnTo>
                <a:lnTo>
                  <a:pt x="19561" y="14983"/>
                </a:lnTo>
                <a:lnTo>
                  <a:pt x="19528" y="15185"/>
                </a:lnTo>
                <a:lnTo>
                  <a:pt x="19494" y="15353"/>
                </a:lnTo>
                <a:lnTo>
                  <a:pt x="19427" y="15522"/>
                </a:lnTo>
                <a:lnTo>
                  <a:pt x="19225" y="15858"/>
                </a:lnTo>
                <a:lnTo>
                  <a:pt x="18955" y="16161"/>
                </a:lnTo>
                <a:lnTo>
                  <a:pt x="18652" y="16397"/>
                </a:lnTo>
                <a:lnTo>
                  <a:pt x="18316" y="16599"/>
                </a:lnTo>
                <a:lnTo>
                  <a:pt x="17945" y="16767"/>
                </a:lnTo>
                <a:lnTo>
                  <a:pt x="17676" y="16902"/>
                </a:lnTo>
                <a:lnTo>
                  <a:pt x="17373" y="16969"/>
                </a:lnTo>
                <a:lnTo>
                  <a:pt x="17070" y="17037"/>
                </a:lnTo>
                <a:lnTo>
                  <a:pt x="16733" y="17070"/>
                </a:lnTo>
                <a:lnTo>
                  <a:pt x="16094" y="17104"/>
                </a:lnTo>
                <a:lnTo>
                  <a:pt x="15420" y="17070"/>
                </a:lnTo>
                <a:lnTo>
                  <a:pt x="14747" y="16936"/>
                </a:lnTo>
                <a:lnTo>
                  <a:pt x="14444" y="16868"/>
                </a:lnTo>
                <a:lnTo>
                  <a:pt x="14141" y="16734"/>
                </a:lnTo>
                <a:lnTo>
                  <a:pt x="13838" y="16633"/>
                </a:lnTo>
                <a:lnTo>
                  <a:pt x="13535" y="16464"/>
                </a:lnTo>
                <a:lnTo>
                  <a:pt x="13299" y="16330"/>
                </a:lnTo>
                <a:lnTo>
                  <a:pt x="13030" y="16128"/>
                </a:lnTo>
                <a:lnTo>
                  <a:pt x="12760" y="15892"/>
                </a:lnTo>
                <a:lnTo>
                  <a:pt x="12558" y="15589"/>
                </a:lnTo>
                <a:lnTo>
                  <a:pt x="12390" y="15286"/>
                </a:lnTo>
                <a:lnTo>
                  <a:pt x="12323" y="14949"/>
                </a:lnTo>
                <a:lnTo>
                  <a:pt x="12255" y="14613"/>
                </a:lnTo>
                <a:lnTo>
                  <a:pt x="12188" y="14276"/>
                </a:lnTo>
                <a:lnTo>
                  <a:pt x="12154" y="13535"/>
                </a:lnTo>
                <a:lnTo>
                  <a:pt x="12087" y="12862"/>
                </a:lnTo>
                <a:lnTo>
                  <a:pt x="12020" y="12222"/>
                </a:lnTo>
                <a:lnTo>
                  <a:pt x="11919" y="11549"/>
                </a:lnTo>
                <a:lnTo>
                  <a:pt x="11784" y="10909"/>
                </a:lnTo>
                <a:lnTo>
                  <a:pt x="11649" y="10539"/>
                </a:lnTo>
                <a:lnTo>
                  <a:pt x="11481" y="10135"/>
                </a:lnTo>
                <a:lnTo>
                  <a:pt x="11380" y="9967"/>
                </a:lnTo>
                <a:lnTo>
                  <a:pt x="11245" y="9798"/>
                </a:lnTo>
                <a:lnTo>
                  <a:pt x="11111" y="9664"/>
                </a:lnTo>
                <a:lnTo>
                  <a:pt x="10942" y="9563"/>
                </a:lnTo>
                <a:lnTo>
                  <a:pt x="10673" y="9428"/>
                </a:lnTo>
                <a:lnTo>
                  <a:pt x="10404" y="9327"/>
                </a:lnTo>
                <a:lnTo>
                  <a:pt x="10134" y="9259"/>
                </a:lnTo>
                <a:lnTo>
                  <a:pt x="9831" y="9192"/>
                </a:lnTo>
                <a:lnTo>
                  <a:pt x="9259" y="9158"/>
                </a:lnTo>
                <a:lnTo>
                  <a:pt x="8687" y="9057"/>
                </a:lnTo>
                <a:lnTo>
                  <a:pt x="8350" y="8990"/>
                </a:lnTo>
                <a:lnTo>
                  <a:pt x="8013" y="8855"/>
                </a:lnTo>
                <a:lnTo>
                  <a:pt x="7710" y="8687"/>
                </a:lnTo>
                <a:lnTo>
                  <a:pt x="7407" y="8485"/>
                </a:lnTo>
                <a:lnTo>
                  <a:pt x="6835" y="8047"/>
                </a:lnTo>
                <a:lnTo>
                  <a:pt x="6296" y="7576"/>
                </a:lnTo>
                <a:lnTo>
                  <a:pt x="6128" y="7408"/>
                </a:lnTo>
                <a:lnTo>
                  <a:pt x="5993" y="7206"/>
                </a:lnTo>
                <a:lnTo>
                  <a:pt x="5825" y="7004"/>
                </a:lnTo>
                <a:lnTo>
                  <a:pt x="5656" y="6869"/>
                </a:lnTo>
                <a:lnTo>
                  <a:pt x="5589" y="6835"/>
                </a:lnTo>
                <a:lnTo>
                  <a:pt x="5724" y="6667"/>
                </a:lnTo>
                <a:lnTo>
                  <a:pt x="5757" y="6600"/>
                </a:lnTo>
                <a:lnTo>
                  <a:pt x="5825" y="6600"/>
                </a:lnTo>
                <a:lnTo>
                  <a:pt x="5892" y="6566"/>
                </a:lnTo>
                <a:lnTo>
                  <a:pt x="5892" y="6499"/>
                </a:lnTo>
                <a:lnTo>
                  <a:pt x="5858" y="6431"/>
                </a:lnTo>
                <a:lnTo>
                  <a:pt x="4983" y="5590"/>
                </a:lnTo>
                <a:lnTo>
                  <a:pt x="4579" y="5152"/>
                </a:lnTo>
                <a:lnTo>
                  <a:pt x="4411" y="4916"/>
                </a:lnTo>
                <a:lnTo>
                  <a:pt x="4242" y="4681"/>
                </a:lnTo>
                <a:lnTo>
                  <a:pt x="4108" y="4445"/>
                </a:lnTo>
                <a:lnTo>
                  <a:pt x="3939" y="4243"/>
                </a:lnTo>
                <a:lnTo>
                  <a:pt x="3737" y="4041"/>
                </a:lnTo>
                <a:lnTo>
                  <a:pt x="3502" y="3873"/>
                </a:lnTo>
                <a:lnTo>
                  <a:pt x="3064" y="3536"/>
                </a:lnTo>
                <a:lnTo>
                  <a:pt x="2626" y="3233"/>
                </a:lnTo>
                <a:lnTo>
                  <a:pt x="2896" y="3132"/>
                </a:lnTo>
                <a:lnTo>
                  <a:pt x="3030" y="3065"/>
                </a:lnTo>
                <a:lnTo>
                  <a:pt x="3165" y="2964"/>
                </a:lnTo>
                <a:lnTo>
                  <a:pt x="3367" y="2728"/>
                </a:lnTo>
                <a:lnTo>
                  <a:pt x="3502" y="2459"/>
                </a:lnTo>
                <a:lnTo>
                  <a:pt x="3636" y="2156"/>
                </a:lnTo>
                <a:lnTo>
                  <a:pt x="3704" y="1819"/>
                </a:lnTo>
                <a:lnTo>
                  <a:pt x="3737" y="1516"/>
                </a:lnTo>
                <a:lnTo>
                  <a:pt x="3737" y="1179"/>
                </a:lnTo>
                <a:lnTo>
                  <a:pt x="3704" y="876"/>
                </a:lnTo>
                <a:lnTo>
                  <a:pt x="3670" y="775"/>
                </a:lnTo>
                <a:lnTo>
                  <a:pt x="3535" y="775"/>
                </a:lnTo>
                <a:lnTo>
                  <a:pt x="3502" y="809"/>
                </a:lnTo>
                <a:lnTo>
                  <a:pt x="3502" y="876"/>
                </a:lnTo>
                <a:lnTo>
                  <a:pt x="3502" y="1145"/>
                </a:lnTo>
                <a:lnTo>
                  <a:pt x="3401" y="876"/>
                </a:lnTo>
                <a:lnTo>
                  <a:pt x="3232" y="674"/>
                </a:lnTo>
                <a:lnTo>
                  <a:pt x="3030" y="539"/>
                </a:lnTo>
                <a:lnTo>
                  <a:pt x="2963" y="472"/>
                </a:lnTo>
                <a:lnTo>
                  <a:pt x="2896" y="337"/>
                </a:lnTo>
                <a:lnTo>
                  <a:pt x="2862" y="236"/>
                </a:lnTo>
                <a:lnTo>
                  <a:pt x="2761" y="203"/>
                </a:lnTo>
                <a:lnTo>
                  <a:pt x="2694" y="169"/>
                </a:lnTo>
                <a:lnTo>
                  <a:pt x="2593" y="169"/>
                </a:lnTo>
                <a:lnTo>
                  <a:pt x="2559" y="203"/>
                </a:lnTo>
                <a:lnTo>
                  <a:pt x="2357" y="102"/>
                </a:lnTo>
                <a:lnTo>
                  <a:pt x="2121" y="34"/>
                </a:lnTo>
                <a:lnTo>
                  <a:pt x="188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7"/>
          <p:cNvSpPr/>
          <p:nvPr/>
        </p:nvSpPr>
        <p:spPr>
          <a:xfrm>
            <a:off x="2176399" y="582169"/>
            <a:ext cx="11972" cy="67154"/>
          </a:xfrm>
          <a:custGeom>
            <a:avLst/>
            <a:gdLst/>
            <a:ahLst/>
            <a:cxnLst/>
            <a:rect l="l" t="t" r="r" b="b"/>
            <a:pathLst>
              <a:path w="203" h="1348" extrusionOk="0">
                <a:moveTo>
                  <a:pt x="101" y="1"/>
                </a:moveTo>
                <a:lnTo>
                  <a:pt x="34" y="102"/>
                </a:lnTo>
                <a:lnTo>
                  <a:pt x="0" y="236"/>
                </a:lnTo>
                <a:lnTo>
                  <a:pt x="34" y="506"/>
                </a:lnTo>
                <a:lnTo>
                  <a:pt x="34" y="1280"/>
                </a:lnTo>
                <a:lnTo>
                  <a:pt x="68" y="1347"/>
                </a:lnTo>
                <a:lnTo>
                  <a:pt x="135" y="1347"/>
                </a:lnTo>
                <a:lnTo>
                  <a:pt x="169" y="1314"/>
                </a:lnTo>
                <a:lnTo>
                  <a:pt x="202" y="1280"/>
                </a:lnTo>
                <a:lnTo>
                  <a:pt x="169" y="472"/>
                </a:lnTo>
                <a:lnTo>
                  <a:pt x="169" y="236"/>
                </a:lnTo>
                <a:lnTo>
                  <a:pt x="169" y="102"/>
                </a:lnTo>
                <a:lnTo>
                  <a:pt x="10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7"/>
          <p:cNvSpPr/>
          <p:nvPr/>
        </p:nvSpPr>
        <p:spPr>
          <a:xfrm>
            <a:off x="2063226" y="151"/>
            <a:ext cx="236313" cy="83942"/>
          </a:xfrm>
          <a:custGeom>
            <a:avLst/>
            <a:gdLst/>
            <a:ahLst/>
            <a:cxnLst/>
            <a:rect l="l" t="t" r="r" b="b"/>
            <a:pathLst>
              <a:path w="4007" h="1685" extrusionOk="0">
                <a:moveTo>
                  <a:pt x="0" y="1"/>
                </a:moveTo>
                <a:lnTo>
                  <a:pt x="0" y="539"/>
                </a:lnTo>
                <a:lnTo>
                  <a:pt x="0" y="1011"/>
                </a:lnTo>
                <a:lnTo>
                  <a:pt x="68" y="1246"/>
                </a:lnTo>
                <a:lnTo>
                  <a:pt x="135" y="1448"/>
                </a:lnTo>
                <a:lnTo>
                  <a:pt x="202" y="1482"/>
                </a:lnTo>
                <a:lnTo>
                  <a:pt x="202" y="1516"/>
                </a:lnTo>
                <a:lnTo>
                  <a:pt x="236" y="1549"/>
                </a:lnTo>
                <a:lnTo>
                  <a:pt x="674" y="1617"/>
                </a:lnTo>
                <a:lnTo>
                  <a:pt x="1111" y="1650"/>
                </a:lnTo>
                <a:lnTo>
                  <a:pt x="2020" y="1684"/>
                </a:lnTo>
                <a:lnTo>
                  <a:pt x="2929" y="1650"/>
                </a:lnTo>
                <a:lnTo>
                  <a:pt x="3805" y="1549"/>
                </a:lnTo>
                <a:lnTo>
                  <a:pt x="3872" y="1583"/>
                </a:lnTo>
                <a:lnTo>
                  <a:pt x="3906" y="1583"/>
                </a:lnTo>
                <a:lnTo>
                  <a:pt x="3973" y="1549"/>
                </a:lnTo>
                <a:lnTo>
                  <a:pt x="4007" y="1482"/>
                </a:lnTo>
                <a:lnTo>
                  <a:pt x="3906" y="1"/>
                </a:lnTo>
                <a:lnTo>
                  <a:pt x="3704" y="1"/>
                </a:lnTo>
                <a:lnTo>
                  <a:pt x="3771" y="1347"/>
                </a:lnTo>
                <a:lnTo>
                  <a:pt x="2020" y="1381"/>
                </a:lnTo>
                <a:lnTo>
                  <a:pt x="1111" y="1381"/>
                </a:lnTo>
                <a:lnTo>
                  <a:pt x="236" y="1448"/>
                </a:lnTo>
                <a:lnTo>
                  <a:pt x="236" y="1415"/>
                </a:lnTo>
                <a:lnTo>
                  <a:pt x="270" y="1213"/>
                </a:lnTo>
                <a:lnTo>
                  <a:pt x="236" y="977"/>
                </a:lnTo>
                <a:lnTo>
                  <a:pt x="169" y="539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7"/>
          <p:cNvSpPr/>
          <p:nvPr/>
        </p:nvSpPr>
        <p:spPr>
          <a:xfrm>
            <a:off x="7559815" y="4151394"/>
            <a:ext cx="33793" cy="30239"/>
          </a:xfrm>
          <a:custGeom>
            <a:avLst/>
            <a:gdLst/>
            <a:ahLst/>
            <a:cxnLst/>
            <a:rect l="l" t="t" r="r" b="b"/>
            <a:pathLst>
              <a:path w="573" h="607" extrusionOk="0">
                <a:moveTo>
                  <a:pt x="405" y="0"/>
                </a:moveTo>
                <a:lnTo>
                  <a:pt x="337" y="34"/>
                </a:lnTo>
                <a:lnTo>
                  <a:pt x="270" y="68"/>
                </a:lnTo>
                <a:lnTo>
                  <a:pt x="102" y="303"/>
                </a:lnTo>
                <a:lnTo>
                  <a:pt x="34" y="438"/>
                </a:lnTo>
                <a:lnTo>
                  <a:pt x="1" y="573"/>
                </a:lnTo>
                <a:lnTo>
                  <a:pt x="34" y="606"/>
                </a:lnTo>
                <a:lnTo>
                  <a:pt x="169" y="573"/>
                </a:lnTo>
                <a:lnTo>
                  <a:pt x="304" y="505"/>
                </a:lnTo>
                <a:lnTo>
                  <a:pt x="506" y="303"/>
                </a:lnTo>
                <a:lnTo>
                  <a:pt x="539" y="236"/>
                </a:lnTo>
                <a:lnTo>
                  <a:pt x="573" y="169"/>
                </a:lnTo>
                <a:lnTo>
                  <a:pt x="539" y="135"/>
                </a:lnTo>
                <a:lnTo>
                  <a:pt x="506" y="68"/>
                </a:lnTo>
                <a:lnTo>
                  <a:pt x="438" y="34"/>
                </a:lnTo>
                <a:lnTo>
                  <a:pt x="40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7"/>
          <p:cNvSpPr/>
          <p:nvPr/>
        </p:nvSpPr>
        <p:spPr>
          <a:xfrm>
            <a:off x="8405694" y="2021247"/>
            <a:ext cx="754526" cy="1130509"/>
          </a:xfrm>
          <a:custGeom>
            <a:avLst/>
            <a:gdLst/>
            <a:ahLst/>
            <a:cxnLst/>
            <a:rect l="l" t="t" r="r" b="b"/>
            <a:pathLst>
              <a:path w="12794" h="22693" extrusionOk="0">
                <a:moveTo>
                  <a:pt x="10774" y="3334"/>
                </a:moveTo>
                <a:lnTo>
                  <a:pt x="10841" y="3368"/>
                </a:lnTo>
                <a:lnTo>
                  <a:pt x="11178" y="4209"/>
                </a:lnTo>
                <a:lnTo>
                  <a:pt x="11245" y="4378"/>
                </a:lnTo>
                <a:lnTo>
                  <a:pt x="11346" y="4580"/>
                </a:lnTo>
                <a:lnTo>
                  <a:pt x="11346" y="4681"/>
                </a:lnTo>
                <a:lnTo>
                  <a:pt x="11346" y="4748"/>
                </a:lnTo>
                <a:lnTo>
                  <a:pt x="11313" y="4815"/>
                </a:lnTo>
                <a:lnTo>
                  <a:pt x="11212" y="4849"/>
                </a:lnTo>
                <a:lnTo>
                  <a:pt x="11111" y="4546"/>
                </a:lnTo>
                <a:lnTo>
                  <a:pt x="10774" y="3334"/>
                </a:lnTo>
                <a:close/>
                <a:moveTo>
                  <a:pt x="6868" y="1"/>
                </a:moveTo>
                <a:lnTo>
                  <a:pt x="6363" y="34"/>
                </a:lnTo>
                <a:lnTo>
                  <a:pt x="5892" y="102"/>
                </a:lnTo>
                <a:lnTo>
                  <a:pt x="5387" y="169"/>
                </a:lnTo>
                <a:lnTo>
                  <a:pt x="4882" y="270"/>
                </a:lnTo>
                <a:lnTo>
                  <a:pt x="3939" y="506"/>
                </a:lnTo>
                <a:lnTo>
                  <a:pt x="2963" y="809"/>
                </a:lnTo>
                <a:lnTo>
                  <a:pt x="2492" y="977"/>
                </a:lnTo>
                <a:lnTo>
                  <a:pt x="2020" y="1145"/>
                </a:lnTo>
                <a:lnTo>
                  <a:pt x="1583" y="1381"/>
                </a:lnTo>
                <a:lnTo>
                  <a:pt x="1145" y="1617"/>
                </a:lnTo>
                <a:lnTo>
                  <a:pt x="876" y="1819"/>
                </a:lnTo>
                <a:lnTo>
                  <a:pt x="640" y="2021"/>
                </a:lnTo>
                <a:lnTo>
                  <a:pt x="438" y="2257"/>
                </a:lnTo>
                <a:lnTo>
                  <a:pt x="236" y="2560"/>
                </a:lnTo>
                <a:lnTo>
                  <a:pt x="101" y="2829"/>
                </a:lnTo>
                <a:lnTo>
                  <a:pt x="0" y="3132"/>
                </a:lnTo>
                <a:lnTo>
                  <a:pt x="0" y="3469"/>
                </a:lnTo>
                <a:lnTo>
                  <a:pt x="34" y="3772"/>
                </a:lnTo>
                <a:lnTo>
                  <a:pt x="34" y="3805"/>
                </a:lnTo>
                <a:lnTo>
                  <a:pt x="34" y="3839"/>
                </a:lnTo>
                <a:lnTo>
                  <a:pt x="101" y="4378"/>
                </a:lnTo>
                <a:lnTo>
                  <a:pt x="236" y="4883"/>
                </a:lnTo>
                <a:lnTo>
                  <a:pt x="505" y="5893"/>
                </a:lnTo>
                <a:lnTo>
                  <a:pt x="808" y="6903"/>
                </a:lnTo>
                <a:lnTo>
                  <a:pt x="1111" y="7946"/>
                </a:lnTo>
                <a:lnTo>
                  <a:pt x="1583" y="10101"/>
                </a:lnTo>
                <a:lnTo>
                  <a:pt x="2020" y="12256"/>
                </a:lnTo>
                <a:lnTo>
                  <a:pt x="2559" y="14478"/>
                </a:lnTo>
                <a:lnTo>
                  <a:pt x="3131" y="16700"/>
                </a:lnTo>
                <a:lnTo>
                  <a:pt x="3704" y="18889"/>
                </a:lnTo>
                <a:lnTo>
                  <a:pt x="4377" y="21077"/>
                </a:lnTo>
                <a:lnTo>
                  <a:pt x="4411" y="21144"/>
                </a:lnTo>
                <a:lnTo>
                  <a:pt x="4411" y="21346"/>
                </a:lnTo>
                <a:lnTo>
                  <a:pt x="4478" y="21481"/>
                </a:lnTo>
                <a:lnTo>
                  <a:pt x="4613" y="21649"/>
                </a:lnTo>
                <a:lnTo>
                  <a:pt x="4747" y="21818"/>
                </a:lnTo>
                <a:lnTo>
                  <a:pt x="5084" y="22087"/>
                </a:lnTo>
                <a:lnTo>
                  <a:pt x="5421" y="22255"/>
                </a:lnTo>
                <a:lnTo>
                  <a:pt x="5724" y="22424"/>
                </a:lnTo>
                <a:lnTo>
                  <a:pt x="6027" y="22525"/>
                </a:lnTo>
                <a:lnTo>
                  <a:pt x="6363" y="22626"/>
                </a:lnTo>
                <a:lnTo>
                  <a:pt x="6734" y="22659"/>
                </a:lnTo>
                <a:lnTo>
                  <a:pt x="7070" y="22693"/>
                </a:lnTo>
                <a:lnTo>
                  <a:pt x="7407" y="22693"/>
                </a:lnTo>
                <a:lnTo>
                  <a:pt x="8114" y="22659"/>
                </a:lnTo>
                <a:lnTo>
                  <a:pt x="8720" y="22592"/>
                </a:lnTo>
                <a:lnTo>
                  <a:pt x="9293" y="22491"/>
                </a:lnTo>
                <a:lnTo>
                  <a:pt x="9899" y="22390"/>
                </a:lnTo>
                <a:lnTo>
                  <a:pt x="10471" y="22255"/>
                </a:lnTo>
                <a:lnTo>
                  <a:pt x="11649" y="21919"/>
                </a:lnTo>
                <a:lnTo>
                  <a:pt x="12794" y="21515"/>
                </a:lnTo>
                <a:lnTo>
                  <a:pt x="12794" y="21212"/>
                </a:lnTo>
                <a:lnTo>
                  <a:pt x="11313" y="21717"/>
                </a:lnTo>
                <a:lnTo>
                  <a:pt x="10538" y="21919"/>
                </a:lnTo>
                <a:lnTo>
                  <a:pt x="9798" y="22121"/>
                </a:lnTo>
                <a:lnTo>
                  <a:pt x="9124" y="22255"/>
                </a:lnTo>
                <a:lnTo>
                  <a:pt x="8485" y="22390"/>
                </a:lnTo>
                <a:lnTo>
                  <a:pt x="7811" y="22424"/>
                </a:lnTo>
                <a:lnTo>
                  <a:pt x="7138" y="22457"/>
                </a:lnTo>
                <a:lnTo>
                  <a:pt x="6801" y="22424"/>
                </a:lnTo>
                <a:lnTo>
                  <a:pt x="6498" y="22390"/>
                </a:lnTo>
                <a:lnTo>
                  <a:pt x="6195" y="22289"/>
                </a:lnTo>
                <a:lnTo>
                  <a:pt x="5858" y="22188"/>
                </a:lnTo>
                <a:lnTo>
                  <a:pt x="5522" y="22053"/>
                </a:lnTo>
                <a:lnTo>
                  <a:pt x="5320" y="21919"/>
                </a:lnTo>
                <a:lnTo>
                  <a:pt x="5084" y="21784"/>
                </a:lnTo>
                <a:lnTo>
                  <a:pt x="4916" y="21616"/>
                </a:lnTo>
                <a:lnTo>
                  <a:pt x="4747" y="21447"/>
                </a:lnTo>
                <a:lnTo>
                  <a:pt x="4646" y="21279"/>
                </a:lnTo>
                <a:lnTo>
                  <a:pt x="4613" y="21077"/>
                </a:lnTo>
                <a:lnTo>
                  <a:pt x="4613" y="21043"/>
                </a:lnTo>
                <a:lnTo>
                  <a:pt x="4007" y="18889"/>
                </a:lnTo>
                <a:lnTo>
                  <a:pt x="3434" y="16734"/>
                </a:lnTo>
                <a:lnTo>
                  <a:pt x="2862" y="14579"/>
                </a:lnTo>
                <a:lnTo>
                  <a:pt x="2323" y="12424"/>
                </a:lnTo>
                <a:lnTo>
                  <a:pt x="1852" y="10269"/>
                </a:lnTo>
                <a:lnTo>
                  <a:pt x="1414" y="8115"/>
                </a:lnTo>
                <a:lnTo>
                  <a:pt x="1280" y="7576"/>
                </a:lnTo>
                <a:lnTo>
                  <a:pt x="1145" y="7037"/>
                </a:lnTo>
                <a:lnTo>
                  <a:pt x="808" y="5960"/>
                </a:lnTo>
                <a:lnTo>
                  <a:pt x="472" y="4883"/>
                </a:lnTo>
                <a:lnTo>
                  <a:pt x="303" y="4344"/>
                </a:lnTo>
                <a:lnTo>
                  <a:pt x="169" y="3805"/>
                </a:lnTo>
                <a:lnTo>
                  <a:pt x="135" y="3772"/>
                </a:lnTo>
                <a:lnTo>
                  <a:pt x="202" y="3368"/>
                </a:lnTo>
                <a:lnTo>
                  <a:pt x="303" y="2997"/>
                </a:lnTo>
                <a:lnTo>
                  <a:pt x="472" y="2694"/>
                </a:lnTo>
                <a:lnTo>
                  <a:pt x="674" y="2391"/>
                </a:lnTo>
                <a:lnTo>
                  <a:pt x="909" y="2122"/>
                </a:lnTo>
                <a:lnTo>
                  <a:pt x="1179" y="1920"/>
                </a:lnTo>
                <a:lnTo>
                  <a:pt x="1482" y="1684"/>
                </a:lnTo>
                <a:lnTo>
                  <a:pt x="1818" y="1516"/>
                </a:lnTo>
                <a:lnTo>
                  <a:pt x="2155" y="1347"/>
                </a:lnTo>
                <a:lnTo>
                  <a:pt x="2525" y="1213"/>
                </a:lnTo>
                <a:lnTo>
                  <a:pt x="3266" y="943"/>
                </a:lnTo>
                <a:lnTo>
                  <a:pt x="4007" y="741"/>
                </a:lnTo>
                <a:lnTo>
                  <a:pt x="4714" y="573"/>
                </a:lnTo>
                <a:lnTo>
                  <a:pt x="5555" y="405"/>
                </a:lnTo>
                <a:lnTo>
                  <a:pt x="5959" y="337"/>
                </a:lnTo>
                <a:lnTo>
                  <a:pt x="6397" y="304"/>
                </a:lnTo>
                <a:lnTo>
                  <a:pt x="6801" y="270"/>
                </a:lnTo>
                <a:lnTo>
                  <a:pt x="7239" y="304"/>
                </a:lnTo>
                <a:lnTo>
                  <a:pt x="7643" y="304"/>
                </a:lnTo>
                <a:lnTo>
                  <a:pt x="8080" y="371"/>
                </a:lnTo>
                <a:lnTo>
                  <a:pt x="8518" y="472"/>
                </a:lnTo>
                <a:lnTo>
                  <a:pt x="8922" y="607"/>
                </a:lnTo>
                <a:lnTo>
                  <a:pt x="9326" y="809"/>
                </a:lnTo>
                <a:lnTo>
                  <a:pt x="9495" y="943"/>
                </a:lnTo>
                <a:lnTo>
                  <a:pt x="9697" y="1078"/>
                </a:lnTo>
                <a:lnTo>
                  <a:pt x="9831" y="1246"/>
                </a:lnTo>
                <a:lnTo>
                  <a:pt x="9966" y="1448"/>
                </a:lnTo>
                <a:lnTo>
                  <a:pt x="10101" y="1650"/>
                </a:lnTo>
                <a:lnTo>
                  <a:pt x="10202" y="1852"/>
                </a:lnTo>
                <a:lnTo>
                  <a:pt x="10168" y="1886"/>
                </a:lnTo>
                <a:lnTo>
                  <a:pt x="10168" y="2088"/>
                </a:lnTo>
                <a:lnTo>
                  <a:pt x="10202" y="2223"/>
                </a:lnTo>
                <a:lnTo>
                  <a:pt x="10303" y="2593"/>
                </a:lnTo>
                <a:lnTo>
                  <a:pt x="10707" y="4108"/>
                </a:lnTo>
                <a:lnTo>
                  <a:pt x="11616" y="7138"/>
                </a:lnTo>
                <a:lnTo>
                  <a:pt x="12491" y="10168"/>
                </a:lnTo>
                <a:lnTo>
                  <a:pt x="12794" y="11347"/>
                </a:lnTo>
                <a:lnTo>
                  <a:pt x="12794" y="10337"/>
                </a:lnTo>
                <a:lnTo>
                  <a:pt x="12727" y="10101"/>
                </a:lnTo>
                <a:lnTo>
                  <a:pt x="11919" y="7340"/>
                </a:lnTo>
                <a:lnTo>
                  <a:pt x="11582" y="6196"/>
                </a:lnTo>
                <a:lnTo>
                  <a:pt x="11279" y="5085"/>
                </a:lnTo>
                <a:lnTo>
                  <a:pt x="11346" y="5085"/>
                </a:lnTo>
                <a:lnTo>
                  <a:pt x="11414" y="5051"/>
                </a:lnTo>
                <a:lnTo>
                  <a:pt x="11447" y="5017"/>
                </a:lnTo>
                <a:lnTo>
                  <a:pt x="11515" y="4916"/>
                </a:lnTo>
                <a:lnTo>
                  <a:pt x="11582" y="4849"/>
                </a:lnTo>
                <a:lnTo>
                  <a:pt x="11616" y="4815"/>
                </a:lnTo>
                <a:lnTo>
                  <a:pt x="11616" y="4748"/>
                </a:lnTo>
                <a:lnTo>
                  <a:pt x="11346" y="3974"/>
                </a:lnTo>
                <a:lnTo>
                  <a:pt x="11043" y="3233"/>
                </a:lnTo>
                <a:lnTo>
                  <a:pt x="10976" y="3166"/>
                </a:lnTo>
                <a:lnTo>
                  <a:pt x="10707" y="3166"/>
                </a:lnTo>
                <a:lnTo>
                  <a:pt x="10471" y="2560"/>
                </a:lnTo>
                <a:lnTo>
                  <a:pt x="10639" y="2560"/>
                </a:lnTo>
                <a:lnTo>
                  <a:pt x="10673" y="2492"/>
                </a:lnTo>
                <a:lnTo>
                  <a:pt x="10673" y="2425"/>
                </a:lnTo>
                <a:lnTo>
                  <a:pt x="10538" y="2054"/>
                </a:lnTo>
                <a:lnTo>
                  <a:pt x="10404" y="1718"/>
                </a:lnTo>
                <a:lnTo>
                  <a:pt x="10235" y="1415"/>
                </a:lnTo>
                <a:lnTo>
                  <a:pt x="10033" y="1112"/>
                </a:lnTo>
                <a:lnTo>
                  <a:pt x="9798" y="876"/>
                </a:lnTo>
                <a:lnTo>
                  <a:pt x="9528" y="640"/>
                </a:lnTo>
                <a:lnTo>
                  <a:pt x="9225" y="472"/>
                </a:lnTo>
                <a:lnTo>
                  <a:pt x="8855" y="304"/>
                </a:lnTo>
                <a:lnTo>
                  <a:pt x="8384" y="169"/>
                </a:lnTo>
                <a:lnTo>
                  <a:pt x="7878" y="68"/>
                </a:lnTo>
                <a:lnTo>
                  <a:pt x="7373" y="34"/>
                </a:lnTo>
                <a:lnTo>
                  <a:pt x="686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7"/>
          <p:cNvSpPr/>
          <p:nvPr/>
        </p:nvSpPr>
        <p:spPr>
          <a:xfrm>
            <a:off x="8850424" y="2068225"/>
            <a:ext cx="25890" cy="20176"/>
          </a:xfrm>
          <a:custGeom>
            <a:avLst/>
            <a:gdLst/>
            <a:ahLst/>
            <a:cxnLst/>
            <a:rect l="l" t="t" r="r" b="b"/>
            <a:pathLst>
              <a:path w="439" h="405" extrusionOk="0">
                <a:moveTo>
                  <a:pt x="135" y="0"/>
                </a:moveTo>
                <a:lnTo>
                  <a:pt x="34" y="101"/>
                </a:lnTo>
                <a:lnTo>
                  <a:pt x="34" y="169"/>
                </a:lnTo>
                <a:lnTo>
                  <a:pt x="1" y="236"/>
                </a:lnTo>
                <a:lnTo>
                  <a:pt x="34" y="337"/>
                </a:lnTo>
                <a:lnTo>
                  <a:pt x="68" y="371"/>
                </a:lnTo>
                <a:lnTo>
                  <a:pt x="135" y="404"/>
                </a:lnTo>
                <a:lnTo>
                  <a:pt x="203" y="404"/>
                </a:lnTo>
                <a:lnTo>
                  <a:pt x="270" y="371"/>
                </a:lnTo>
                <a:lnTo>
                  <a:pt x="371" y="337"/>
                </a:lnTo>
                <a:lnTo>
                  <a:pt x="405" y="270"/>
                </a:lnTo>
                <a:lnTo>
                  <a:pt x="438" y="169"/>
                </a:lnTo>
                <a:lnTo>
                  <a:pt x="405" y="101"/>
                </a:lnTo>
                <a:lnTo>
                  <a:pt x="337" y="34"/>
                </a:lnTo>
                <a:lnTo>
                  <a:pt x="236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7"/>
          <p:cNvSpPr/>
          <p:nvPr/>
        </p:nvSpPr>
        <p:spPr>
          <a:xfrm>
            <a:off x="8846473" y="4480139"/>
            <a:ext cx="158879" cy="130871"/>
          </a:xfrm>
          <a:custGeom>
            <a:avLst/>
            <a:gdLst/>
            <a:ahLst/>
            <a:cxnLst/>
            <a:rect l="l" t="t" r="r" b="b"/>
            <a:pathLst>
              <a:path w="2694" h="2627" extrusionOk="0">
                <a:moveTo>
                  <a:pt x="505" y="337"/>
                </a:moveTo>
                <a:lnTo>
                  <a:pt x="775" y="539"/>
                </a:lnTo>
                <a:lnTo>
                  <a:pt x="1044" y="741"/>
                </a:lnTo>
                <a:lnTo>
                  <a:pt x="977" y="842"/>
                </a:lnTo>
                <a:lnTo>
                  <a:pt x="910" y="943"/>
                </a:lnTo>
                <a:lnTo>
                  <a:pt x="842" y="1077"/>
                </a:lnTo>
                <a:lnTo>
                  <a:pt x="606" y="842"/>
                </a:lnTo>
                <a:lnTo>
                  <a:pt x="674" y="741"/>
                </a:lnTo>
                <a:lnTo>
                  <a:pt x="707" y="539"/>
                </a:lnTo>
                <a:lnTo>
                  <a:pt x="707" y="505"/>
                </a:lnTo>
                <a:lnTo>
                  <a:pt x="573" y="640"/>
                </a:lnTo>
                <a:lnTo>
                  <a:pt x="505" y="774"/>
                </a:lnTo>
                <a:lnTo>
                  <a:pt x="135" y="471"/>
                </a:lnTo>
                <a:lnTo>
                  <a:pt x="337" y="370"/>
                </a:lnTo>
                <a:lnTo>
                  <a:pt x="438" y="337"/>
                </a:lnTo>
                <a:close/>
                <a:moveTo>
                  <a:pt x="1179" y="875"/>
                </a:moveTo>
                <a:lnTo>
                  <a:pt x="1415" y="1077"/>
                </a:lnTo>
                <a:lnTo>
                  <a:pt x="1482" y="1178"/>
                </a:lnTo>
                <a:lnTo>
                  <a:pt x="1381" y="1313"/>
                </a:lnTo>
                <a:lnTo>
                  <a:pt x="1280" y="1515"/>
                </a:lnTo>
                <a:lnTo>
                  <a:pt x="1145" y="1381"/>
                </a:lnTo>
                <a:lnTo>
                  <a:pt x="977" y="1212"/>
                </a:lnTo>
                <a:lnTo>
                  <a:pt x="1044" y="1111"/>
                </a:lnTo>
                <a:lnTo>
                  <a:pt x="1112" y="976"/>
                </a:lnTo>
                <a:lnTo>
                  <a:pt x="1179" y="875"/>
                </a:lnTo>
                <a:close/>
                <a:moveTo>
                  <a:pt x="1583" y="1246"/>
                </a:moveTo>
                <a:lnTo>
                  <a:pt x="1852" y="1583"/>
                </a:lnTo>
                <a:lnTo>
                  <a:pt x="1751" y="1717"/>
                </a:lnTo>
                <a:lnTo>
                  <a:pt x="1684" y="1886"/>
                </a:lnTo>
                <a:lnTo>
                  <a:pt x="1448" y="1650"/>
                </a:lnTo>
                <a:lnTo>
                  <a:pt x="1516" y="1414"/>
                </a:lnTo>
                <a:lnTo>
                  <a:pt x="1583" y="1246"/>
                </a:lnTo>
                <a:close/>
                <a:moveTo>
                  <a:pt x="1920" y="1684"/>
                </a:moveTo>
                <a:lnTo>
                  <a:pt x="2122" y="1919"/>
                </a:lnTo>
                <a:lnTo>
                  <a:pt x="2021" y="2020"/>
                </a:lnTo>
                <a:lnTo>
                  <a:pt x="2021" y="2088"/>
                </a:lnTo>
                <a:lnTo>
                  <a:pt x="2021" y="2155"/>
                </a:lnTo>
                <a:lnTo>
                  <a:pt x="1819" y="1987"/>
                </a:lnTo>
                <a:lnTo>
                  <a:pt x="1852" y="1919"/>
                </a:lnTo>
                <a:lnTo>
                  <a:pt x="1886" y="1818"/>
                </a:lnTo>
                <a:lnTo>
                  <a:pt x="1920" y="1684"/>
                </a:lnTo>
                <a:close/>
                <a:moveTo>
                  <a:pt x="2122" y="1953"/>
                </a:moveTo>
                <a:lnTo>
                  <a:pt x="2324" y="2155"/>
                </a:lnTo>
                <a:lnTo>
                  <a:pt x="2223" y="2357"/>
                </a:lnTo>
                <a:lnTo>
                  <a:pt x="2054" y="2189"/>
                </a:lnTo>
                <a:lnTo>
                  <a:pt x="2054" y="2054"/>
                </a:lnTo>
                <a:lnTo>
                  <a:pt x="2088" y="1987"/>
                </a:lnTo>
                <a:lnTo>
                  <a:pt x="2122" y="1953"/>
                </a:lnTo>
                <a:close/>
                <a:moveTo>
                  <a:pt x="404" y="0"/>
                </a:moveTo>
                <a:lnTo>
                  <a:pt x="303" y="34"/>
                </a:lnTo>
                <a:lnTo>
                  <a:pt x="135" y="202"/>
                </a:lnTo>
                <a:lnTo>
                  <a:pt x="68" y="337"/>
                </a:lnTo>
                <a:lnTo>
                  <a:pt x="34" y="438"/>
                </a:lnTo>
                <a:lnTo>
                  <a:pt x="0" y="471"/>
                </a:lnTo>
                <a:lnTo>
                  <a:pt x="34" y="505"/>
                </a:lnTo>
                <a:lnTo>
                  <a:pt x="236" y="808"/>
                </a:lnTo>
                <a:lnTo>
                  <a:pt x="472" y="1077"/>
                </a:lnTo>
                <a:lnTo>
                  <a:pt x="1011" y="1616"/>
                </a:lnTo>
                <a:lnTo>
                  <a:pt x="1617" y="2121"/>
                </a:lnTo>
                <a:lnTo>
                  <a:pt x="2189" y="2593"/>
                </a:lnTo>
                <a:lnTo>
                  <a:pt x="2223" y="2626"/>
                </a:lnTo>
                <a:lnTo>
                  <a:pt x="2290" y="2626"/>
                </a:lnTo>
                <a:lnTo>
                  <a:pt x="2324" y="2593"/>
                </a:lnTo>
                <a:lnTo>
                  <a:pt x="2357" y="2559"/>
                </a:lnTo>
                <a:lnTo>
                  <a:pt x="2458" y="2290"/>
                </a:lnTo>
                <a:lnTo>
                  <a:pt x="2593" y="2391"/>
                </a:lnTo>
                <a:lnTo>
                  <a:pt x="2627" y="2424"/>
                </a:lnTo>
                <a:lnTo>
                  <a:pt x="2694" y="2391"/>
                </a:lnTo>
                <a:lnTo>
                  <a:pt x="2694" y="2357"/>
                </a:lnTo>
                <a:lnTo>
                  <a:pt x="2694" y="2290"/>
                </a:lnTo>
                <a:lnTo>
                  <a:pt x="2559" y="1987"/>
                </a:lnTo>
                <a:lnTo>
                  <a:pt x="2324" y="1717"/>
                </a:lnTo>
                <a:lnTo>
                  <a:pt x="1852" y="1145"/>
                </a:lnTo>
                <a:lnTo>
                  <a:pt x="1583" y="875"/>
                </a:lnTo>
                <a:lnTo>
                  <a:pt x="1280" y="606"/>
                </a:lnTo>
                <a:lnTo>
                  <a:pt x="1280" y="539"/>
                </a:lnTo>
                <a:lnTo>
                  <a:pt x="1246" y="539"/>
                </a:lnTo>
                <a:lnTo>
                  <a:pt x="1213" y="572"/>
                </a:lnTo>
                <a:lnTo>
                  <a:pt x="842" y="269"/>
                </a:lnTo>
                <a:lnTo>
                  <a:pt x="472" y="34"/>
                </a:lnTo>
                <a:lnTo>
                  <a:pt x="40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7"/>
          <p:cNvSpPr/>
          <p:nvPr/>
        </p:nvSpPr>
        <p:spPr>
          <a:xfrm>
            <a:off x="7617375" y="4250331"/>
            <a:ext cx="117242" cy="98987"/>
          </a:xfrm>
          <a:custGeom>
            <a:avLst/>
            <a:gdLst/>
            <a:ahLst/>
            <a:cxnLst/>
            <a:rect l="l" t="t" r="r" b="b"/>
            <a:pathLst>
              <a:path w="1988" h="1987" extrusionOk="0">
                <a:moveTo>
                  <a:pt x="35" y="1"/>
                </a:moveTo>
                <a:lnTo>
                  <a:pt x="1" y="34"/>
                </a:lnTo>
                <a:lnTo>
                  <a:pt x="68" y="203"/>
                </a:lnTo>
                <a:lnTo>
                  <a:pt x="169" y="371"/>
                </a:lnTo>
                <a:lnTo>
                  <a:pt x="439" y="640"/>
                </a:lnTo>
                <a:lnTo>
                  <a:pt x="1112" y="1314"/>
                </a:lnTo>
                <a:lnTo>
                  <a:pt x="1348" y="1583"/>
                </a:lnTo>
                <a:lnTo>
                  <a:pt x="1583" y="1852"/>
                </a:lnTo>
                <a:lnTo>
                  <a:pt x="1651" y="1920"/>
                </a:lnTo>
                <a:lnTo>
                  <a:pt x="1752" y="1953"/>
                </a:lnTo>
                <a:lnTo>
                  <a:pt x="1819" y="1987"/>
                </a:lnTo>
                <a:lnTo>
                  <a:pt x="1920" y="1953"/>
                </a:lnTo>
                <a:lnTo>
                  <a:pt x="1987" y="1886"/>
                </a:lnTo>
                <a:lnTo>
                  <a:pt x="1954" y="1819"/>
                </a:lnTo>
                <a:lnTo>
                  <a:pt x="1954" y="1785"/>
                </a:lnTo>
                <a:lnTo>
                  <a:pt x="1718" y="1583"/>
                </a:lnTo>
                <a:lnTo>
                  <a:pt x="1516" y="1381"/>
                </a:lnTo>
                <a:lnTo>
                  <a:pt x="1112" y="943"/>
                </a:lnTo>
                <a:lnTo>
                  <a:pt x="540" y="371"/>
                </a:lnTo>
                <a:lnTo>
                  <a:pt x="304" y="135"/>
                </a:lnTo>
                <a:lnTo>
                  <a:pt x="169" y="68"/>
                </a:lnTo>
                <a:lnTo>
                  <a:pt x="3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7"/>
          <p:cNvSpPr/>
          <p:nvPr/>
        </p:nvSpPr>
        <p:spPr>
          <a:xfrm>
            <a:off x="8759131" y="3617998"/>
            <a:ext cx="401089" cy="838678"/>
          </a:xfrm>
          <a:custGeom>
            <a:avLst/>
            <a:gdLst/>
            <a:ahLst/>
            <a:cxnLst/>
            <a:rect l="l" t="t" r="r" b="b"/>
            <a:pathLst>
              <a:path w="6801" h="16835" extrusionOk="0">
                <a:moveTo>
                  <a:pt x="6195" y="472"/>
                </a:moveTo>
                <a:lnTo>
                  <a:pt x="5892" y="943"/>
                </a:lnTo>
                <a:lnTo>
                  <a:pt x="5825" y="910"/>
                </a:lnTo>
                <a:lnTo>
                  <a:pt x="5791" y="842"/>
                </a:lnTo>
                <a:lnTo>
                  <a:pt x="5757" y="809"/>
                </a:lnTo>
                <a:lnTo>
                  <a:pt x="6195" y="472"/>
                </a:lnTo>
                <a:close/>
                <a:moveTo>
                  <a:pt x="5589" y="977"/>
                </a:moveTo>
                <a:lnTo>
                  <a:pt x="5656" y="1078"/>
                </a:lnTo>
                <a:lnTo>
                  <a:pt x="5724" y="1145"/>
                </a:lnTo>
                <a:lnTo>
                  <a:pt x="5589" y="1381"/>
                </a:lnTo>
                <a:lnTo>
                  <a:pt x="5387" y="1246"/>
                </a:lnTo>
                <a:lnTo>
                  <a:pt x="5488" y="1112"/>
                </a:lnTo>
                <a:lnTo>
                  <a:pt x="5589" y="977"/>
                </a:lnTo>
                <a:close/>
                <a:moveTo>
                  <a:pt x="5252" y="1381"/>
                </a:moveTo>
                <a:lnTo>
                  <a:pt x="5353" y="1482"/>
                </a:lnTo>
                <a:lnTo>
                  <a:pt x="5454" y="1549"/>
                </a:lnTo>
                <a:lnTo>
                  <a:pt x="5320" y="1819"/>
                </a:lnTo>
                <a:lnTo>
                  <a:pt x="5286" y="1785"/>
                </a:lnTo>
                <a:lnTo>
                  <a:pt x="5084" y="1684"/>
                </a:lnTo>
                <a:lnTo>
                  <a:pt x="5050" y="1684"/>
                </a:lnTo>
                <a:lnTo>
                  <a:pt x="5252" y="1381"/>
                </a:lnTo>
                <a:close/>
                <a:moveTo>
                  <a:pt x="4949" y="1886"/>
                </a:moveTo>
                <a:lnTo>
                  <a:pt x="5084" y="1920"/>
                </a:lnTo>
                <a:lnTo>
                  <a:pt x="5219" y="1987"/>
                </a:lnTo>
                <a:lnTo>
                  <a:pt x="5084" y="2223"/>
                </a:lnTo>
                <a:lnTo>
                  <a:pt x="4815" y="1987"/>
                </a:lnTo>
                <a:lnTo>
                  <a:pt x="4882" y="1886"/>
                </a:lnTo>
                <a:close/>
                <a:moveTo>
                  <a:pt x="4411" y="1920"/>
                </a:moveTo>
                <a:lnTo>
                  <a:pt x="4680" y="2189"/>
                </a:lnTo>
                <a:lnTo>
                  <a:pt x="4815" y="2324"/>
                </a:lnTo>
                <a:lnTo>
                  <a:pt x="4983" y="2459"/>
                </a:lnTo>
                <a:lnTo>
                  <a:pt x="4949" y="2459"/>
                </a:lnTo>
                <a:lnTo>
                  <a:pt x="4949" y="2526"/>
                </a:lnTo>
                <a:lnTo>
                  <a:pt x="4983" y="2593"/>
                </a:lnTo>
                <a:lnTo>
                  <a:pt x="5050" y="2593"/>
                </a:lnTo>
                <a:lnTo>
                  <a:pt x="5084" y="2560"/>
                </a:lnTo>
                <a:lnTo>
                  <a:pt x="5118" y="2526"/>
                </a:lnTo>
                <a:lnTo>
                  <a:pt x="4040" y="3704"/>
                </a:lnTo>
                <a:lnTo>
                  <a:pt x="3973" y="3839"/>
                </a:lnTo>
                <a:lnTo>
                  <a:pt x="3872" y="4041"/>
                </a:lnTo>
                <a:lnTo>
                  <a:pt x="3737" y="4176"/>
                </a:lnTo>
                <a:lnTo>
                  <a:pt x="3670" y="4209"/>
                </a:lnTo>
                <a:lnTo>
                  <a:pt x="3603" y="4209"/>
                </a:lnTo>
                <a:lnTo>
                  <a:pt x="3266" y="3940"/>
                </a:lnTo>
                <a:lnTo>
                  <a:pt x="2862" y="3570"/>
                </a:lnTo>
                <a:lnTo>
                  <a:pt x="3098" y="3401"/>
                </a:lnTo>
                <a:lnTo>
                  <a:pt x="3300" y="3199"/>
                </a:lnTo>
                <a:lnTo>
                  <a:pt x="3704" y="2762"/>
                </a:lnTo>
                <a:lnTo>
                  <a:pt x="4074" y="2357"/>
                </a:lnTo>
                <a:lnTo>
                  <a:pt x="4242" y="2155"/>
                </a:lnTo>
                <a:lnTo>
                  <a:pt x="4411" y="1920"/>
                </a:lnTo>
                <a:close/>
                <a:moveTo>
                  <a:pt x="2963" y="4041"/>
                </a:moveTo>
                <a:lnTo>
                  <a:pt x="3030" y="4108"/>
                </a:lnTo>
                <a:lnTo>
                  <a:pt x="2997" y="4142"/>
                </a:lnTo>
                <a:lnTo>
                  <a:pt x="2862" y="4277"/>
                </a:lnTo>
                <a:lnTo>
                  <a:pt x="2694" y="4479"/>
                </a:lnTo>
                <a:lnTo>
                  <a:pt x="2593" y="4647"/>
                </a:lnTo>
                <a:lnTo>
                  <a:pt x="2559" y="4782"/>
                </a:lnTo>
                <a:lnTo>
                  <a:pt x="2525" y="4883"/>
                </a:lnTo>
                <a:lnTo>
                  <a:pt x="2391" y="4748"/>
                </a:lnTo>
                <a:lnTo>
                  <a:pt x="2256" y="4647"/>
                </a:lnTo>
                <a:lnTo>
                  <a:pt x="2424" y="4512"/>
                </a:lnTo>
                <a:lnTo>
                  <a:pt x="2559" y="4344"/>
                </a:lnTo>
                <a:lnTo>
                  <a:pt x="2761" y="4176"/>
                </a:lnTo>
                <a:lnTo>
                  <a:pt x="2963" y="4041"/>
                </a:lnTo>
                <a:close/>
                <a:moveTo>
                  <a:pt x="6565" y="1"/>
                </a:moveTo>
                <a:lnTo>
                  <a:pt x="6498" y="34"/>
                </a:lnTo>
                <a:lnTo>
                  <a:pt x="5959" y="371"/>
                </a:lnTo>
                <a:lnTo>
                  <a:pt x="5690" y="573"/>
                </a:lnTo>
                <a:lnTo>
                  <a:pt x="5454" y="809"/>
                </a:lnTo>
                <a:lnTo>
                  <a:pt x="5219" y="1078"/>
                </a:lnTo>
                <a:lnTo>
                  <a:pt x="5017" y="1347"/>
                </a:lnTo>
                <a:lnTo>
                  <a:pt x="4848" y="1650"/>
                </a:lnTo>
                <a:lnTo>
                  <a:pt x="4747" y="1953"/>
                </a:lnTo>
                <a:lnTo>
                  <a:pt x="4613" y="1785"/>
                </a:lnTo>
                <a:lnTo>
                  <a:pt x="4444" y="1650"/>
                </a:lnTo>
                <a:lnTo>
                  <a:pt x="4377" y="1617"/>
                </a:lnTo>
                <a:lnTo>
                  <a:pt x="4343" y="1650"/>
                </a:lnTo>
                <a:lnTo>
                  <a:pt x="4276" y="1684"/>
                </a:lnTo>
                <a:lnTo>
                  <a:pt x="4108" y="1953"/>
                </a:lnTo>
                <a:lnTo>
                  <a:pt x="3939" y="2189"/>
                </a:lnTo>
                <a:lnTo>
                  <a:pt x="3535" y="2627"/>
                </a:lnTo>
                <a:lnTo>
                  <a:pt x="3131" y="3031"/>
                </a:lnTo>
                <a:lnTo>
                  <a:pt x="2929" y="3267"/>
                </a:lnTo>
                <a:lnTo>
                  <a:pt x="2795" y="3536"/>
                </a:lnTo>
                <a:lnTo>
                  <a:pt x="2761" y="3536"/>
                </a:lnTo>
                <a:lnTo>
                  <a:pt x="2761" y="3570"/>
                </a:lnTo>
                <a:lnTo>
                  <a:pt x="2795" y="3704"/>
                </a:lnTo>
                <a:lnTo>
                  <a:pt x="2862" y="3839"/>
                </a:lnTo>
                <a:lnTo>
                  <a:pt x="2626" y="3974"/>
                </a:lnTo>
                <a:lnTo>
                  <a:pt x="2458" y="4142"/>
                </a:lnTo>
                <a:lnTo>
                  <a:pt x="2222" y="4378"/>
                </a:lnTo>
                <a:lnTo>
                  <a:pt x="2155" y="4479"/>
                </a:lnTo>
                <a:lnTo>
                  <a:pt x="2087" y="4613"/>
                </a:lnTo>
                <a:lnTo>
                  <a:pt x="2087" y="4681"/>
                </a:lnTo>
                <a:lnTo>
                  <a:pt x="2121" y="4714"/>
                </a:lnTo>
                <a:lnTo>
                  <a:pt x="2188" y="4849"/>
                </a:lnTo>
                <a:lnTo>
                  <a:pt x="2256" y="4984"/>
                </a:lnTo>
                <a:lnTo>
                  <a:pt x="2188" y="5017"/>
                </a:lnTo>
                <a:lnTo>
                  <a:pt x="1953" y="5186"/>
                </a:lnTo>
                <a:lnTo>
                  <a:pt x="1717" y="5388"/>
                </a:lnTo>
                <a:lnTo>
                  <a:pt x="1515" y="5590"/>
                </a:lnTo>
                <a:lnTo>
                  <a:pt x="1313" y="5792"/>
                </a:lnTo>
                <a:lnTo>
                  <a:pt x="976" y="6263"/>
                </a:lnTo>
                <a:lnTo>
                  <a:pt x="707" y="6768"/>
                </a:lnTo>
                <a:lnTo>
                  <a:pt x="505" y="7307"/>
                </a:lnTo>
                <a:lnTo>
                  <a:pt x="337" y="7879"/>
                </a:lnTo>
                <a:lnTo>
                  <a:pt x="202" y="8451"/>
                </a:lnTo>
                <a:lnTo>
                  <a:pt x="101" y="9024"/>
                </a:lnTo>
                <a:lnTo>
                  <a:pt x="34" y="9663"/>
                </a:lnTo>
                <a:lnTo>
                  <a:pt x="0" y="10303"/>
                </a:lnTo>
                <a:lnTo>
                  <a:pt x="0" y="10943"/>
                </a:lnTo>
                <a:lnTo>
                  <a:pt x="34" y="11583"/>
                </a:lnTo>
                <a:lnTo>
                  <a:pt x="135" y="12189"/>
                </a:lnTo>
                <a:lnTo>
                  <a:pt x="202" y="12492"/>
                </a:lnTo>
                <a:lnTo>
                  <a:pt x="303" y="12795"/>
                </a:lnTo>
                <a:lnTo>
                  <a:pt x="404" y="13064"/>
                </a:lnTo>
                <a:lnTo>
                  <a:pt x="572" y="13367"/>
                </a:lnTo>
                <a:lnTo>
                  <a:pt x="741" y="13636"/>
                </a:lnTo>
                <a:lnTo>
                  <a:pt x="909" y="13906"/>
                </a:lnTo>
                <a:lnTo>
                  <a:pt x="1347" y="14377"/>
                </a:lnTo>
                <a:lnTo>
                  <a:pt x="1784" y="14848"/>
                </a:lnTo>
                <a:lnTo>
                  <a:pt x="2289" y="15286"/>
                </a:lnTo>
                <a:lnTo>
                  <a:pt x="2761" y="15690"/>
                </a:lnTo>
                <a:lnTo>
                  <a:pt x="3266" y="16027"/>
                </a:lnTo>
                <a:lnTo>
                  <a:pt x="3535" y="16161"/>
                </a:lnTo>
                <a:lnTo>
                  <a:pt x="3805" y="16296"/>
                </a:lnTo>
                <a:lnTo>
                  <a:pt x="4108" y="16363"/>
                </a:lnTo>
                <a:lnTo>
                  <a:pt x="4377" y="16431"/>
                </a:lnTo>
                <a:lnTo>
                  <a:pt x="4680" y="16397"/>
                </a:lnTo>
                <a:lnTo>
                  <a:pt x="4983" y="16330"/>
                </a:lnTo>
                <a:lnTo>
                  <a:pt x="5151" y="16262"/>
                </a:lnTo>
                <a:lnTo>
                  <a:pt x="5320" y="16195"/>
                </a:lnTo>
                <a:lnTo>
                  <a:pt x="5623" y="15926"/>
                </a:lnTo>
                <a:lnTo>
                  <a:pt x="5858" y="16161"/>
                </a:lnTo>
                <a:lnTo>
                  <a:pt x="6094" y="16397"/>
                </a:lnTo>
                <a:lnTo>
                  <a:pt x="6229" y="16532"/>
                </a:lnTo>
                <a:lnTo>
                  <a:pt x="6431" y="16633"/>
                </a:lnTo>
                <a:lnTo>
                  <a:pt x="6801" y="16835"/>
                </a:lnTo>
                <a:lnTo>
                  <a:pt x="6801" y="16532"/>
                </a:lnTo>
                <a:lnTo>
                  <a:pt x="6532" y="16330"/>
                </a:lnTo>
                <a:lnTo>
                  <a:pt x="6296" y="16128"/>
                </a:lnTo>
                <a:lnTo>
                  <a:pt x="6060" y="15926"/>
                </a:lnTo>
                <a:lnTo>
                  <a:pt x="5858" y="15690"/>
                </a:lnTo>
                <a:lnTo>
                  <a:pt x="6262" y="15151"/>
                </a:lnTo>
                <a:lnTo>
                  <a:pt x="6599" y="14714"/>
                </a:lnTo>
                <a:lnTo>
                  <a:pt x="6801" y="14411"/>
                </a:lnTo>
                <a:lnTo>
                  <a:pt x="6801" y="13906"/>
                </a:lnTo>
                <a:lnTo>
                  <a:pt x="6229" y="14680"/>
                </a:lnTo>
                <a:lnTo>
                  <a:pt x="5623" y="15387"/>
                </a:lnTo>
                <a:lnTo>
                  <a:pt x="5252" y="14815"/>
                </a:lnTo>
                <a:lnTo>
                  <a:pt x="4882" y="14175"/>
                </a:lnTo>
                <a:lnTo>
                  <a:pt x="4613" y="13636"/>
                </a:lnTo>
                <a:lnTo>
                  <a:pt x="4343" y="13064"/>
                </a:lnTo>
                <a:lnTo>
                  <a:pt x="4141" y="12525"/>
                </a:lnTo>
                <a:lnTo>
                  <a:pt x="3973" y="11987"/>
                </a:lnTo>
                <a:lnTo>
                  <a:pt x="3838" y="11414"/>
                </a:lnTo>
                <a:lnTo>
                  <a:pt x="3771" y="10842"/>
                </a:lnTo>
                <a:lnTo>
                  <a:pt x="3771" y="10236"/>
                </a:lnTo>
                <a:lnTo>
                  <a:pt x="3838" y="9630"/>
                </a:lnTo>
                <a:lnTo>
                  <a:pt x="3939" y="9057"/>
                </a:lnTo>
                <a:lnTo>
                  <a:pt x="4007" y="8754"/>
                </a:lnTo>
                <a:lnTo>
                  <a:pt x="4108" y="8519"/>
                </a:lnTo>
                <a:lnTo>
                  <a:pt x="4242" y="8249"/>
                </a:lnTo>
                <a:lnTo>
                  <a:pt x="4411" y="8047"/>
                </a:lnTo>
                <a:lnTo>
                  <a:pt x="4613" y="7845"/>
                </a:lnTo>
                <a:lnTo>
                  <a:pt x="4882" y="7677"/>
                </a:lnTo>
                <a:lnTo>
                  <a:pt x="5084" y="7576"/>
                </a:lnTo>
                <a:lnTo>
                  <a:pt x="5320" y="7509"/>
                </a:lnTo>
                <a:lnTo>
                  <a:pt x="5555" y="7441"/>
                </a:lnTo>
                <a:lnTo>
                  <a:pt x="5791" y="7408"/>
                </a:lnTo>
                <a:lnTo>
                  <a:pt x="6262" y="7374"/>
                </a:lnTo>
                <a:lnTo>
                  <a:pt x="6734" y="7374"/>
                </a:lnTo>
                <a:lnTo>
                  <a:pt x="6801" y="7408"/>
                </a:lnTo>
                <a:lnTo>
                  <a:pt x="6801" y="7004"/>
                </a:lnTo>
                <a:lnTo>
                  <a:pt x="6128" y="7004"/>
                </a:lnTo>
                <a:lnTo>
                  <a:pt x="5791" y="7037"/>
                </a:lnTo>
                <a:lnTo>
                  <a:pt x="5454" y="7105"/>
                </a:lnTo>
                <a:lnTo>
                  <a:pt x="5151" y="7206"/>
                </a:lnTo>
                <a:lnTo>
                  <a:pt x="4848" y="7340"/>
                </a:lnTo>
                <a:lnTo>
                  <a:pt x="4579" y="7475"/>
                </a:lnTo>
                <a:lnTo>
                  <a:pt x="4377" y="7610"/>
                </a:lnTo>
                <a:lnTo>
                  <a:pt x="4175" y="7812"/>
                </a:lnTo>
                <a:lnTo>
                  <a:pt x="4007" y="8014"/>
                </a:lnTo>
                <a:lnTo>
                  <a:pt x="3872" y="8249"/>
                </a:lnTo>
                <a:lnTo>
                  <a:pt x="3771" y="8485"/>
                </a:lnTo>
                <a:lnTo>
                  <a:pt x="3704" y="8721"/>
                </a:lnTo>
                <a:lnTo>
                  <a:pt x="3636" y="8990"/>
                </a:lnTo>
                <a:lnTo>
                  <a:pt x="3502" y="9529"/>
                </a:lnTo>
                <a:lnTo>
                  <a:pt x="3434" y="10202"/>
                </a:lnTo>
                <a:lnTo>
                  <a:pt x="3434" y="10876"/>
                </a:lnTo>
                <a:lnTo>
                  <a:pt x="3434" y="11212"/>
                </a:lnTo>
                <a:lnTo>
                  <a:pt x="3502" y="11549"/>
                </a:lnTo>
                <a:lnTo>
                  <a:pt x="3569" y="11886"/>
                </a:lnTo>
                <a:lnTo>
                  <a:pt x="3636" y="12222"/>
                </a:lnTo>
                <a:lnTo>
                  <a:pt x="3872" y="12795"/>
                </a:lnTo>
                <a:lnTo>
                  <a:pt x="4108" y="13401"/>
                </a:lnTo>
                <a:lnTo>
                  <a:pt x="4714" y="14512"/>
                </a:lnTo>
                <a:lnTo>
                  <a:pt x="5017" y="15084"/>
                </a:lnTo>
                <a:lnTo>
                  <a:pt x="5387" y="15623"/>
                </a:lnTo>
                <a:lnTo>
                  <a:pt x="5320" y="15690"/>
                </a:lnTo>
                <a:lnTo>
                  <a:pt x="5084" y="15926"/>
                </a:lnTo>
                <a:lnTo>
                  <a:pt x="4815" y="16027"/>
                </a:lnTo>
                <a:lnTo>
                  <a:pt x="4545" y="16094"/>
                </a:lnTo>
                <a:lnTo>
                  <a:pt x="4276" y="16094"/>
                </a:lnTo>
                <a:lnTo>
                  <a:pt x="3973" y="16027"/>
                </a:lnTo>
                <a:lnTo>
                  <a:pt x="3670" y="15892"/>
                </a:lnTo>
                <a:lnTo>
                  <a:pt x="3367" y="15724"/>
                </a:lnTo>
                <a:lnTo>
                  <a:pt x="3098" y="15522"/>
                </a:lnTo>
                <a:lnTo>
                  <a:pt x="2795" y="15286"/>
                </a:lnTo>
                <a:lnTo>
                  <a:pt x="2525" y="15050"/>
                </a:lnTo>
                <a:lnTo>
                  <a:pt x="1986" y="14545"/>
                </a:lnTo>
                <a:lnTo>
                  <a:pt x="1549" y="14040"/>
                </a:lnTo>
                <a:lnTo>
                  <a:pt x="1178" y="13636"/>
                </a:lnTo>
                <a:lnTo>
                  <a:pt x="1010" y="13401"/>
                </a:lnTo>
                <a:lnTo>
                  <a:pt x="842" y="13165"/>
                </a:lnTo>
                <a:lnTo>
                  <a:pt x="741" y="12929"/>
                </a:lnTo>
                <a:lnTo>
                  <a:pt x="606" y="12660"/>
                </a:lnTo>
                <a:lnTo>
                  <a:pt x="539" y="12391"/>
                </a:lnTo>
                <a:lnTo>
                  <a:pt x="471" y="12121"/>
                </a:lnTo>
                <a:lnTo>
                  <a:pt x="370" y="11549"/>
                </a:lnTo>
                <a:lnTo>
                  <a:pt x="337" y="10977"/>
                </a:lnTo>
                <a:lnTo>
                  <a:pt x="370" y="10404"/>
                </a:lnTo>
                <a:lnTo>
                  <a:pt x="471" y="9259"/>
                </a:lnTo>
                <a:lnTo>
                  <a:pt x="539" y="8687"/>
                </a:lnTo>
                <a:lnTo>
                  <a:pt x="640" y="8148"/>
                </a:lnTo>
                <a:lnTo>
                  <a:pt x="808" y="7610"/>
                </a:lnTo>
                <a:lnTo>
                  <a:pt x="976" y="7071"/>
                </a:lnTo>
                <a:lnTo>
                  <a:pt x="1246" y="6566"/>
                </a:lnTo>
                <a:lnTo>
                  <a:pt x="1549" y="6095"/>
                </a:lnTo>
                <a:lnTo>
                  <a:pt x="1717" y="5893"/>
                </a:lnTo>
                <a:lnTo>
                  <a:pt x="1919" y="5691"/>
                </a:lnTo>
                <a:lnTo>
                  <a:pt x="2155" y="5489"/>
                </a:lnTo>
                <a:lnTo>
                  <a:pt x="2391" y="5320"/>
                </a:lnTo>
                <a:lnTo>
                  <a:pt x="2458" y="5253"/>
                </a:lnTo>
                <a:lnTo>
                  <a:pt x="2458" y="5186"/>
                </a:lnTo>
                <a:lnTo>
                  <a:pt x="2593" y="5287"/>
                </a:lnTo>
                <a:lnTo>
                  <a:pt x="2626" y="5320"/>
                </a:lnTo>
                <a:lnTo>
                  <a:pt x="2660" y="5320"/>
                </a:lnTo>
                <a:lnTo>
                  <a:pt x="2727" y="5287"/>
                </a:lnTo>
                <a:lnTo>
                  <a:pt x="3199" y="4883"/>
                </a:lnTo>
                <a:lnTo>
                  <a:pt x="3333" y="4748"/>
                </a:lnTo>
                <a:lnTo>
                  <a:pt x="3401" y="4681"/>
                </a:lnTo>
                <a:lnTo>
                  <a:pt x="3434" y="4580"/>
                </a:lnTo>
                <a:lnTo>
                  <a:pt x="3401" y="4512"/>
                </a:lnTo>
                <a:lnTo>
                  <a:pt x="3266" y="4512"/>
                </a:lnTo>
                <a:lnTo>
                  <a:pt x="3165" y="4580"/>
                </a:lnTo>
                <a:lnTo>
                  <a:pt x="3030" y="4714"/>
                </a:lnTo>
                <a:lnTo>
                  <a:pt x="2660" y="5051"/>
                </a:lnTo>
                <a:lnTo>
                  <a:pt x="2559" y="4916"/>
                </a:lnTo>
                <a:lnTo>
                  <a:pt x="2727" y="4782"/>
                </a:lnTo>
                <a:lnTo>
                  <a:pt x="2828" y="4613"/>
                </a:lnTo>
                <a:lnTo>
                  <a:pt x="2997" y="4445"/>
                </a:lnTo>
                <a:lnTo>
                  <a:pt x="3131" y="4277"/>
                </a:lnTo>
                <a:lnTo>
                  <a:pt x="3165" y="4243"/>
                </a:lnTo>
                <a:lnTo>
                  <a:pt x="3333" y="4411"/>
                </a:lnTo>
                <a:lnTo>
                  <a:pt x="3502" y="4512"/>
                </a:lnTo>
                <a:lnTo>
                  <a:pt x="3670" y="4546"/>
                </a:lnTo>
                <a:lnTo>
                  <a:pt x="3838" y="4546"/>
                </a:lnTo>
                <a:lnTo>
                  <a:pt x="3939" y="4479"/>
                </a:lnTo>
                <a:lnTo>
                  <a:pt x="3973" y="4445"/>
                </a:lnTo>
                <a:lnTo>
                  <a:pt x="4007" y="4411"/>
                </a:lnTo>
                <a:lnTo>
                  <a:pt x="4108" y="4176"/>
                </a:lnTo>
                <a:lnTo>
                  <a:pt x="4242" y="3974"/>
                </a:lnTo>
                <a:lnTo>
                  <a:pt x="4411" y="3772"/>
                </a:lnTo>
                <a:lnTo>
                  <a:pt x="4613" y="3603"/>
                </a:lnTo>
                <a:lnTo>
                  <a:pt x="4882" y="3334"/>
                </a:lnTo>
                <a:lnTo>
                  <a:pt x="5118" y="3031"/>
                </a:lnTo>
                <a:lnTo>
                  <a:pt x="5353" y="2762"/>
                </a:lnTo>
                <a:lnTo>
                  <a:pt x="5555" y="2425"/>
                </a:lnTo>
                <a:lnTo>
                  <a:pt x="5589" y="2324"/>
                </a:lnTo>
                <a:lnTo>
                  <a:pt x="5522" y="2256"/>
                </a:lnTo>
                <a:lnTo>
                  <a:pt x="5454" y="2256"/>
                </a:lnTo>
                <a:lnTo>
                  <a:pt x="5387" y="2290"/>
                </a:lnTo>
                <a:lnTo>
                  <a:pt x="5286" y="2391"/>
                </a:lnTo>
                <a:lnTo>
                  <a:pt x="5252" y="2357"/>
                </a:lnTo>
                <a:lnTo>
                  <a:pt x="5623" y="1852"/>
                </a:lnTo>
                <a:lnTo>
                  <a:pt x="5993" y="1280"/>
                </a:lnTo>
                <a:lnTo>
                  <a:pt x="6666" y="169"/>
                </a:lnTo>
                <a:lnTo>
                  <a:pt x="6666" y="102"/>
                </a:lnTo>
                <a:lnTo>
                  <a:pt x="6633" y="34"/>
                </a:lnTo>
                <a:lnTo>
                  <a:pt x="656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7"/>
          <p:cNvSpPr/>
          <p:nvPr/>
        </p:nvSpPr>
        <p:spPr>
          <a:xfrm>
            <a:off x="393349" y="204801"/>
            <a:ext cx="55672" cy="33577"/>
          </a:xfrm>
          <a:custGeom>
            <a:avLst/>
            <a:gdLst/>
            <a:ahLst/>
            <a:cxnLst/>
            <a:rect l="l" t="t" r="r" b="b"/>
            <a:pathLst>
              <a:path w="944" h="674" extrusionOk="0">
                <a:moveTo>
                  <a:pt x="876" y="0"/>
                </a:moveTo>
                <a:lnTo>
                  <a:pt x="808" y="34"/>
                </a:lnTo>
                <a:lnTo>
                  <a:pt x="741" y="135"/>
                </a:lnTo>
                <a:lnTo>
                  <a:pt x="707" y="236"/>
                </a:lnTo>
                <a:lnTo>
                  <a:pt x="640" y="505"/>
                </a:lnTo>
                <a:lnTo>
                  <a:pt x="539" y="371"/>
                </a:lnTo>
                <a:lnTo>
                  <a:pt x="472" y="270"/>
                </a:lnTo>
                <a:lnTo>
                  <a:pt x="539" y="169"/>
                </a:lnTo>
                <a:lnTo>
                  <a:pt x="539" y="101"/>
                </a:lnTo>
                <a:lnTo>
                  <a:pt x="505" y="68"/>
                </a:lnTo>
                <a:lnTo>
                  <a:pt x="438" y="68"/>
                </a:lnTo>
                <a:lnTo>
                  <a:pt x="371" y="101"/>
                </a:lnTo>
                <a:lnTo>
                  <a:pt x="202" y="404"/>
                </a:lnTo>
                <a:lnTo>
                  <a:pt x="202" y="371"/>
                </a:lnTo>
                <a:lnTo>
                  <a:pt x="169" y="236"/>
                </a:lnTo>
                <a:lnTo>
                  <a:pt x="135" y="202"/>
                </a:lnTo>
                <a:lnTo>
                  <a:pt x="101" y="169"/>
                </a:lnTo>
                <a:lnTo>
                  <a:pt x="68" y="135"/>
                </a:lnTo>
                <a:lnTo>
                  <a:pt x="68" y="169"/>
                </a:lnTo>
                <a:lnTo>
                  <a:pt x="34" y="202"/>
                </a:lnTo>
                <a:lnTo>
                  <a:pt x="0" y="270"/>
                </a:lnTo>
                <a:lnTo>
                  <a:pt x="34" y="371"/>
                </a:lnTo>
                <a:lnTo>
                  <a:pt x="101" y="606"/>
                </a:lnTo>
                <a:lnTo>
                  <a:pt x="135" y="674"/>
                </a:lnTo>
                <a:lnTo>
                  <a:pt x="202" y="674"/>
                </a:lnTo>
                <a:lnTo>
                  <a:pt x="270" y="640"/>
                </a:lnTo>
                <a:lnTo>
                  <a:pt x="404" y="404"/>
                </a:lnTo>
                <a:lnTo>
                  <a:pt x="438" y="472"/>
                </a:lnTo>
                <a:lnTo>
                  <a:pt x="505" y="606"/>
                </a:lnTo>
                <a:lnTo>
                  <a:pt x="640" y="674"/>
                </a:lnTo>
                <a:lnTo>
                  <a:pt x="707" y="674"/>
                </a:lnTo>
                <a:lnTo>
                  <a:pt x="741" y="640"/>
                </a:lnTo>
                <a:lnTo>
                  <a:pt x="842" y="371"/>
                </a:lnTo>
                <a:lnTo>
                  <a:pt x="943" y="101"/>
                </a:lnTo>
                <a:lnTo>
                  <a:pt x="943" y="34"/>
                </a:lnTo>
                <a:lnTo>
                  <a:pt x="90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7"/>
          <p:cNvSpPr/>
          <p:nvPr/>
        </p:nvSpPr>
        <p:spPr>
          <a:xfrm>
            <a:off x="341687" y="157823"/>
            <a:ext cx="149030" cy="119114"/>
          </a:xfrm>
          <a:custGeom>
            <a:avLst/>
            <a:gdLst/>
            <a:ahLst/>
            <a:cxnLst/>
            <a:rect l="l" t="t" r="r" b="b"/>
            <a:pathLst>
              <a:path w="2527" h="2391" extrusionOk="0">
                <a:moveTo>
                  <a:pt x="2257" y="236"/>
                </a:moveTo>
                <a:lnTo>
                  <a:pt x="2257" y="674"/>
                </a:lnTo>
                <a:lnTo>
                  <a:pt x="2257" y="1078"/>
                </a:lnTo>
                <a:lnTo>
                  <a:pt x="2290" y="1617"/>
                </a:lnTo>
                <a:lnTo>
                  <a:pt x="2324" y="2122"/>
                </a:lnTo>
                <a:lnTo>
                  <a:pt x="2088" y="2088"/>
                </a:lnTo>
                <a:lnTo>
                  <a:pt x="1886" y="2088"/>
                </a:lnTo>
                <a:lnTo>
                  <a:pt x="1449" y="2122"/>
                </a:lnTo>
                <a:lnTo>
                  <a:pt x="910" y="2122"/>
                </a:lnTo>
                <a:lnTo>
                  <a:pt x="641" y="2155"/>
                </a:lnTo>
                <a:lnTo>
                  <a:pt x="371" y="2223"/>
                </a:lnTo>
                <a:lnTo>
                  <a:pt x="304" y="1684"/>
                </a:lnTo>
                <a:lnTo>
                  <a:pt x="237" y="1145"/>
                </a:lnTo>
                <a:lnTo>
                  <a:pt x="203" y="708"/>
                </a:lnTo>
                <a:lnTo>
                  <a:pt x="136" y="270"/>
                </a:lnTo>
                <a:lnTo>
                  <a:pt x="1179" y="270"/>
                </a:lnTo>
                <a:lnTo>
                  <a:pt x="2257" y="236"/>
                </a:lnTo>
                <a:close/>
                <a:moveTo>
                  <a:pt x="2223" y="1"/>
                </a:moveTo>
                <a:lnTo>
                  <a:pt x="1179" y="34"/>
                </a:lnTo>
                <a:lnTo>
                  <a:pt x="641" y="34"/>
                </a:lnTo>
                <a:lnTo>
                  <a:pt x="136" y="102"/>
                </a:lnTo>
                <a:lnTo>
                  <a:pt x="68" y="135"/>
                </a:lnTo>
                <a:lnTo>
                  <a:pt x="35" y="203"/>
                </a:lnTo>
                <a:lnTo>
                  <a:pt x="1" y="438"/>
                </a:lnTo>
                <a:lnTo>
                  <a:pt x="1" y="674"/>
                </a:lnTo>
                <a:lnTo>
                  <a:pt x="35" y="1145"/>
                </a:lnTo>
                <a:lnTo>
                  <a:pt x="68" y="1751"/>
                </a:lnTo>
                <a:lnTo>
                  <a:pt x="136" y="2021"/>
                </a:lnTo>
                <a:lnTo>
                  <a:pt x="203" y="2324"/>
                </a:lnTo>
                <a:lnTo>
                  <a:pt x="237" y="2357"/>
                </a:lnTo>
                <a:lnTo>
                  <a:pt x="338" y="2357"/>
                </a:lnTo>
                <a:lnTo>
                  <a:pt x="573" y="2391"/>
                </a:lnTo>
                <a:lnTo>
                  <a:pt x="809" y="2391"/>
                </a:lnTo>
                <a:lnTo>
                  <a:pt x="1280" y="2357"/>
                </a:lnTo>
                <a:lnTo>
                  <a:pt x="2088" y="2357"/>
                </a:lnTo>
                <a:lnTo>
                  <a:pt x="2358" y="2290"/>
                </a:lnTo>
                <a:lnTo>
                  <a:pt x="2391" y="2324"/>
                </a:lnTo>
                <a:lnTo>
                  <a:pt x="2459" y="2324"/>
                </a:lnTo>
                <a:lnTo>
                  <a:pt x="2492" y="2256"/>
                </a:lnTo>
                <a:lnTo>
                  <a:pt x="2526" y="2021"/>
                </a:lnTo>
                <a:lnTo>
                  <a:pt x="2526" y="1751"/>
                </a:lnTo>
                <a:lnTo>
                  <a:pt x="2492" y="1246"/>
                </a:lnTo>
                <a:lnTo>
                  <a:pt x="2459" y="640"/>
                </a:lnTo>
                <a:lnTo>
                  <a:pt x="2425" y="371"/>
                </a:lnTo>
                <a:lnTo>
                  <a:pt x="2358" y="68"/>
                </a:lnTo>
                <a:lnTo>
                  <a:pt x="2324" y="34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7"/>
          <p:cNvSpPr/>
          <p:nvPr/>
        </p:nvSpPr>
        <p:spPr>
          <a:xfrm>
            <a:off x="2615173" y="211477"/>
            <a:ext cx="39808" cy="20176"/>
          </a:xfrm>
          <a:custGeom>
            <a:avLst/>
            <a:gdLst/>
            <a:ahLst/>
            <a:cxnLst/>
            <a:rect l="l" t="t" r="r" b="b"/>
            <a:pathLst>
              <a:path w="675" h="405" extrusionOk="0">
                <a:moveTo>
                  <a:pt x="68" y="1"/>
                </a:moveTo>
                <a:lnTo>
                  <a:pt x="35" y="35"/>
                </a:lnTo>
                <a:lnTo>
                  <a:pt x="1" y="68"/>
                </a:lnTo>
                <a:lnTo>
                  <a:pt x="1" y="102"/>
                </a:lnTo>
                <a:lnTo>
                  <a:pt x="35" y="136"/>
                </a:lnTo>
                <a:lnTo>
                  <a:pt x="102" y="237"/>
                </a:lnTo>
                <a:lnTo>
                  <a:pt x="237" y="304"/>
                </a:lnTo>
                <a:lnTo>
                  <a:pt x="371" y="371"/>
                </a:lnTo>
                <a:lnTo>
                  <a:pt x="506" y="405"/>
                </a:lnTo>
                <a:lnTo>
                  <a:pt x="607" y="405"/>
                </a:lnTo>
                <a:lnTo>
                  <a:pt x="674" y="338"/>
                </a:lnTo>
                <a:lnTo>
                  <a:pt x="674" y="237"/>
                </a:lnTo>
                <a:lnTo>
                  <a:pt x="607" y="136"/>
                </a:lnTo>
                <a:lnTo>
                  <a:pt x="472" y="68"/>
                </a:lnTo>
                <a:lnTo>
                  <a:pt x="338" y="35"/>
                </a:lnTo>
                <a:lnTo>
                  <a:pt x="20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7"/>
          <p:cNvSpPr/>
          <p:nvPr/>
        </p:nvSpPr>
        <p:spPr>
          <a:xfrm>
            <a:off x="280176" y="335622"/>
            <a:ext cx="35798" cy="43640"/>
          </a:xfrm>
          <a:custGeom>
            <a:avLst/>
            <a:gdLst/>
            <a:ahLst/>
            <a:cxnLst/>
            <a:rect l="l" t="t" r="r" b="b"/>
            <a:pathLst>
              <a:path w="607" h="876" extrusionOk="0">
                <a:moveTo>
                  <a:pt x="303" y="0"/>
                </a:moveTo>
                <a:lnTo>
                  <a:pt x="236" y="34"/>
                </a:lnTo>
                <a:lnTo>
                  <a:pt x="202" y="68"/>
                </a:lnTo>
                <a:lnTo>
                  <a:pt x="101" y="472"/>
                </a:lnTo>
                <a:lnTo>
                  <a:pt x="34" y="640"/>
                </a:lnTo>
                <a:lnTo>
                  <a:pt x="0" y="741"/>
                </a:lnTo>
                <a:lnTo>
                  <a:pt x="0" y="808"/>
                </a:lnTo>
                <a:lnTo>
                  <a:pt x="34" y="842"/>
                </a:lnTo>
                <a:lnTo>
                  <a:pt x="68" y="842"/>
                </a:lnTo>
                <a:lnTo>
                  <a:pt x="169" y="775"/>
                </a:lnTo>
                <a:lnTo>
                  <a:pt x="202" y="707"/>
                </a:lnTo>
                <a:lnTo>
                  <a:pt x="371" y="707"/>
                </a:lnTo>
                <a:lnTo>
                  <a:pt x="438" y="842"/>
                </a:lnTo>
                <a:lnTo>
                  <a:pt x="472" y="876"/>
                </a:lnTo>
                <a:lnTo>
                  <a:pt x="505" y="876"/>
                </a:lnTo>
                <a:lnTo>
                  <a:pt x="573" y="842"/>
                </a:lnTo>
                <a:lnTo>
                  <a:pt x="573" y="808"/>
                </a:lnTo>
                <a:lnTo>
                  <a:pt x="573" y="674"/>
                </a:lnTo>
                <a:lnTo>
                  <a:pt x="573" y="640"/>
                </a:lnTo>
                <a:lnTo>
                  <a:pt x="606" y="606"/>
                </a:lnTo>
                <a:lnTo>
                  <a:pt x="573" y="573"/>
                </a:lnTo>
                <a:lnTo>
                  <a:pt x="539" y="573"/>
                </a:lnTo>
                <a:lnTo>
                  <a:pt x="505" y="438"/>
                </a:lnTo>
                <a:lnTo>
                  <a:pt x="371" y="68"/>
                </a:lnTo>
                <a:lnTo>
                  <a:pt x="337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7"/>
          <p:cNvSpPr/>
          <p:nvPr/>
        </p:nvSpPr>
        <p:spPr>
          <a:xfrm>
            <a:off x="176911" y="159517"/>
            <a:ext cx="145020" cy="134208"/>
          </a:xfrm>
          <a:custGeom>
            <a:avLst/>
            <a:gdLst/>
            <a:ahLst/>
            <a:cxnLst/>
            <a:rect l="l" t="t" r="r" b="b"/>
            <a:pathLst>
              <a:path w="2459" h="2694" extrusionOk="0">
                <a:moveTo>
                  <a:pt x="2290" y="236"/>
                </a:moveTo>
                <a:lnTo>
                  <a:pt x="2223" y="741"/>
                </a:lnTo>
                <a:lnTo>
                  <a:pt x="2189" y="1280"/>
                </a:lnTo>
                <a:lnTo>
                  <a:pt x="2223" y="1818"/>
                </a:lnTo>
                <a:lnTo>
                  <a:pt x="2290" y="2323"/>
                </a:lnTo>
                <a:lnTo>
                  <a:pt x="2290" y="2357"/>
                </a:lnTo>
                <a:lnTo>
                  <a:pt x="1819" y="2357"/>
                </a:lnTo>
                <a:lnTo>
                  <a:pt x="1347" y="2391"/>
                </a:lnTo>
                <a:lnTo>
                  <a:pt x="371" y="2391"/>
                </a:lnTo>
                <a:lnTo>
                  <a:pt x="270" y="1313"/>
                </a:lnTo>
                <a:lnTo>
                  <a:pt x="169" y="270"/>
                </a:lnTo>
                <a:lnTo>
                  <a:pt x="708" y="303"/>
                </a:lnTo>
                <a:lnTo>
                  <a:pt x="1213" y="303"/>
                </a:lnTo>
                <a:lnTo>
                  <a:pt x="2290" y="236"/>
                </a:lnTo>
                <a:close/>
                <a:moveTo>
                  <a:pt x="2290" y="0"/>
                </a:moveTo>
                <a:lnTo>
                  <a:pt x="1751" y="34"/>
                </a:lnTo>
                <a:lnTo>
                  <a:pt x="1213" y="68"/>
                </a:lnTo>
                <a:lnTo>
                  <a:pt x="674" y="68"/>
                </a:lnTo>
                <a:lnTo>
                  <a:pt x="135" y="101"/>
                </a:lnTo>
                <a:lnTo>
                  <a:pt x="102" y="135"/>
                </a:lnTo>
                <a:lnTo>
                  <a:pt x="68" y="169"/>
                </a:lnTo>
                <a:lnTo>
                  <a:pt x="34" y="202"/>
                </a:lnTo>
                <a:lnTo>
                  <a:pt x="1" y="236"/>
                </a:lnTo>
                <a:lnTo>
                  <a:pt x="1" y="842"/>
                </a:lnTo>
                <a:lnTo>
                  <a:pt x="1" y="1448"/>
                </a:lnTo>
                <a:lnTo>
                  <a:pt x="68" y="2054"/>
                </a:lnTo>
                <a:lnTo>
                  <a:pt x="169" y="2626"/>
                </a:lnTo>
                <a:lnTo>
                  <a:pt x="236" y="2694"/>
                </a:lnTo>
                <a:lnTo>
                  <a:pt x="304" y="2694"/>
                </a:lnTo>
                <a:lnTo>
                  <a:pt x="371" y="2660"/>
                </a:lnTo>
                <a:lnTo>
                  <a:pt x="405" y="2593"/>
                </a:lnTo>
                <a:lnTo>
                  <a:pt x="371" y="2525"/>
                </a:lnTo>
                <a:lnTo>
                  <a:pt x="842" y="2593"/>
                </a:lnTo>
                <a:lnTo>
                  <a:pt x="1347" y="2626"/>
                </a:lnTo>
                <a:lnTo>
                  <a:pt x="1819" y="2593"/>
                </a:lnTo>
                <a:lnTo>
                  <a:pt x="2054" y="2559"/>
                </a:lnTo>
                <a:lnTo>
                  <a:pt x="2290" y="2525"/>
                </a:lnTo>
                <a:lnTo>
                  <a:pt x="2324" y="2458"/>
                </a:lnTo>
                <a:lnTo>
                  <a:pt x="2324" y="2391"/>
                </a:lnTo>
                <a:lnTo>
                  <a:pt x="2357" y="2424"/>
                </a:lnTo>
                <a:lnTo>
                  <a:pt x="2391" y="2424"/>
                </a:lnTo>
                <a:lnTo>
                  <a:pt x="2425" y="2391"/>
                </a:lnTo>
                <a:lnTo>
                  <a:pt x="2458" y="2323"/>
                </a:lnTo>
                <a:lnTo>
                  <a:pt x="2458" y="1818"/>
                </a:lnTo>
                <a:lnTo>
                  <a:pt x="2458" y="1246"/>
                </a:lnTo>
                <a:lnTo>
                  <a:pt x="2425" y="707"/>
                </a:lnTo>
                <a:lnTo>
                  <a:pt x="2357" y="202"/>
                </a:lnTo>
                <a:lnTo>
                  <a:pt x="2391" y="135"/>
                </a:lnTo>
                <a:lnTo>
                  <a:pt x="2391" y="68"/>
                </a:lnTo>
                <a:lnTo>
                  <a:pt x="2357" y="34"/>
                </a:lnTo>
                <a:lnTo>
                  <a:pt x="229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7"/>
          <p:cNvSpPr/>
          <p:nvPr/>
        </p:nvSpPr>
        <p:spPr>
          <a:xfrm>
            <a:off x="530348" y="466443"/>
            <a:ext cx="45706" cy="38609"/>
          </a:xfrm>
          <a:custGeom>
            <a:avLst/>
            <a:gdLst/>
            <a:ahLst/>
            <a:cxnLst/>
            <a:rect l="l" t="t" r="r" b="b"/>
            <a:pathLst>
              <a:path w="775" h="775" extrusionOk="0">
                <a:moveTo>
                  <a:pt x="674" y="0"/>
                </a:moveTo>
                <a:lnTo>
                  <a:pt x="505" y="135"/>
                </a:lnTo>
                <a:lnTo>
                  <a:pt x="371" y="236"/>
                </a:lnTo>
                <a:lnTo>
                  <a:pt x="169" y="135"/>
                </a:lnTo>
                <a:lnTo>
                  <a:pt x="135" y="101"/>
                </a:lnTo>
                <a:lnTo>
                  <a:pt x="101" y="135"/>
                </a:lnTo>
                <a:lnTo>
                  <a:pt x="68" y="169"/>
                </a:lnTo>
                <a:lnTo>
                  <a:pt x="101" y="236"/>
                </a:lnTo>
                <a:lnTo>
                  <a:pt x="236" y="371"/>
                </a:lnTo>
                <a:lnTo>
                  <a:pt x="135" y="472"/>
                </a:lnTo>
                <a:lnTo>
                  <a:pt x="68" y="573"/>
                </a:lnTo>
                <a:lnTo>
                  <a:pt x="34" y="606"/>
                </a:lnTo>
                <a:lnTo>
                  <a:pt x="0" y="674"/>
                </a:lnTo>
                <a:lnTo>
                  <a:pt x="34" y="741"/>
                </a:lnTo>
                <a:lnTo>
                  <a:pt x="101" y="775"/>
                </a:lnTo>
                <a:lnTo>
                  <a:pt x="202" y="707"/>
                </a:lnTo>
                <a:lnTo>
                  <a:pt x="270" y="640"/>
                </a:lnTo>
                <a:lnTo>
                  <a:pt x="404" y="472"/>
                </a:lnTo>
                <a:lnTo>
                  <a:pt x="640" y="573"/>
                </a:lnTo>
                <a:lnTo>
                  <a:pt x="741" y="539"/>
                </a:lnTo>
                <a:lnTo>
                  <a:pt x="775" y="472"/>
                </a:lnTo>
                <a:lnTo>
                  <a:pt x="775" y="404"/>
                </a:lnTo>
                <a:lnTo>
                  <a:pt x="707" y="371"/>
                </a:lnTo>
                <a:lnTo>
                  <a:pt x="539" y="337"/>
                </a:lnTo>
                <a:lnTo>
                  <a:pt x="606" y="270"/>
                </a:lnTo>
                <a:lnTo>
                  <a:pt x="707" y="34"/>
                </a:lnTo>
                <a:lnTo>
                  <a:pt x="707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7"/>
          <p:cNvSpPr/>
          <p:nvPr/>
        </p:nvSpPr>
        <p:spPr>
          <a:xfrm>
            <a:off x="508527" y="151098"/>
            <a:ext cx="150917" cy="120807"/>
          </a:xfrm>
          <a:custGeom>
            <a:avLst/>
            <a:gdLst/>
            <a:ahLst/>
            <a:cxnLst/>
            <a:rect l="l" t="t" r="r" b="b"/>
            <a:pathLst>
              <a:path w="2559" h="2425" extrusionOk="0">
                <a:moveTo>
                  <a:pt x="168" y="169"/>
                </a:moveTo>
                <a:lnTo>
                  <a:pt x="370" y="270"/>
                </a:lnTo>
                <a:lnTo>
                  <a:pt x="572" y="304"/>
                </a:lnTo>
                <a:lnTo>
                  <a:pt x="1010" y="270"/>
                </a:lnTo>
                <a:lnTo>
                  <a:pt x="1650" y="304"/>
                </a:lnTo>
                <a:lnTo>
                  <a:pt x="2290" y="338"/>
                </a:lnTo>
                <a:lnTo>
                  <a:pt x="2290" y="708"/>
                </a:lnTo>
                <a:lnTo>
                  <a:pt x="2323" y="1078"/>
                </a:lnTo>
                <a:lnTo>
                  <a:pt x="2323" y="1583"/>
                </a:lnTo>
                <a:lnTo>
                  <a:pt x="2323" y="1853"/>
                </a:lnTo>
                <a:lnTo>
                  <a:pt x="2391" y="2088"/>
                </a:lnTo>
                <a:lnTo>
                  <a:pt x="2357" y="2088"/>
                </a:lnTo>
                <a:lnTo>
                  <a:pt x="1313" y="2122"/>
                </a:lnTo>
                <a:lnTo>
                  <a:pt x="808" y="2156"/>
                </a:lnTo>
                <a:lnTo>
                  <a:pt x="539" y="2189"/>
                </a:lnTo>
                <a:lnTo>
                  <a:pt x="303" y="2223"/>
                </a:lnTo>
                <a:lnTo>
                  <a:pt x="236" y="1718"/>
                </a:lnTo>
                <a:lnTo>
                  <a:pt x="236" y="1213"/>
                </a:lnTo>
                <a:lnTo>
                  <a:pt x="269" y="708"/>
                </a:lnTo>
                <a:lnTo>
                  <a:pt x="236" y="439"/>
                </a:lnTo>
                <a:lnTo>
                  <a:pt x="202" y="304"/>
                </a:lnTo>
                <a:lnTo>
                  <a:pt x="168" y="169"/>
                </a:lnTo>
                <a:close/>
                <a:moveTo>
                  <a:pt x="2357" y="1"/>
                </a:moveTo>
                <a:lnTo>
                  <a:pt x="2357" y="35"/>
                </a:lnTo>
                <a:lnTo>
                  <a:pt x="2323" y="136"/>
                </a:lnTo>
                <a:lnTo>
                  <a:pt x="1751" y="68"/>
                </a:lnTo>
                <a:lnTo>
                  <a:pt x="1178" y="68"/>
                </a:lnTo>
                <a:lnTo>
                  <a:pt x="640" y="35"/>
                </a:lnTo>
                <a:lnTo>
                  <a:pt x="404" y="68"/>
                </a:lnTo>
                <a:lnTo>
                  <a:pt x="269" y="102"/>
                </a:lnTo>
                <a:lnTo>
                  <a:pt x="168" y="169"/>
                </a:lnTo>
                <a:lnTo>
                  <a:pt x="135" y="169"/>
                </a:lnTo>
                <a:lnTo>
                  <a:pt x="67" y="338"/>
                </a:lnTo>
                <a:lnTo>
                  <a:pt x="34" y="506"/>
                </a:lnTo>
                <a:lnTo>
                  <a:pt x="0" y="876"/>
                </a:lnTo>
                <a:lnTo>
                  <a:pt x="34" y="1583"/>
                </a:lnTo>
                <a:lnTo>
                  <a:pt x="34" y="1819"/>
                </a:lnTo>
                <a:lnTo>
                  <a:pt x="34" y="2055"/>
                </a:lnTo>
                <a:lnTo>
                  <a:pt x="34" y="2189"/>
                </a:lnTo>
                <a:lnTo>
                  <a:pt x="67" y="2290"/>
                </a:lnTo>
                <a:lnTo>
                  <a:pt x="135" y="2358"/>
                </a:lnTo>
                <a:lnTo>
                  <a:pt x="236" y="2425"/>
                </a:lnTo>
                <a:lnTo>
                  <a:pt x="303" y="2425"/>
                </a:lnTo>
                <a:lnTo>
                  <a:pt x="303" y="2358"/>
                </a:lnTo>
                <a:lnTo>
                  <a:pt x="572" y="2391"/>
                </a:lnTo>
                <a:lnTo>
                  <a:pt x="808" y="2425"/>
                </a:lnTo>
                <a:lnTo>
                  <a:pt x="1347" y="2391"/>
                </a:lnTo>
                <a:lnTo>
                  <a:pt x="2357" y="2324"/>
                </a:lnTo>
                <a:lnTo>
                  <a:pt x="2424" y="2290"/>
                </a:lnTo>
                <a:lnTo>
                  <a:pt x="2492" y="2324"/>
                </a:lnTo>
                <a:lnTo>
                  <a:pt x="2525" y="2324"/>
                </a:lnTo>
                <a:lnTo>
                  <a:pt x="2525" y="2290"/>
                </a:lnTo>
                <a:lnTo>
                  <a:pt x="2559" y="2021"/>
                </a:lnTo>
                <a:lnTo>
                  <a:pt x="2559" y="1752"/>
                </a:lnTo>
                <a:lnTo>
                  <a:pt x="2525" y="1247"/>
                </a:lnTo>
                <a:lnTo>
                  <a:pt x="2492" y="641"/>
                </a:lnTo>
                <a:lnTo>
                  <a:pt x="2492" y="338"/>
                </a:lnTo>
                <a:lnTo>
                  <a:pt x="2458" y="35"/>
                </a:lnTo>
                <a:lnTo>
                  <a:pt x="242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7"/>
          <p:cNvSpPr/>
          <p:nvPr/>
        </p:nvSpPr>
        <p:spPr>
          <a:xfrm>
            <a:off x="568092" y="199770"/>
            <a:ext cx="37744" cy="38609"/>
          </a:xfrm>
          <a:custGeom>
            <a:avLst/>
            <a:gdLst/>
            <a:ahLst/>
            <a:cxnLst/>
            <a:rect l="l" t="t" r="r" b="b"/>
            <a:pathLst>
              <a:path w="640" h="775" extrusionOk="0">
                <a:moveTo>
                  <a:pt x="101" y="0"/>
                </a:moveTo>
                <a:lnTo>
                  <a:pt x="67" y="34"/>
                </a:lnTo>
                <a:lnTo>
                  <a:pt x="34" y="337"/>
                </a:lnTo>
                <a:lnTo>
                  <a:pt x="34" y="606"/>
                </a:lnTo>
                <a:lnTo>
                  <a:pt x="67" y="640"/>
                </a:lnTo>
                <a:lnTo>
                  <a:pt x="67" y="674"/>
                </a:lnTo>
                <a:lnTo>
                  <a:pt x="0" y="674"/>
                </a:lnTo>
                <a:lnTo>
                  <a:pt x="0" y="707"/>
                </a:lnTo>
                <a:lnTo>
                  <a:pt x="168" y="775"/>
                </a:lnTo>
                <a:lnTo>
                  <a:pt x="370" y="775"/>
                </a:lnTo>
                <a:lnTo>
                  <a:pt x="505" y="741"/>
                </a:lnTo>
                <a:lnTo>
                  <a:pt x="573" y="707"/>
                </a:lnTo>
                <a:lnTo>
                  <a:pt x="640" y="674"/>
                </a:lnTo>
                <a:lnTo>
                  <a:pt x="640" y="640"/>
                </a:lnTo>
                <a:lnTo>
                  <a:pt x="606" y="606"/>
                </a:lnTo>
                <a:lnTo>
                  <a:pt x="539" y="573"/>
                </a:lnTo>
                <a:lnTo>
                  <a:pt x="472" y="606"/>
                </a:lnTo>
                <a:lnTo>
                  <a:pt x="337" y="640"/>
                </a:lnTo>
                <a:lnTo>
                  <a:pt x="168" y="674"/>
                </a:lnTo>
                <a:lnTo>
                  <a:pt x="168" y="606"/>
                </a:lnTo>
                <a:lnTo>
                  <a:pt x="168" y="371"/>
                </a:lnTo>
                <a:lnTo>
                  <a:pt x="236" y="404"/>
                </a:lnTo>
                <a:lnTo>
                  <a:pt x="472" y="404"/>
                </a:lnTo>
                <a:lnTo>
                  <a:pt x="505" y="337"/>
                </a:lnTo>
                <a:lnTo>
                  <a:pt x="505" y="303"/>
                </a:lnTo>
                <a:lnTo>
                  <a:pt x="472" y="236"/>
                </a:lnTo>
                <a:lnTo>
                  <a:pt x="202" y="236"/>
                </a:lnTo>
                <a:lnTo>
                  <a:pt x="168" y="270"/>
                </a:lnTo>
                <a:lnTo>
                  <a:pt x="135" y="34"/>
                </a:lnTo>
                <a:lnTo>
                  <a:pt x="101" y="34"/>
                </a:lnTo>
                <a:lnTo>
                  <a:pt x="10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7"/>
          <p:cNvSpPr/>
          <p:nvPr/>
        </p:nvSpPr>
        <p:spPr>
          <a:xfrm>
            <a:off x="438996" y="337316"/>
            <a:ext cx="35798" cy="43640"/>
          </a:xfrm>
          <a:custGeom>
            <a:avLst/>
            <a:gdLst/>
            <a:ahLst/>
            <a:cxnLst/>
            <a:rect l="l" t="t" r="r" b="b"/>
            <a:pathLst>
              <a:path w="607" h="876" extrusionOk="0">
                <a:moveTo>
                  <a:pt x="371" y="0"/>
                </a:moveTo>
                <a:lnTo>
                  <a:pt x="304" y="34"/>
                </a:lnTo>
                <a:lnTo>
                  <a:pt x="169" y="67"/>
                </a:lnTo>
                <a:lnTo>
                  <a:pt x="102" y="135"/>
                </a:lnTo>
                <a:lnTo>
                  <a:pt x="102" y="168"/>
                </a:lnTo>
                <a:lnTo>
                  <a:pt x="68" y="269"/>
                </a:lnTo>
                <a:lnTo>
                  <a:pt x="68" y="337"/>
                </a:lnTo>
                <a:lnTo>
                  <a:pt x="135" y="438"/>
                </a:lnTo>
                <a:lnTo>
                  <a:pt x="270" y="505"/>
                </a:lnTo>
                <a:lnTo>
                  <a:pt x="405" y="539"/>
                </a:lnTo>
                <a:lnTo>
                  <a:pt x="405" y="606"/>
                </a:lnTo>
                <a:lnTo>
                  <a:pt x="337" y="673"/>
                </a:lnTo>
                <a:lnTo>
                  <a:pt x="304" y="707"/>
                </a:lnTo>
                <a:lnTo>
                  <a:pt x="236" y="673"/>
                </a:lnTo>
                <a:lnTo>
                  <a:pt x="135" y="640"/>
                </a:lnTo>
                <a:lnTo>
                  <a:pt x="34" y="640"/>
                </a:lnTo>
                <a:lnTo>
                  <a:pt x="1" y="673"/>
                </a:lnTo>
                <a:lnTo>
                  <a:pt x="1" y="741"/>
                </a:lnTo>
                <a:lnTo>
                  <a:pt x="34" y="774"/>
                </a:lnTo>
                <a:lnTo>
                  <a:pt x="135" y="842"/>
                </a:lnTo>
                <a:lnTo>
                  <a:pt x="236" y="875"/>
                </a:lnTo>
                <a:lnTo>
                  <a:pt x="337" y="875"/>
                </a:lnTo>
                <a:lnTo>
                  <a:pt x="438" y="808"/>
                </a:lnTo>
                <a:lnTo>
                  <a:pt x="539" y="741"/>
                </a:lnTo>
                <a:lnTo>
                  <a:pt x="573" y="640"/>
                </a:lnTo>
                <a:lnTo>
                  <a:pt x="607" y="539"/>
                </a:lnTo>
                <a:lnTo>
                  <a:pt x="573" y="438"/>
                </a:lnTo>
                <a:lnTo>
                  <a:pt x="539" y="404"/>
                </a:lnTo>
                <a:lnTo>
                  <a:pt x="472" y="370"/>
                </a:lnTo>
                <a:lnTo>
                  <a:pt x="337" y="337"/>
                </a:lnTo>
                <a:lnTo>
                  <a:pt x="304" y="303"/>
                </a:lnTo>
                <a:lnTo>
                  <a:pt x="270" y="269"/>
                </a:lnTo>
                <a:lnTo>
                  <a:pt x="270" y="202"/>
                </a:lnTo>
                <a:lnTo>
                  <a:pt x="337" y="168"/>
                </a:lnTo>
                <a:lnTo>
                  <a:pt x="506" y="168"/>
                </a:lnTo>
                <a:lnTo>
                  <a:pt x="506" y="135"/>
                </a:lnTo>
                <a:lnTo>
                  <a:pt x="472" y="67"/>
                </a:lnTo>
                <a:lnTo>
                  <a:pt x="438" y="34"/>
                </a:lnTo>
                <a:lnTo>
                  <a:pt x="37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7"/>
          <p:cNvSpPr/>
          <p:nvPr/>
        </p:nvSpPr>
        <p:spPr>
          <a:xfrm>
            <a:off x="381436" y="291982"/>
            <a:ext cx="145020" cy="120857"/>
          </a:xfrm>
          <a:custGeom>
            <a:avLst/>
            <a:gdLst/>
            <a:ahLst/>
            <a:cxnLst/>
            <a:rect l="l" t="t" r="r" b="b"/>
            <a:pathLst>
              <a:path w="2459" h="2426" extrusionOk="0">
                <a:moveTo>
                  <a:pt x="2290" y="203"/>
                </a:moveTo>
                <a:lnTo>
                  <a:pt x="2256" y="641"/>
                </a:lnTo>
                <a:lnTo>
                  <a:pt x="2256" y="1078"/>
                </a:lnTo>
                <a:lnTo>
                  <a:pt x="2222" y="1617"/>
                </a:lnTo>
                <a:lnTo>
                  <a:pt x="2222" y="2156"/>
                </a:lnTo>
                <a:lnTo>
                  <a:pt x="1953" y="2122"/>
                </a:lnTo>
                <a:lnTo>
                  <a:pt x="1684" y="2088"/>
                </a:lnTo>
                <a:lnTo>
                  <a:pt x="1145" y="2122"/>
                </a:lnTo>
                <a:lnTo>
                  <a:pt x="707" y="2156"/>
                </a:lnTo>
                <a:lnTo>
                  <a:pt x="472" y="2156"/>
                </a:lnTo>
                <a:lnTo>
                  <a:pt x="270" y="2223"/>
                </a:lnTo>
                <a:lnTo>
                  <a:pt x="270" y="1684"/>
                </a:lnTo>
                <a:lnTo>
                  <a:pt x="236" y="1179"/>
                </a:lnTo>
                <a:lnTo>
                  <a:pt x="202" y="742"/>
                </a:lnTo>
                <a:lnTo>
                  <a:pt x="202" y="304"/>
                </a:lnTo>
                <a:lnTo>
                  <a:pt x="1246" y="270"/>
                </a:lnTo>
                <a:lnTo>
                  <a:pt x="1751" y="237"/>
                </a:lnTo>
                <a:lnTo>
                  <a:pt x="2290" y="203"/>
                </a:lnTo>
                <a:close/>
                <a:moveTo>
                  <a:pt x="1751" y="1"/>
                </a:moveTo>
                <a:lnTo>
                  <a:pt x="1212" y="35"/>
                </a:lnTo>
                <a:lnTo>
                  <a:pt x="169" y="102"/>
                </a:lnTo>
                <a:lnTo>
                  <a:pt x="135" y="102"/>
                </a:lnTo>
                <a:lnTo>
                  <a:pt x="101" y="136"/>
                </a:lnTo>
                <a:lnTo>
                  <a:pt x="68" y="169"/>
                </a:lnTo>
                <a:lnTo>
                  <a:pt x="0" y="439"/>
                </a:lnTo>
                <a:lnTo>
                  <a:pt x="0" y="742"/>
                </a:lnTo>
                <a:lnTo>
                  <a:pt x="34" y="1348"/>
                </a:lnTo>
                <a:lnTo>
                  <a:pt x="34" y="1853"/>
                </a:lnTo>
                <a:lnTo>
                  <a:pt x="68" y="2122"/>
                </a:lnTo>
                <a:lnTo>
                  <a:pt x="101" y="2358"/>
                </a:lnTo>
                <a:lnTo>
                  <a:pt x="135" y="2391"/>
                </a:lnTo>
                <a:lnTo>
                  <a:pt x="169" y="2425"/>
                </a:lnTo>
                <a:lnTo>
                  <a:pt x="202" y="2425"/>
                </a:lnTo>
                <a:lnTo>
                  <a:pt x="236" y="2391"/>
                </a:lnTo>
                <a:lnTo>
                  <a:pt x="775" y="2391"/>
                </a:lnTo>
                <a:lnTo>
                  <a:pt x="1313" y="2358"/>
                </a:lnTo>
                <a:lnTo>
                  <a:pt x="1785" y="2358"/>
                </a:lnTo>
                <a:lnTo>
                  <a:pt x="2020" y="2324"/>
                </a:lnTo>
                <a:lnTo>
                  <a:pt x="2256" y="2290"/>
                </a:lnTo>
                <a:lnTo>
                  <a:pt x="2256" y="2257"/>
                </a:lnTo>
                <a:lnTo>
                  <a:pt x="2323" y="2290"/>
                </a:lnTo>
                <a:lnTo>
                  <a:pt x="2357" y="2257"/>
                </a:lnTo>
                <a:lnTo>
                  <a:pt x="2391" y="2223"/>
                </a:lnTo>
                <a:lnTo>
                  <a:pt x="2424" y="1954"/>
                </a:lnTo>
                <a:lnTo>
                  <a:pt x="2458" y="1651"/>
                </a:lnTo>
                <a:lnTo>
                  <a:pt x="2458" y="1045"/>
                </a:lnTo>
                <a:lnTo>
                  <a:pt x="2458" y="573"/>
                </a:lnTo>
                <a:lnTo>
                  <a:pt x="2424" y="338"/>
                </a:lnTo>
                <a:lnTo>
                  <a:pt x="2357" y="102"/>
                </a:lnTo>
                <a:lnTo>
                  <a:pt x="2357" y="35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7"/>
          <p:cNvSpPr/>
          <p:nvPr/>
        </p:nvSpPr>
        <p:spPr>
          <a:xfrm>
            <a:off x="2623135" y="176256"/>
            <a:ext cx="41754" cy="18532"/>
          </a:xfrm>
          <a:custGeom>
            <a:avLst/>
            <a:gdLst/>
            <a:ahLst/>
            <a:cxnLst/>
            <a:rect l="l" t="t" r="r" b="b"/>
            <a:pathLst>
              <a:path w="708" h="372" extrusionOk="0">
                <a:moveTo>
                  <a:pt x="169" y="1"/>
                </a:moveTo>
                <a:lnTo>
                  <a:pt x="34" y="35"/>
                </a:lnTo>
                <a:lnTo>
                  <a:pt x="1" y="68"/>
                </a:lnTo>
                <a:lnTo>
                  <a:pt x="1" y="102"/>
                </a:lnTo>
                <a:lnTo>
                  <a:pt x="34" y="203"/>
                </a:lnTo>
                <a:lnTo>
                  <a:pt x="135" y="270"/>
                </a:lnTo>
                <a:lnTo>
                  <a:pt x="236" y="304"/>
                </a:lnTo>
                <a:lnTo>
                  <a:pt x="506" y="371"/>
                </a:lnTo>
                <a:lnTo>
                  <a:pt x="640" y="371"/>
                </a:lnTo>
                <a:lnTo>
                  <a:pt x="674" y="338"/>
                </a:lnTo>
                <a:lnTo>
                  <a:pt x="708" y="270"/>
                </a:lnTo>
                <a:lnTo>
                  <a:pt x="708" y="203"/>
                </a:lnTo>
                <a:lnTo>
                  <a:pt x="674" y="169"/>
                </a:lnTo>
                <a:lnTo>
                  <a:pt x="640" y="102"/>
                </a:lnTo>
                <a:lnTo>
                  <a:pt x="573" y="68"/>
                </a:lnTo>
                <a:lnTo>
                  <a:pt x="30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7"/>
          <p:cNvSpPr/>
          <p:nvPr/>
        </p:nvSpPr>
        <p:spPr>
          <a:xfrm>
            <a:off x="2569527" y="105814"/>
            <a:ext cx="647369" cy="236583"/>
          </a:xfrm>
          <a:custGeom>
            <a:avLst/>
            <a:gdLst/>
            <a:ahLst/>
            <a:cxnLst/>
            <a:rect l="l" t="t" r="r" b="b"/>
            <a:pathLst>
              <a:path w="10977" h="4749" extrusionOk="0">
                <a:moveTo>
                  <a:pt x="438" y="843"/>
                </a:moveTo>
                <a:lnTo>
                  <a:pt x="674" y="910"/>
                </a:lnTo>
                <a:lnTo>
                  <a:pt x="876" y="977"/>
                </a:lnTo>
                <a:lnTo>
                  <a:pt x="1145" y="944"/>
                </a:lnTo>
                <a:lnTo>
                  <a:pt x="1415" y="944"/>
                </a:lnTo>
                <a:lnTo>
                  <a:pt x="1684" y="977"/>
                </a:lnTo>
                <a:lnTo>
                  <a:pt x="1920" y="1078"/>
                </a:lnTo>
                <a:lnTo>
                  <a:pt x="1852" y="1651"/>
                </a:lnTo>
                <a:lnTo>
                  <a:pt x="1718" y="2829"/>
                </a:lnTo>
                <a:lnTo>
                  <a:pt x="1482" y="2762"/>
                </a:lnTo>
                <a:lnTo>
                  <a:pt x="1280" y="2694"/>
                </a:lnTo>
                <a:lnTo>
                  <a:pt x="1044" y="2627"/>
                </a:lnTo>
                <a:lnTo>
                  <a:pt x="809" y="2560"/>
                </a:lnTo>
                <a:lnTo>
                  <a:pt x="573" y="2560"/>
                </a:lnTo>
                <a:lnTo>
                  <a:pt x="304" y="2526"/>
                </a:lnTo>
                <a:lnTo>
                  <a:pt x="236" y="2526"/>
                </a:lnTo>
                <a:lnTo>
                  <a:pt x="270" y="2257"/>
                </a:lnTo>
                <a:lnTo>
                  <a:pt x="304" y="1987"/>
                </a:lnTo>
                <a:lnTo>
                  <a:pt x="371" y="1449"/>
                </a:lnTo>
                <a:lnTo>
                  <a:pt x="438" y="1146"/>
                </a:lnTo>
                <a:lnTo>
                  <a:pt x="438" y="977"/>
                </a:lnTo>
                <a:lnTo>
                  <a:pt x="438" y="843"/>
                </a:lnTo>
                <a:close/>
                <a:moveTo>
                  <a:pt x="3031" y="236"/>
                </a:moveTo>
                <a:lnTo>
                  <a:pt x="3367" y="337"/>
                </a:lnTo>
                <a:lnTo>
                  <a:pt x="3704" y="405"/>
                </a:lnTo>
                <a:lnTo>
                  <a:pt x="4377" y="438"/>
                </a:lnTo>
                <a:lnTo>
                  <a:pt x="6229" y="607"/>
                </a:lnTo>
                <a:lnTo>
                  <a:pt x="7980" y="775"/>
                </a:lnTo>
                <a:lnTo>
                  <a:pt x="9697" y="977"/>
                </a:lnTo>
                <a:lnTo>
                  <a:pt x="9764" y="977"/>
                </a:lnTo>
                <a:lnTo>
                  <a:pt x="9933" y="1045"/>
                </a:lnTo>
                <a:lnTo>
                  <a:pt x="10067" y="1146"/>
                </a:lnTo>
                <a:lnTo>
                  <a:pt x="10303" y="1381"/>
                </a:lnTo>
                <a:lnTo>
                  <a:pt x="10471" y="1583"/>
                </a:lnTo>
                <a:lnTo>
                  <a:pt x="10572" y="1752"/>
                </a:lnTo>
                <a:lnTo>
                  <a:pt x="10640" y="1920"/>
                </a:lnTo>
                <a:lnTo>
                  <a:pt x="10707" y="2088"/>
                </a:lnTo>
                <a:lnTo>
                  <a:pt x="10741" y="2290"/>
                </a:lnTo>
                <a:lnTo>
                  <a:pt x="10741" y="2492"/>
                </a:lnTo>
                <a:lnTo>
                  <a:pt x="10673" y="2964"/>
                </a:lnTo>
                <a:lnTo>
                  <a:pt x="10640" y="3199"/>
                </a:lnTo>
                <a:lnTo>
                  <a:pt x="10572" y="3435"/>
                </a:lnTo>
                <a:lnTo>
                  <a:pt x="10471" y="3671"/>
                </a:lnTo>
                <a:lnTo>
                  <a:pt x="10337" y="3873"/>
                </a:lnTo>
                <a:lnTo>
                  <a:pt x="10202" y="4041"/>
                </a:lnTo>
                <a:lnTo>
                  <a:pt x="10067" y="4209"/>
                </a:lnTo>
                <a:lnTo>
                  <a:pt x="9865" y="4344"/>
                </a:lnTo>
                <a:lnTo>
                  <a:pt x="9663" y="4445"/>
                </a:lnTo>
                <a:lnTo>
                  <a:pt x="8687" y="4445"/>
                </a:lnTo>
                <a:lnTo>
                  <a:pt x="8249" y="4378"/>
                </a:lnTo>
                <a:lnTo>
                  <a:pt x="7778" y="4310"/>
                </a:lnTo>
                <a:lnTo>
                  <a:pt x="6902" y="4176"/>
                </a:lnTo>
                <a:lnTo>
                  <a:pt x="5993" y="4041"/>
                </a:lnTo>
                <a:lnTo>
                  <a:pt x="5118" y="3940"/>
                </a:lnTo>
                <a:lnTo>
                  <a:pt x="4243" y="3839"/>
                </a:lnTo>
                <a:lnTo>
                  <a:pt x="2896" y="3839"/>
                </a:lnTo>
                <a:lnTo>
                  <a:pt x="2492" y="3873"/>
                </a:lnTo>
                <a:lnTo>
                  <a:pt x="2458" y="3805"/>
                </a:lnTo>
                <a:lnTo>
                  <a:pt x="2391" y="3704"/>
                </a:lnTo>
                <a:lnTo>
                  <a:pt x="2256" y="3570"/>
                </a:lnTo>
                <a:lnTo>
                  <a:pt x="2088" y="3368"/>
                </a:lnTo>
                <a:lnTo>
                  <a:pt x="1987" y="3267"/>
                </a:lnTo>
                <a:lnTo>
                  <a:pt x="1920" y="3132"/>
                </a:lnTo>
                <a:lnTo>
                  <a:pt x="1886" y="3132"/>
                </a:lnTo>
                <a:lnTo>
                  <a:pt x="2021" y="1853"/>
                </a:lnTo>
                <a:lnTo>
                  <a:pt x="2054" y="1482"/>
                </a:lnTo>
                <a:lnTo>
                  <a:pt x="2122" y="1078"/>
                </a:lnTo>
                <a:lnTo>
                  <a:pt x="2122" y="1011"/>
                </a:lnTo>
                <a:lnTo>
                  <a:pt x="2122" y="910"/>
                </a:lnTo>
                <a:lnTo>
                  <a:pt x="2088" y="843"/>
                </a:lnTo>
                <a:lnTo>
                  <a:pt x="2256" y="775"/>
                </a:lnTo>
                <a:lnTo>
                  <a:pt x="2391" y="708"/>
                </a:lnTo>
                <a:lnTo>
                  <a:pt x="2660" y="506"/>
                </a:lnTo>
                <a:lnTo>
                  <a:pt x="3031" y="270"/>
                </a:lnTo>
                <a:lnTo>
                  <a:pt x="3031" y="236"/>
                </a:lnTo>
                <a:close/>
                <a:moveTo>
                  <a:pt x="2930" y="1"/>
                </a:moveTo>
                <a:lnTo>
                  <a:pt x="2862" y="34"/>
                </a:lnTo>
                <a:lnTo>
                  <a:pt x="2324" y="405"/>
                </a:lnTo>
                <a:lnTo>
                  <a:pt x="2088" y="573"/>
                </a:lnTo>
                <a:lnTo>
                  <a:pt x="2021" y="641"/>
                </a:lnTo>
                <a:lnTo>
                  <a:pt x="1953" y="775"/>
                </a:lnTo>
                <a:lnTo>
                  <a:pt x="1987" y="809"/>
                </a:lnTo>
                <a:lnTo>
                  <a:pt x="1987" y="843"/>
                </a:lnTo>
                <a:lnTo>
                  <a:pt x="1785" y="742"/>
                </a:lnTo>
                <a:lnTo>
                  <a:pt x="1549" y="708"/>
                </a:lnTo>
                <a:lnTo>
                  <a:pt x="910" y="708"/>
                </a:lnTo>
                <a:lnTo>
                  <a:pt x="741" y="674"/>
                </a:lnTo>
                <a:lnTo>
                  <a:pt x="573" y="641"/>
                </a:lnTo>
                <a:lnTo>
                  <a:pt x="405" y="674"/>
                </a:lnTo>
                <a:lnTo>
                  <a:pt x="405" y="641"/>
                </a:lnTo>
                <a:lnTo>
                  <a:pt x="371" y="607"/>
                </a:lnTo>
                <a:lnTo>
                  <a:pt x="371" y="641"/>
                </a:lnTo>
                <a:lnTo>
                  <a:pt x="270" y="843"/>
                </a:lnTo>
                <a:lnTo>
                  <a:pt x="203" y="1078"/>
                </a:lnTo>
                <a:lnTo>
                  <a:pt x="102" y="1516"/>
                </a:lnTo>
                <a:lnTo>
                  <a:pt x="34" y="2021"/>
                </a:lnTo>
                <a:lnTo>
                  <a:pt x="1" y="2290"/>
                </a:lnTo>
                <a:lnTo>
                  <a:pt x="1" y="2560"/>
                </a:lnTo>
                <a:lnTo>
                  <a:pt x="68" y="2627"/>
                </a:lnTo>
                <a:lnTo>
                  <a:pt x="135" y="2661"/>
                </a:lnTo>
                <a:lnTo>
                  <a:pt x="203" y="2728"/>
                </a:lnTo>
                <a:lnTo>
                  <a:pt x="337" y="2762"/>
                </a:lnTo>
                <a:lnTo>
                  <a:pt x="607" y="2795"/>
                </a:lnTo>
                <a:lnTo>
                  <a:pt x="876" y="2829"/>
                </a:lnTo>
                <a:lnTo>
                  <a:pt x="1145" y="2930"/>
                </a:lnTo>
                <a:lnTo>
                  <a:pt x="1415" y="2997"/>
                </a:lnTo>
                <a:lnTo>
                  <a:pt x="1718" y="3065"/>
                </a:lnTo>
                <a:lnTo>
                  <a:pt x="1684" y="3267"/>
                </a:lnTo>
                <a:lnTo>
                  <a:pt x="1684" y="3334"/>
                </a:lnTo>
                <a:lnTo>
                  <a:pt x="1718" y="3334"/>
                </a:lnTo>
                <a:lnTo>
                  <a:pt x="1785" y="3368"/>
                </a:lnTo>
                <a:lnTo>
                  <a:pt x="1920" y="3536"/>
                </a:lnTo>
                <a:lnTo>
                  <a:pt x="2155" y="3839"/>
                </a:lnTo>
                <a:lnTo>
                  <a:pt x="2256" y="3974"/>
                </a:lnTo>
                <a:lnTo>
                  <a:pt x="2324" y="4007"/>
                </a:lnTo>
                <a:lnTo>
                  <a:pt x="2458" y="4007"/>
                </a:lnTo>
                <a:lnTo>
                  <a:pt x="2930" y="4075"/>
                </a:lnTo>
                <a:lnTo>
                  <a:pt x="3401" y="4142"/>
                </a:lnTo>
                <a:lnTo>
                  <a:pt x="4344" y="4176"/>
                </a:lnTo>
                <a:lnTo>
                  <a:pt x="5253" y="4209"/>
                </a:lnTo>
                <a:lnTo>
                  <a:pt x="5724" y="4243"/>
                </a:lnTo>
                <a:lnTo>
                  <a:pt x="6195" y="4277"/>
                </a:lnTo>
                <a:lnTo>
                  <a:pt x="7711" y="4546"/>
                </a:lnTo>
                <a:lnTo>
                  <a:pt x="8451" y="4647"/>
                </a:lnTo>
                <a:lnTo>
                  <a:pt x="9192" y="4681"/>
                </a:lnTo>
                <a:lnTo>
                  <a:pt x="9226" y="4748"/>
                </a:lnTo>
                <a:lnTo>
                  <a:pt x="9495" y="4748"/>
                </a:lnTo>
                <a:lnTo>
                  <a:pt x="9697" y="4714"/>
                </a:lnTo>
                <a:lnTo>
                  <a:pt x="9865" y="4647"/>
                </a:lnTo>
                <a:lnTo>
                  <a:pt x="10034" y="4580"/>
                </a:lnTo>
                <a:lnTo>
                  <a:pt x="10168" y="4445"/>
                </a:lnTo>
                <a:lnTo>
                  <a:pt x="10303" y="4344"/>
                </a:lnTo>
                <a:lnTo>
                  <a:pt x="10505" y="4007"/>
                </a:lnTo>
                <a:lnTo>
                  <a:pt x="10707" y="3671"/>
                </a:lnTo>
                <a:lnTo>
                  <a:pt x="10808" y="3267"/>
                </a:lnTo>
                <a:lnTo>
                  <a:pt x="10909" y="2896"/>
                </a:lnTo>
                <a:lnTo>
                  <a:pt x="10976" y="2560"/>
                </a:lnTo>
                <a:lnTo>
                  <a:pt x="10976" y="2290"/>
                </a:lnTo>
                <a:lnTo>
                  <a:pt x="10943" y="2021"/>
                </a:lnTo>
                <a:lnTo>
                  <a:pt x="10842" y="1752"/>
                </a:lnTo>
                <a:lnTo>
                  <a:pt x="10673" y="1482"/>
                </a:lnTo>
                <a:lnTo>
                  <a:pt x="10505" y="1213"/>
                </a:lnTo>
                <a:lnTo>
                  <a:pt x="10303" y="1045"/>
                </a:lnTo>
                <a:lnTo>
                  <a:pt x="10168" y="944"/>
                </a:lnTo>
                <a:lnTo>
                  <a:pt x="10067" y="910"/>
                </a:lnTo>
                <a:lnTo>
                  <a:pt x="9933" y="876"/>
                </a:lnTo>
                <a:lnTo>
                  <a:pt x="9798" y="876"/>
                </a:lnTo>
                <a:lnTo>
                  <a:pt x="9798" y="775"/>
                </a:lnTo>
                <a:lnTo>
                  <a:pt x="9697" y="742"/>
                </a:lnTo>
                <a:lnTo>
                  <a:pt x="6229" y="405"/>
                </a:lnTo>
                <a:lnTo>
                  <a:pt x="5455" y="304"/>
                </a:lnTo>
                <a:lnTo>
                  <a:pt x="4647" y="203"/>
                </a:lnTo>
                <a:lnTo>
                  <a:pt x="4243" y="169"/>
                </a:lnTo>
                <a:lnTo>
                  <a:pt x="3839" y="135"/>
                </a:lnTo>
                <a:lnTo>
                  <a:pt x="3468" y="169"/>
                </a:lnTo>
                <a:lnTo>
                  <a:pt x="3098" y="203"/>
                </a:lnTo>
                <a:lnTo>
                  <a:pt x="3098" y="102"/>
                </a:lnTo>
                <a:lnTo>
                  <a:pt x="3098" y="34"/>
                </a:lnTo>
                <a:lnTo>
                  <a:pt x="303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7"/>
          <p:cNvSpPr/>
          <p:nvPr/>
        </p:nvSpPr>
        <p:spPr>
          <a:xfrm>
            <a:off x="256350" y="151"/>
            <a:ext cx="11972" cy="16838"/>
          </a:xfrm>
          <a:custGeom>
            <a:avLst/>
            <a:gdLst/>
            <a:ahLst/>
            <a:cxnLst/>
            <a:rect l="l" t="t" r="r" b="b"/>
            <a:pathLst>
              <a:path w="203" h="338" extrusionOk="0">
                <a:moveTo>
                  <a:pt x="0" y="1"/>
                </a:moveTo>
                <a:lnTo>
                  <a:pt x="68" y="270"/>
                </a:lnTo>
                <a:lnTo>
                  <a:pt x="101" y="304"/>
                </a:lnTo>
                <a:lnTo>
                  <a:pt x="135" y="337"/>
                </a:lnTo>
                <a:lnTo>
                  <a:pt x="202" y="304"/>
                </a:lnTo>
                <a:lnTo>
                  <a:pt x="202" y="236"/>
                </a:lnTo>
                <a:lnTo>
                  <a:pt x="202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7"/>
          <p:cNvSpPr/>
          <p:nvPr/>
        </p:nvSpPr>
        <p:spPr>
          <a:xfrm>
            <a:off x="-39527" y="33728"/>
            <a:ext cx="99373" cy="130871"/>
          </a:xfrm>
          <a:custGeom>
            <a:avLst/>
            <a:gdLst/>
            <a:ahLst/>
            <a:cxnLst/>
            <a:rect l="l" t="t" r="r" b="b"/>
            <a:pathLst>
              <a:path w="1685" h="2627" extrusionOk="0">
                <a:moveTo>
                  <a:pt x="1516" y="0"/>
                </a:moveTo>
                <a:lnTo>
                  <a:pt x="775" y="34"/>
                </a:lnTo>
                <a:lnTo>
                  <a:pt x="1" y="67"/>
                </a:lnTo>
                <a:lnTo>
                  <a:pt x="1" y="269"/>
                </a:lnTo>
                <a:lnTo>
                  <a:pt x="741" y="269"/>
                </a:lnTo>
                <a:lnTo>
                  <a:pt x="1516" y="202"/>
                </a:lnTo>
                <a:lnTo>
                  <a:pt x="1448" y="741"/>
                </a:lnTo>
                <a:lnTo>
                  <a:pt x="1415" y="1279"/>
                </a:lnTo>
                <a:lnTo>
                  <a:pt x="1448" y="1818"/>
                </a:lnTo>
                <a:lnTo>
                  <a:pt x="1516" y="2323"/>
                </a:lnTo>
                <a:lnTo>
                  <a:pt x="1516" y="2357"/>
                </a:lnTo>
                <a:lnTo>
                  <a:pt x="1482" y="2357"/>
                </a:lnTo>
                <a:lnTo>
                  <a:pt x="1280" y="2323"/>
                </a:lnTo>
                <a:lnTo>
                  <a:pt x="1044" y="2357"/>
                </a:lnTo>
                <a:lnTo>
                  <a:pt x="1" y="2357"/>
                </a:lnTo>
                <a:lnTo>
                  <a:pt x="1" y="2593"/>
                </a:lnTo>
                <a:lnTo>
                  <a:pt x="371" y="2626"/>
                </a:lnTo>
                <a:lnTo>
                  <a:pt x="775" y="2626"/>
                </a:lnTo>
                <a:lnTo>
                  <a:pt x="1145" y="2593"/>
                </a:lnTo>
                <a:lnTo>
                  <a:pt x="1516" y="2492"/>
                </a:lnTo>
                <a:lnTo>
                  <a:pt x="1549" y="2458"/>
                </a:lnTo>
                <a:lnTo>
                  <a:pt x="1549" y="2391"/>
                </a:lnTo>
                <a:lnTo>
                  <a:pt x="1650" y="2391"/>
                </a:lnTo>
                <a:lnTo>
                  <a:pt x="1684" y="2357"/>
                </a:lnTo>
                <a:lnTo>
                  <a:pt x="1684" y="2323"/>
                </a:lnTo>
                <a:lnTo>
                  <a:pt x="1684" y="1784"/>
                </a:lnTo>
                <a:lnTo>
                  <a:pt x="1684" y="1246"/>
                </a:lnTo>
                <a:lnTo>
                  <a:pt x="1650" y="707"/>
                </a:lnTo>
                <a:lnTo>
                  <a:pt x="1583" y="168"/>
                </a:lnTo>
                <a:lnTo>
                  <a:pt x="1617" y="135"/>
                </a:lnTo>
                <a:lnTo>
                  <a:pt x="1617" y="67"/>
                </a:lnTo>
                <a:lnTo>
                  <a:pt x="1583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7"/>
          <p:cNvSpPr/>
          <p:nvPr/>
        </p:nvSpPr>
        <p:spPr>
          <a:xfrm>
            <a:off x="-39527" y="233297"/>
            <a:ext cx="63634" cy="43640"/>
          </a:xfrm>
          <a:custGeom>
            <a:avLst/>
            <a:gdLst/>
            <a:ahLst/>
            <a:cxnLst/>
            <a:rect l="l" t="t" r="r" b="b"/>
            <a:pathLst>
              <a:path w="1079" h="876" extrusionOk="0">
                <a:moveTo>
                  <a:pt x="943" y="1"/>
                </a:moveTo>
                <a:lnTo>
                  <a:pt x="910" y="34"/>
                </a:lnTo>
                <a:lnTo>
                  <a:pt x="910" y="203"/>
                </a:lnTo>
                <a:lnTo>
                  <a:pt x="910" y="405"/>
                </a:lnTo>
                <a:lnTo>
                  <a:pt x="910" y="472"/>
                </a:lnTo>
                <a:lnTo>
                  <a:pt x="876" y="438"/>
                </a:lnTo>
                <a:lnTo>
                  <a:pt x="708" y="337"/>
                </a:lnTo>
                <a:lnTo>
                  <a:pt x="573" y="169"/>
                </a:lnTo>
                <a:lnTo>
                  <a:pt x="438" y="169"/>
                </a:lnTo>
                <a:lnTo>
                  <a:pt x="405" y="236"/>
                </a:lnTo>
                <a:lnTo>
                  <a:pt x="405" y="304"/>
                </a:lnTo>
                <a:lnTo>
                  <a:pt x="438" y="337"/>
                </a:lnTo>
                <a:lnTo>
                  <a:pt x="539" y="472"/>
                </a:lnTo>
                <a:lnTo>
                  <a:pt x="539" y="472"/>
                </a:lnTo>
                <a:lnTo>
                  <a:pt x="337" y="438"/>
                </a:lnTo>
                <a:lnTo>
                  <a:pt x="68" y="438"/>
                </a:lnTo>
                <a:lnTo>
                  <a:pt x="1" y="472"/>
                </a:lnTo>
                <a:lnTo>
                  <a:pt x="1" y="539"/>
                </a:lnTo>
                <a:lnTo>
                  <a:pt x="135" y="607"/>
                </a:lnTo>
                <a:lnTo>
                  <a:pt x="270" y="607"/>
                </a:lnTo>
                <a:lnTo>
                  <a:pt x="573" y="640"/>
                </a:lnTo>
                <a:lnTo>
                  <a:pt x="438" y="708"/>
                </a:lnTo>
                <a:lnTo>
                  <a:pt x="371" y="741"/>
                </a:lnTo>
                <a:lnTo>
                  <a:pt x="405" y="809"/>
                </a:lnTo>
                <a:lnTo>
                  <a:pt x="438" y="876"/>
                </a:lnTo>
                <a:lnTo>
                  <a:pt x="506" y="876"/>
                </a:lnTo>
                <a:lnTo>
                  <a:pt x="708" y="775"/>
                </a:lnTo>
                <a:lnTo>
                  <a:pt x="910" y="607"/>
                </a:lnTo>
                <a:lnTo>
                  <a:pt x="910" y="809"/>
                </a:lnTo>
                <a:lnTo>
                  <a:pt x="943" y="842"/>
                </a:lnTo>
                <a:lnTo>
                  <a:pt x="1011" y="876"/>
                </a:lnTo>
                <a:lnTo>
                  <a:pt x="1078" y="842"/>
                </a:lnTo>
                <a:lnTo>
                  <a:pt x="1078" y="775"/>
                </a:lnTo>
                <a:lnTo>
                  <a:pt x="1078" y="371"/>
                </a:lnTo>
                <a:lnTo>
                  <a:pt x="1044" y="203"/>
                </a:lnTo>
                <a:lnTo>
                  <a:pt x="1011" y="34"/>
                </a:lnTo>
                <a:lnTo>
                  <a:pt x="101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7"/>
          <p:cNvSpPr/>
          <p:nvPr/>
        </p:nvSpPr>
        <p:spPr>
          <a:xfrm>
            <a:off x="307953" y="80656"/>
            <a:ext cx="45706" cy="45334"/>
          </a:xfrm>
          <a:custGeom>
            <a:avLst/>
            <a:gdLst/>
            <a:ahLst/>
            <a:cxnLst/>
            <a:rect l="l" t="t" r="r" b="b"/>
            <a:pathLst>
              <a:path w="775" h="910" extrusionOk="0">
                <a:moveTo>
                  <a:pt x="371" y="1"/>
                </a:moveTo>
                <a:lnTo>
                  <a:pt x="270" y="34"/>
                </a:lnTo>
                <a:lnTo>
                  <a:pt x="135" y="102"/>
                </a:lnTo>
                <a:lnTo>
                  <a:pt x="102" y="135"/>
                </a:lnTo>
                <a:lnTo>
                  <a:pt x="102" y="203"/>
                </a:lnTo>
                <a:lnTo>
                  <a:pt x="102" y="270"/>
                </a:lnTo>
                <a:lnTo>
                  <a:pt x="169" y="270"/>
                </a:lnTo>
                <a:lnTo>
                  <a:pt x="371" y="203"/>
                </a:lnTo>
                <a:lnTo>
                  <a:pt x="371" y="203"/>
                </a:lnTo>
                <a:lnTo>
                  <a:pt x="203" y="472"/>
                </a:lnTo>
                <a:lnTo>
                  <a:pt x="34" y="741"/>
                </a:lnTo>
                <a:lnTo>
                  <a:pt x="1" y="775"/>
                </a:lnTo>
                <a:lnTo>
                  <a:pt x="34" y="842"/>
                </a:lnTo>
                <a:lnTo>
                  <a:pt x="68" y="876"/>
                </a:lnTo>
                <a:lnTo>
                  <a:pt x="102" y="910"/>
                </a:lnTo>
                <a:lnTo>
                  <a:pt x="438" y="842"/>
                </a:lnTo>
                <a:lnTo>
                  <a:pt x="573" y="842"/>
                </a:lnTo>
                <a:lnTo>
                  <a:pt x="741" y="775"/>
                </a:lnTo>
                <a:lnTo>
                  <a:pt x="775" y="741"/>
                </a:lnTo>
                <a:lnTo>
                  <a:pt x="775" y="708"/>
                </a:lnTo>
                <a:lnTo>
                  <a:pt x="741" y="674"/>
                </a:lnTo>
                <a:lnTo>
                  <a:pt x="708" y="640"/>
                </a:lnTo>
                <a:lnTo>
                  <a:pt x="573" y="640"/>
                </a:lnTo>
                <a:lnTo>
                  <a:pt x="405" y="674"/>
                </a:lnTo>
                <a:lnTo>
                  <a:pt x="304" y="674"/>
                </a:lnTo>
                <a:lnTo>
                  <a:pt x="472" y="405"/>
                </a:lnTo>
                <a:lnTo>
                  <a:pt x="573" y="135"/>
                </a:lnTo>
                <a:lnTo>
                  <a:pt x="573" y="68"/>
                </a:lnTo>
                <a:lnTo>
                  <a:pt x="506" y="34"/>
                </a:lnTo>
                <a:lnTo>
                  <a:pt x="37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7"/>
          <p:cNvSpPr/>
          <p:nvPr/>
        </p:nvSpPr>
        <p:spPr>
          <a:xfrm>
            <a:off x="246383" y="25309"/>
            <a:ext cx="150976" cy="120807"/>
          </a:xfrm>
          <a:custGeom>
            <a:avLst/>
            <a:gdLst/>
            <a:ahLst/>
            <a:cxnLst/>
            <a:rect l="l" t="t" r="r" b="b"/>
            <a:pathLst>
              <a:path w="2560" h="2425" extrusionOk="0">
                <a:moveTo>
                  <a:pt x="169" y="169"/>
                </a:moveTo>
                <a:lnTo>
                  <a:pt x="371" y="236"/>
                </a:lnTo>
                <a:lnTo>
                  <a:pt x="573" y="270"/>
                </a:lnTo>
                <a:lnTo>
                  <a:pt x="1011" y="270"/>
                </a:lnTo>
                <a:lnTo>
                  <a:pt x="1651" y="304"/>
                </a:lnTo>
                <a:lnTo>
                  <a:pt x="2290" y="304"/>
                </a:lnTo>
                <a:lnTo>
                  <a:pt x="2290" y="674"/>
                </a:lnTo>
                <a:lnTo>
                  <a:pt x="2324" y="1078"/>
                </a:lnTo>
                <a:lnTo>
                  <a:pt x="2324" y="1583"/>
                </a:lnTo>
                <a:lnTo>
                  <a:pt x="2358" y="1819"/>
                </a:lnTo>
                <a:lnTo>
                  <a:pt x="2391" y="2088"/>
                </a:lnTo>
                <a:lnTo>
                  <a:pt x="1314" y="2088"/>
                </a:lnTo>
                <a:lnTo>
                  <a:pt x="809" y="2122"/>
                </a:lnTo>
                <a:lnTo>
                  <a:pt x="540" y="2156"/>
                </a:lnTo>
                <a:lnTo>
                  <a:pt x="304" y="2223"/>
                </a:lnTo>
                <a:lnTo>
                  <a:pt x="270" y="1718"/>
                </a:lnTo>
                <a:lnTo>
                  <a:pt x="237" y="1213"/>
                </a:lnTo>
                <a:lnTo>
                  <a:pt x="270" y="674"/>
                </a:lnTo>
                <a:lnTo>
                  <a:pt x="237" y="405"/>
                </a:lnTo>
                <a:lnTo>
                  <a:pt x="203" y="304"/>
                </a:lnTo>
                <a:lnTo>
                  <a:pt x="169" y="169"/>
                </a:lnTo>
                <a:close/>
                <a:moveTo>
                  <a:pt x="2358" y="1"/>
                </a:moveTo>
                <a:lnTo>
                  <a:pt x="2358" y="34"/>
                </a:lnTo>
                <a:lnTo>
                  <a:pt x="2324" y="102"/>
                </a:lnTo>
                <a:lnTo>
                  <a:pt x="1752" y="68"/>
                </a:lnTo>
                <a:lnTo>
                  <a:pt x="1179" y="34"/>
                </a:lnTo>
                <a:lnTo>
                  <a:pt x="641" y="34"/>
                </a:lnTo>
                <a:lnTo>
                  <a:pt x="405" y="68"/>
                </a:lnTo>
                <a:lnTo>
                  <a:pt x="270" y="102"/>
                </a:lnTo>
                <a:lnTo>
                  <a:pt x="169" y="169"/>
                </a:lnTo>
                <a:lnTo>
                  <a:pt x="136" y="169"/>
                </a:lnTo>
                <a:lnTo>
                  <a:pt x="68" y="304"/>
                </a:lnTo>
                <a:lnTo>
                  <a:pt x="35" y="472"/>
                </a:lnTo>
                <a:lnTo>
                  <a:pt x="1" y="842"/>
                </a:lnTo>
                <a:lnTo>
                  <a:pt x="35" y="1583"/>
                </a:lnTo>
                <a:lnTo>
                  <a:pt x="35" y="1785"/>
                </a:lnTo>
                <a:lnTo>
                  <a:pt x="35" y="2054"/>
                </a:lnTo>
                <a:lnTo>
                  <a:pt x="35" y="2156"/>
                </a:lnTo>
                <a:lnTo>
                  <a:pt x="68" y="2290"/>
                </a:lnTo>
                <a:lnTo>
                  <a:pt x="136" y="2358"/>
                </a:lnTo>
                <a:lnTo>
                  <a:pt x="237" y="2425"/>
                </a:lnTo>
                <a:lnTo>
                  <a:pt x="304" y="2391"/>
                </a:lnTo>
                <a:lnTo>
                  <a:pt x="304" y="2358"/>
                </a:lnTo>
                <a:lnTo>
                  <a:pt x="573" y="2391"/>
                </a:lnTo>
                <a:lnTo>
                  <a:pt x="1348" y="2391"/>
                </a:lnTo>
                <a:lnTo>
                  <a:pt x="2391" y="2290"/>
                </a:lnTo>
                <a:lnTo>
                  <a:pt x="2526" y="2290"/>
                </a:lnTo>
                <a:lnTo>
                  <a:pt x="2526" y="2257"/>
                </a:lnTo>
                <a:lnTo>
                  <a:pt x="2560" y="2021"/>
                </a:lnTo>
                <a:lnTo>
                  <a:pt x="2560" y="1751"/>
                </a:lnTo>
                <a:lnTo>
                  <a:pt x="2526" y="1213"/>
                </a:lnTo>
                <a:lnTo>
                  <a:pt x="2492" y="607"/>
                </a:lnTo>
                <a:lnTo>
                  <a:pt x="2492" y="304"/>
                </a:lnTo>
                <a:lnTo>
                  <a:pt x="2459" y="34"/>
                </a:lnTo>
                <a:lnTo>
                  <a:pt x="242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7"/>
          <p:cNvSpPr/>
          <p:nvPr/>
        </p:nvSpPr>
        <p:spPr>
          <a:xfrm>
            <a:off x="575995" y="196382"/>
            <a:ext cx="31847" cy="10113"/>
          </a:xfrm>
          <a:custGeom>
            <a:avLst/>
            <a:gdLst/>
            <a:ahLst/>
            <a:cxnLst/>
            <a:rect l="l" t="t" r="r" b="b"/>
            <a:pathLst>
              <a:path w="540" h="203" extrusionOk="0">
                <a:moveTo>
                  <a:pt x="405" y="1"/>
                </a:moveTo>
                <a:lnTo>
                  <a:pt x="338" y="35"/>
                </a:lnTo>
                <a:lnTo>
                  <a:pt x="68" y="35"/>
                </a:lnTo>
                <a:lnTo>
                  <a:pt x="34" y="68"/>
                </a:lnTo>
                <a:lnTo>
                  <a:pt x="1" y="102"/>
                </a:lnTo>
                <a:lnTo>
                  <a:pt x="34" y="136"/>
                </a:lnTo>
                <a:lnTo>
                  <a:pt x="68" y="169"/>
                </a:lnTo>
                <a:lnTo>
                  <a:pt x="169" y="203"/>
                </a:lnTo>
                <a:lnTo>
                  <a:pt x="371" y="203"/>
                </a:lnTo>
                <a:lnTo>
                  <a:pt x="439" y="169"/>
                </a:lnTo>
                <a:lnTo>
                  <a:pt x="506" y="136"/>
                </a:lnTo>
                <a:lnTo>
                  <a:pt x="540" y="102"/>
                </a:lnTo>
                <a:lnTo>
                  <a:pt x="540" y="68"/>
                </a:lnTo>
                <a:lnTo>
                  <a:pt x="540" y="35"/>
                </a:lnTo>
                <a:lnTo>
                  <a:pt x="506" y="35"/>
                </a:lnTo>
                <a:lnTo>
                  <a:pt x="40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7"/>
          <p:cNvSpPr/>
          <p:nvPr/>
        </p:nvSpPr>
        <p:spPr>
          <a:xfrm>
            <a:off x="-39527" y="151"/>
            <a:ext cx="109281" cy="26901"/>
          </a:xfrm>
          <a:custGeom>
            <a:avLst/>
            <a:gdLst/>
            <a:ahLst/>
            <a:cxnLst/>
            <a:rect l="l" t="t" r="r" b="b"/>
            <a:pathLst>
              <a:path w="1853" h="540" extrusionOk="0">
                <a:moveTo>
                  <a:pt x="1583" y="1"/>
                </a:moveTo>
                <a:lnTo>
                  <a:pt x="1617" y="236"/>
                </a:lnTo>
                <a:lnTo>
                  <a:pt x="809" y="270"/>
                </a:lnTo>
                <a:lnTo>
                  <a:pt x="1" y="304"/>
                </a:lnTo>
                <a:lnTo>
                  <a:pt x="1" y="539"/>
                </a:lnTo>
                <a:lnTo>
                  <a:pt x="842" y="472"/>
                </a:lnTo>
                <a:lnTo>
                  <a:pt x="1684" y="405"/>
                </a:lnTo>
                <a:lnTo>
                  <a:pt x="1718" y="438"/>
                </a:lnTo>
                <a:lnTo>
                  <a:pt x="1751" y="405"/>
                </a:lnTo>
                <a:lnTo>
                  <a:pt x="1819" y="371"/>
                </a:lnTo>
                <a:lnTo>
                  <a:pt x="1852" y="337"/>
                </a:lnTo>
                <a:lnTo>
                  <a:pt x="1819" y="270"/>
                </a:lnTo>
                <a:lnTo>
                  <a:pt x="1785" y="236"/>
                </a:lnTo>
                <a:lnTo>
                  <a:pt x="178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7"/>
          <p:cNvSpPr/>
          <p:nvPr/>
        </p:nvSpPr>
        <p:spPr>
          <a:xfrm>
            <a:off x="-39527" y="305433"/>
            <a:ext cx="240323" cy="120807"/>
          </a:xfrm>
          <a:custGeom>
            <a:avLst/>
            <a:gdLst/>
            <a:ahLst/>
            <a:cxnLst/>
            <a:rect l="l" t="t" r="r" b="b"/>
            <a:pathLst>
              <a:path w="4075" h="2425" extrusionOk="0">
                <a:moveTo>
                  <a:pt x="2694" y="0"/>
                </a:moveTo>
                <a:lnTo>
                  <a:pt x="1448" y="34"/>
                </a:lnTo>
                <a:lnTo>
                  <a:pt x="371" y="34"/>
                </a:lnTo>
                <a:lnTo>
                  <a:pt x="1" y="101"/>
                </a:lnTo>
                <a:lnTo>
                  <a:pt x="1" y="303"/>
                </a:lnTo>
                <a:lnTo>
                  <a:pt x="943" y="270"/>
                </a:lnTo>
                <a:lnTo>
                  <a:pt x="1920" y="270"/>
                </a:lnTo>
                <a:lnTo>
                  <a:pt x="3805" y="236"/>
                </a:lnTo>
                <a:lnTo>
                  <a:pt x="3772" y="404"/>
                </a:lnTo>
                <a:lnTo>
                  <a:pt x="3772" y="606"/>
                </a:lnTo>
                <a:lnTo>
                  <a:pt x="3805" y="977"/>
                </a:lnTo>
                <a:lnTo>
                  <a:pt x="3805" y="1515"/>
                </a:lnTo>
                <a:lnTo>
                  <a:pt x="3839" y="2088"/>
                </a:lnTo>
                <a:lnTo>
                  <a:pt x="1852" y="2088"/>
                </a:lnTo>
                <a:lnTo>
                  <a:pt x="910" y="2155"/>
                </a:lnTo>
                <a:lnTo>
                  <a:pt x="438" y="2189"/>
                </a:lnTo>
                <a:lnTo>
                  <a:pt x="1" y="2290"/>
                </a:lnTo>
                <a:lnTo>
                  <a:pt x="1" y="2391"/>
                </a:lnTo>
                <a:lnTo>
                  <a:pt x="405" y="2424"/>
                </a:lnTo>
                <a:lnTo>
                  <a:pt x="809" y="2391"/>
                </a:lnTo>
                <a:lnTo>
                  <a:pt x="1617" y="2323"/>
                </a:lnTo>
                <a:lnTo>
                  <a:pt x="2728" y="2290"/>
                </a:lnTo>
                <a:lnTo>
                  <a:pt x="3873" y="2290"/>
                </a:lnTo>
                <a:lnTo>
                  <a:pt x="3873" y="2357"/>
                </a:lnTo>
                <a:lnTo>
                  <a:pt x="3906" y="2424"/>
                </a:lnTo>
                <a:lnTo>
                  <a:pt x="4041" y="2424"/>
                </a:lnTo>
                <a:lnTo>
                  <a:pt x="4075" y="2323"/>
                </a:lnTo>
                <a:lnTo>
                  <a:pt x="4075" y="1751"/>
                </a:lnTo>
                <a:lnTo>
                  <a:pt x="4041" y="1145"/>
                </a:lnTo>
                <a:lnTo>
                  <a:pt x="4041" y="674"/>
                </a:lnTo>
                <a:lnTo>
                  <a:pt x="4007" y="438"/>
                </a:lnTo>
                <a:lnTo>
                  <a:pt x="3974" y="236"/>
                </a:lnTo>
                <a:lnTo>
                  <a:pt x="4007" y="202"/>
                </a:lnTo>
                <a:lnTo>
                  <a:pt x="4007" y="135"/>
                </a:lnTo>
                <a:lnTo>
                  <a:pt x="3974" y="68"/>
                </a:lnTo>
                <a:lnTo>
                  <a:pt x="3906" y="34"/>
                </a:lnTo>
                <a:lnTo>
                  <a:pt x="330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7"/>
          <p:cNvSpPr/>
          <p:nvPr/>
        </p:nvSpPr>
        <p:spPr>
          <a:xfrm>
            <a:off x="79602" y="32034"/>
            <a:ext cx="148971" cy="117470"/>
          </a:xfrm>
          <a:custGeom>
            <a:avLst/>
            <a:gdLst/>
            <a:ahLst/>
            <a:cxnLst/>
            <a:rect l="l" t="t" r="r" b="b"/>
            <a:pathLst>
              <a:path w="2526" h="2358" extrusionOk="0">
                <a:moveTo>
                  <a:pt x="2257" y="202"/>
                </a:moveTo>
                <a:lnTo>
                  <a:pt x="2257" y="640"/>
                </a:lnTo>
                <a:lnTo>
                  <a:pt x="2290" y="1078"/>
                </a:lnTo>
                <a:lnTo>
                  <a:pt x="2290" y="1616"/>
                </a:lnTo>
                <a:lnTo>
                  <a:pt x="2324" y="2155"/>
                </a:lnTo>
                <a:lnTo>
                  <a:pt x="2088" y="2122"/>
                </a:lnTo>
                <a:lnTo>
                  <a:pt x="1886" y="2155"/>
                </a:lnTo>
                <a:lnTo>
                  <a:pt x="1449" y="2189"/>
                </a:lnTo>
                <a:lnTo>
                  <a:pt x="1449" y="2122"/>
                </a:lnTo>
                <a:lnTo>
                  <a:pt x="1449" y="1919"/>
                </a:lnTo>
                <a:lnTo>
                  <a:pt x="1449" y="1717"/>
                </a:lnTo>
                <a:lnTo>
                  <a:pt x="1415" y="1313"/>
                </a:lnTo>
                <a:lnTo>
                  <a:pt x="1381" y="1246"/>
                </a:lnTo>
                <a:lnTo>
                  <a:pt x="1348" y="1212"/>
                </a:lnTo>
                <a:lnTo>
                  <a:pt x="1280" y="1246"/>
                </a:lnTo>
                <a:lnTo>
                  <a:pt x="1247" y="1313"/>
                </a:lnTo>
                <a:lnTo>
                  <a:pt x="1247" y="1717"/>
                </a:lnTo>
                <a:lnTo>
                  <a:pt x="1247" y="1919"/>
                </a:lnTo>
                <a:lnTo>
                  <a:pt x="1314" y="2088"/>
                </a:lnTo>
                <a:lnTo>
                  <a:pt x="1348" y="2122"/>
                </a:lnTo>
                <a:lnTo>
                  <a:pt x="843" y="2122"/>
                </a:lnTo>
                <a:lnTo>
                  <a:pt x="607" y="2155"/>
                </a:lnTo>
                <a:lnTo>
                  <a:pt x="371" y="2223"/>
                </a:lnTo>
                <a:lnTo>
                  <a:pt x="304" y="1684"/>
                </a:lnTo>
                <a:lnTo>
                  <a:pt x="236" y="1145"/>
                </a:lnTo>
                <a:lnTo>
                  <a:pt x="203" y="707"/>
                </a:lnTo>
                <a:lnTo>
                  <a:pt x="135" y="270"/>
                </a:lnTo>
                <a:lnTo>
                  <a:pt x="1179" y="270"/>
                </a:lnTo>
                <a:lnTo>
                  <a:pt x="2257" y="202"/>
                </a:lnTo>
                <a:close/>
                <a:moveTo>
                  <a:pt x="1179" y="0"/>
                </a:moveTo>
                <a:lnTo>
                  <a:pt x="641" y="34"/>
                </a:lnTo>
                <a:lnTo>
                  <a:pt x="135" y="68"/>
                </a:lnTo>
                <a:lnTo>
                  <a:pt x="68" y="101"/>
                </a:lnTo>
                <a:lnTo>
                  <a:pt x="34" y="169"/>
                </a:lnTo>
                <a:lnTo>
                  <a:pt x="1" y="438"/>
                </a:lnTo>
                <a:lnTo>
                  <a:pt x="1" y="674"/>
                </a:lnTo>
                <a:lnTo>
                  <a:pt x="34" y="1145"/>
                </a:lnTo>
                <a:lnTo>
                  <a:pt x="102" y="1717"/>
                </a:lnTo>
                <a:lnTo>
                  <a:pt x="135" y="2021"/>
                </a:lnTo>
                <a:lnTo>
                  <a:pt x="203" y="2290"/>
                </a:lnTo>
                <a:lnTo>
                  <a:pt x="236" y="2324"/>
                </a:lnTo>
                <a:lnTo>
                  <a:pt x="270" y="2357"/>
                </a:lnTo>
                <a:lnTo>
                  <a:pt x="337" y="2324"/>
                </a:lnTo>
                <a:lnTo>
                  <a:pt x="337" y="2357"/>
                </a:lnTo>
                <a:lnTo>
                  <a:pt x="1314" y="2357"/>
                </a:lnTo>
                <a:lnTo>
                  <a:pt x="1819" y="2324"/>
                </a:lnTo>
                <a:lnTo>
                  <a:pt x="2088" y="2324"/>
                </a:lnTo>
                <a:lnTo>
                  <a:pt x="2358" y="2290"/>
                </a:lnTo>
                <a:lnTo>
                  <a:pt x="2391" y="2324"/>
                </a:lnTo>
                <a:lnTo>
                  <a:pt x="2425" y="2324"/>
                </a:lnTo>
                <a:lnTo>
                  <a:pt x="2459" y="2290"/>
                </a:lnTo>
                <a:lnTo>
                  <a:pt x="2492" y="2256"/>
                </a:lnTo>
                <a:lnTo>
                  <a:pt x="2526" y="1987"/>
                </a:lnTo>
                <a:lnTo>
                  <a:pt x="2526" y="1751"/>
                </a:lnTo>
                <a:lnTo>
                  <a:pt x="2492" y="1246"/>
                </a:lnTo>
                <a:lnTo>
                  <a:pt x="2459" y="640"/>
                </a:lnTo>
                <a:lnTo>
                  <a:pt x="2425" y="337"/>
                </a:lnTo>
                <a:lnTo>
                  <a:pt x="2358" y="68"/>
                </a:lnTo>
                <a:lnTo>
                  <a:pt x="2324" y="34"/>
                </a:lnTo>
                <a:lnTo>
                  <a:pt x="229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7"/>
          <p:cNvSpPr/>
          <p:nvPr/>
        </p:nvSpPr>
        <p:spPr>
          <a:xfrm>
            <a:off x="228514" y="201414"/>
            <a:ext cx="47711" cy="50365"/>
          </a:xfrm>
          <a:custGeom>
            <a:avLst/>
            <a:gdLst/>
            <a:ahLst/>
            <a:cxnLst/>
            <a:rect l="l" t="t" r="r" b="b"/>
            <a:pathLst>
              <a:path w="809" h="1011" extrusionOk="0">
                <a:moveTo>
                  <a:pt x="439" y="237"/>
                </a:moveTo>
                <a:lnTo>
                  <a:pt x="472" y="270"/>
                </a:lnTo>
                <a:lnTo>
                  <a:pt x="472" y="338"/>
                </a:lnTo>
                <a:lnTo>
                  <a:pt x="439" y="439"/>
                </a:lnTo>
                <a:lnTo>
                  <a:pt x="338" y="540"/>
                </a:lnTo>
                <a:lnTo>
                  <a:pt x="203" y="573"/>
                </a:lnTo>
                <a:lnTo>
                  <a:pt x="237" y="439"/>
                </a:lnTo>
                <a:lnTo>
                  <a:pt x="270" y="338"/>
                </a:lnTo>
                <a:lnTo>
                  <a:pt x="338" y="270"/>
                </a:lnTo>
                <a:lnTo>
                  <a:pt x="371" y="270"/>
                </a:lnTo>
                <a:lnTo>
                  <a:pt x="439" y="237"/>
                </a:lnTo>
                <a:close/>
                <a:moveTo>
                  <a:pt x="405" y="1"/>
                </a:moveTo>
                <a:lnTo>
                  <a:pt x="304" y="35"/>
                </a:lnTo>
                <a:lnTo>
                  <a:pt x="237" y="102"/>
                </a:lnTo>
                <a:lnTo>
                  <a:pt x="136" y="169"/>
                </a:lnTo>
                <a:lnTo>
                  <a:pt x="35" y="338"/>
                </a:lnTo>
                <a:lnTo>
                  <a:pt x="1" y="506"/>
                </a:lnTo>
                <a:lnTo>
                  <a:pt x="1" y="674"/>
                </a:lnTo>
                <a:lnTo>
                  <a:pt x="68" y="742"/>
                </a:lnTo>
                <a:lnTo>
                  <a:pt x="136" y="775"/>
                </a:lnTo>
                <a:lnTo>
                  <a:pt x="304" y="775"/>
                </a:lnTo>
                <a:lnTo>
                  <a:pt x="439" y="742"/>
                </a:lnTo>
                <a:lnTo>
                  <a:pt x="439" y="775"/>
                </a:lnTo>
                <a:lnTo>
                  <a:pt x="506" y="843"/>
                </a:lnTo>
                <a:lnTo>
                  <a:pt x="540" y="910"/>
                </a:lnTo>
                <a:lnTo>
                  <a:pt x="708" y="1011"/>
                </a:lnTo>
                <a:lnTo>
                  <a:pt x="742" y="1011"/>
                </a:lnTo>
                <a:lnTo>
                  <a:pt x="775" y="977"/>
                </a:lnTo>
                <a:lnTo>
                  <a:pt x="809" y="944"/>
                </a:lnTo>
                <a:lnTo>
                  <a:pt x="775" y="876"/>
                </a:lnTo>
                <a:lnTo>
                  <a:pt x="641" y="809"/>
                </a:lnTo>
                <a:lnTo>
                  <a:pt x="607" y="742"/>
                </a:lnTo>
                <a:lnTo>
                  <a:pt x="540" y="674"/>
                </a:lnTo>
                <a:lnTo>
                  <a:pt x="607" y="573"/>
                </a:lnTo>
                <a:lnTo>
                  <a:pt x="674" y="472"/>
                </a:lnTo>
                <a:lnTo>
                  <a:pt x="708" y="371"/>
                </a:lnTo>
                <a:lnTo>
                  <a:pt x="708" y="270"/>
                </a:lnTo>
                <a:lnTo>
                  <a:pt x="708" y="203"/>
                </a:lnTo>
                <a:lnTo>
                  <a:pt x="641" y="102"/>
                </a:lnTo>
                <a:lnTo>
                  <a:pt x="607" y="35"/>
                </a:lnTo>
                <a:lnTo>
                  <a:pt x="50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7"/>
          <p:cNvSpPr/>
          <p:nvPr/>
        </p:nvSpPr>
        <p:spPr>
          <a:xfrm>
            <a:off x="-39527" y="164549"/>
            <a:ext cx="194676" cy="127483"/>
          </a:xfrm>
          <a:custGeom>
            <a:avLst/>
            <a:gdLst/>
            <a:ahLst/>
            <a:cxnLst/>
            <a:rect l="l" t="t" r="r" b="b"/>
            <a:pathLst>
              <a:path w="3301" h="2559" extrusionOk="0">
                <a:moveTo>
                  <a:pt x="3098" y="0"/>
                </a:moveTo>
                <a:lnTo>
                  <a:pt x="3031" y="34"/>
                </a:lnTo>
                <a:lnTo>
                  <a:pt x="2997" y="101"/>
                </a:lnTo>
                <a:lnTo>
                  <a:pt x="2997" y="169"/>
                </a:lnTo>
                <a:lnTo>
                  <a:pt x="2189" y="101"/>
                </a:lnTo>
                <a:lnTo>
                  <a:pt x="337" y="101"/>
                </a:lnTo>
                <a:lnTo>
                  <a:pt x="1" y="135"/>
                </a:lnTo>
                <a:lnTo>
                  <a:pt x="1" y="337"/>
                </a:lnTo>
                <a:lnTo>
                  <a:pt x="573" y="303"/>
                </a:lnTo>
                <a:lnTo>
                  <a:pt x="2088" y="303"/>
                </a:lnTo>
                <a:lnTo>
                  <a:pt x="2997" y="371"/>
                </a:lnTo>
                <a:lnTo>
                  <a:pt x="3065" y="1381"/>
                </a:lnTo>
                <a:lnTo>
                  <a:pt x="3031" y="1818"/>
                </a:lnTo>
                <a:lnTo>
                  <a:pt x="3031" y="2256"/>
                </a:lnTo>
                <a:lnTo>
                  <a:pt x="2930" y="2222"/>
                </a:lnTo>
                <a:lnTo>
                  <a:pt x="2795" y="2155"/>
                </a:lnTo>
                <a:lnTo>
                  <a:pt x="2155" y="2155"/>
                </a:lnTo>
                <a:lnTo>
                  <a:pt x="1920" y="2189"/>
                </a:lnTo>
                <a:lnTo>
                  <a:pt x="1381" y="2256"/>
                </a:lnTo>
                <a:lnTo>
                  <a:pt x="842" y="2357"/>
                </a:lnTo>
                <a:lnTo>
                  <a:pt x="1" y="2357"/>
                </a:lnTo>
                <a:lnTo>
                  <a:pt x="1" y="2525"/>
                </a:lnTo>
                <a:lnTo>
                  <a:pt x="304" y="2559"/>
                </a:lnTo>
                <a:lnTo>
                  <a:pt x="640" y="2559"/>
                </a:lnTo>
                <a:lnTo>
                  <a:pt x="1280" y="2492"/>
                </a:lnTo>
                <a:lnTo>
                  <a:pt x="1718" y="2458"/>
                </a:lnTo>
                <a:lnTo>
                  <a:pt x="2155" y="2424"/>
                </a:lnTo>
                <a:lnTo>
                  <a:pt x="2593" y="2458"/>
                </a:lnTo>
                <a:lnTo>
                  <a:pt x="3065" y="2458"/>
                </a:lnTo>
                <a:lnTo>
                  <a:pt x="3065" y="2492"/>
                </a:lnTo>
                <a:lnTo>
                  <a:pt x="3098" y="2525"/>
                </a:lnTo>
                <a:lnTo>
                  <a:pt x="3132" y="2559"/>
                </a:lnTo>
                <a:lnTo>
                  <a:pt x="3199" y="2525"/>
                </a:lnTo>
                <a:lnTo>
                  <a:pt x="3233" y="2492"/>
                </a:lnTo>
                <a:lnTo>
                  <a:pt x="3300" y="2222"/>
                </a:lnTo>
                <a:lnTo>
                  <a:pt x="3300" y="1919"/>
                </a:lnTo>
                <a:lnTo>
                  <a:pt x="3300" y="1381"/>
                </a:lnTo>
                <a:lnTo>
                  <a:pt x="3300" y="707"/>
                </a:lnTo>
                <a:lnTo>
                  <a:pt x="3267" y="404"/>
                </a:lnTo>
                <a:lnTo>
                  <a:pt x="3233" y="68"/>
                </a:lnTo>
                <a:lnTo>
                  <a:pt x="3166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7"/>
          <p:cNvSpPr/>
          <p:nvPr/>
        </p:nvSpPr>
        <p:spPr>
          <a:xfrm>
            <a:off x="1261048" y="307077"/>
            <a:ext cx="33793" cy="38658"/>
          </a:xfrm>
          <a:custGeom>
            <a:avLst/>
            <a:gdLst/>
            <a:ahLst/>
            <a:cxnLst/>
            <a:rect l="l" t="t" r="r" b="b"/>
            <a:pathLst>
              <a:path w="573" h="776" extrusionOk="0">
                <a:moveTo>
                  <a:pt x="404" y="1"/>
                </a:moveTo>
                <a:lnTo>
                  <a:pt x="438" y="203"/>
                </a:lnTo>
                <a:lnTo>
                  <a:pt x="438" y="405"/>
                </a:lnTo>
                <a:lnTo>
                  <a:pt x="438" y="472"/>
                </a:lnTo>
                <a:lnTo>
                  <a:pt x="371" y="540"/>
                </a:lnTo>
                <a:lnTo>
                  <a:pt x="303" y="607"/>
                </a:lnTo>
                <a:lnTo>
                  <a:pt x="236" y="607"/>
                </a:lnTo>
                <a:lnTo>
                  <a:pt x="236" y="506"/>
                </a:lnTo>
                <a:lnTo>
                  <a:pt x="169" y="439"/>
                </a:lnTo>
                <a:lnTo>
                  <a:pt x="101" y="405"/>
                </a:lnTo>
                <a:lnTo>
                  <a:pt x="68" y="405"/>
                </a:lnTo>
                <a:lnTo>
                  <a:pt x="0" y="472"/>
                </a:lnTo>
                <a:lnTo>
                  <a:pt x="34" y="540"/>
                </a:lnTo>
                <a:lnTo>
                  <a:pt x="68" y="573"/>
                </a:lnTo>
                <a:lnTo>
                  <a:pt x="68" y="641"/>
                </a:lnTo>
                <a:lnTo>
                  <a:pt x="68" y="708"/>
                </a:lnTo>
                <a:lnTo>
                  <a:pt x="135" y="742"/>
                </a:lnTo>
                <a:lnTo>
                  <a:pt x="236" y="775"/>
                </a:lnTo>
                <a:lnTo>
                  <a:pt x="337" y="742"/>
                </a:lnTo>
                <a:lnTo>
                  <a:pt x="438" y="674"/>
                </a:lnTo>
                <a:lnTo>
                  <a:pt x="505" y="573"/>
                </a:lnTo>
                <a:lnTo>
                  <a:pt x="573" y="439"/>
                </a:lnTo>
                <a:lnTo>
                  <a:pt x="573" y="270"/>
                </a:lnTo>
                <a:lnTo>
                  <a:pt x="539" y="136"/>
                </a:lnTo>
                <a:lnTo>
                  <a:pt x="43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7"/>
          <p:cNvSpPr/>
          <p:nvPr/>
        </p:nvSpPr>
        <p:spPr>
          <a:xfrm>
            <a:off x="1423878" y="151"/>
            <a:ext cx="131101" cy="105713"/>
          </a:xfrm>
          <a:custGeom>
            <a:avLst/>
            <a:gdLst/>
            <a:ahLst/>
            <a:cxnLst/>
            <a:rect l="l" t="t" r="r" b="b"/>
            <a:pathLst>
              <a:path w="2223" h="2122" extrusionOk="0">
                <a:moveTo>
                  <a:pt x="1986" y="1"/>
                </a:moveTo>
                <a:lnTo>
                  <a:pt x="1986" y="304"/>
                </a:lnTo>
                <a:lnTo>
                  <a:pt x="1986" y="640"/>
                </a:lnTo>
                <a:lnTo>
                  <a:pt x="2020" y="1819"/>
                </a:lnTo>
                <a:lnTo>
                  <a:pt x="1784" y="1785"/>
                </a:lnTo>
                <a:lnTo>
                  <a:pt x="1549" y="1785"/>
                </a:lnTo>
                <a:lnTo>
                  <a:pt x="1077" y="1819"/>
                </a:lnTo>
                <a:lnTo>
                  <a:pt x="505" y="1819"/>
                </a:lnTo>
                <a:lnTo>
                  <a:pt x="337" y="1852"/>
                </a:lnTo>
                <a:lnTo>
                  <a:pt x="202" y="1852"/>
                </a:lnTo>
                <a:lnTo>
                  <a:pt x="101" y="1920"/>
                </a:lnTo>
                <a:lnTo>
                  <a:pt x="0" y="1987"/>
                </a:lnTo>
                <a:lnTo>
                  <a:pt x="0" y="2021"/>
                </a:lnTo>
                <a:lnTo>
                  <a:pt x="101" y="2088"/>
                </a:lnTo>
                <a:lnTo>
                  <a:pt x="202" y="2122"/>
                </a:lnTo>
                <a:lnTo>
                  <a:pt x="438" y="2122"/>
                </a:lnTo>
                <a:lnTo>
                  <a:pt x="943" y="2088"/>
                </a:lnTo>
                <a:lnTo>
                  <a:pt x="1784" y="2088"/>
                </a:lnTo>
                <a:lnTo>
                  <a:pt x="2054" y="2021"/>
                </a:lnTo>
                <a:lnTo>
                  <a:pt x="2087" y="2054"/>
                </a:lnTo>
                <a:lnTo>
                  <a:pt x="2155" y="2054"/>
                </a:lnTo>
                <a:lnTo>
                  <a:pt x="2222" y="2021"/>
                </a:lnTo>
                <a:lnTo>
                  <a:pt x="2222" y="1953"/>
                </a:lnTo>
                <a:lnTo>
                  <a:pt x="2188" y="775"/>
                </a:lnTo>
                <a:lnTo>
                  <a:pt x="2188" y="405"/>
                </a:lnTo>
                <a:lnTo>
                  <a:pt x="2188" y="203"/>
                </a:lnTo>
                <a:lnTo>
                  <a:pt x="215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7"/>
          <p:cNvSpPr/>
          <p:nvPr/>
        </p:nvSpPr>
        <p:spPr>
          <a:xfrm>
            <a:off x="1396042" y="169580"/>
            <a:ext cx="13977" cy="35271"/>
          </a:xfrm>
          <a:custGeom>
            <a:avLst/>
            <a:gdLst/>
            <a:ahLst/>
            <a:cxnLst/>
            <a:rect l="l" t="t" r="r" b="b"/>
            <a:pathLst>
              <a:path w="237" h="708" extrusionOk="0">
                <a:moveTo>
                  <a:pt x="102" y="0"/>
                </a:moveTo>
                <a:lnTo>
                  <a:pt x="68" y="34"/>
                </a:lnTo>
                <a:lnTo>
                  <a:pt x="1" y="202"/>
                </a:lnTo>
                <a:lnTo>
                  <a:pt x="1" y="337"/>
                </a:lnTo>
                <a:lnTo>
                  <a:pt x="1" y="505"/>
                </a:lnTo>
                <a:lnTo>
                  <a:pt x="1" y="640"/>
                </a:lnTo>
                <a:lnTo>
                  <a:pt x="34" y="674"/>
                </a:lnTo>
                <a:lnTo>
                  <a:pt x="102" y="707"/>
                </a:lnTo>
                <a:lnTo>
                  <a:pt x="169" y="707"/>
                </a:lnTo>
                <a:lnTo>
                  <a:pt x="203" y="640"/>
                </a:lnTo>
                <a:lnTo>
                  <a:pt x="203" y="606"/>
                </a:lnTo>
                <a:lnTo>
                  <a:pt x="203" y="337"/>
                </a:lnTo>
                <a:lnTo>
                  <a:pt x="236" y="68"/>
                </a:lnTo>
                <a:lnTo>
                  <a:pt x="203" y="34"/>
                </a:lnTo>
                <a:lnTo>
                  <a:pt x="16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7"/>
          <p:cNvSpPr/>
          <p:nvPr/>
        </p:nvSpPr>
        <p:spPr>
          <a:xfrm>
            <a:off x="1209386" y="263486"/>
            <a:ext cx="145020" cy="120807"/>
          </a:xfrm>
          <a:custGeom>
            <a:avLst/>
            <a:gdLst/>
            <a:ahLst/>
            <a:cxnLst/>
            <a:rect l="l" t="t" r="r" b="b"/>
            <a:pathLst>
              <a:path w="2459" h="2425" extrusionOk="0">
                <a:moveTo>
                  <a:pt x="2290" y="203"/>
                </a:moveTo>
                <a:lnTo>
                  <a:pt x="2257" y="640"/>
                </a:lnTo>
                <a:lnTo>
                  <a:pt x="2257" y="1078"/>
                </a:lnTo>
                <a:lnTo>
                  <a:pt x="2223" y="1617"/>
                </a:lnTo>
                <a:lnTo>
                  <a:pt x="2223" y="2155"/>
                </a:lnTo>
                <a:lnTo>
                  <a:pt x="1954" y="2122"/>
                </a:lnTo>
                <a:lnTo>
                  <a:pt x="1684" y="2088"/>
                </a:lnTo>
                <a:lnTo>
                  <a:pt x="1146" y="2122"/>
                </a:lnTo>
                <a:lnTo>
                  <a:pt x="708" y="2155"/>
                </a:lnTo>
                <a:lnTo>
                  <a:pt x="506" y="2155"/>
                </a:lnTo>
                <a:lnTo>
                  <a:pt x="270" y="2223"/>
                </a:lnTo>
                <a:lnTo>
                  <a:pt x="270" y="1684"/>
                </a:lnTo>
                <a:lnTo>
                  <a:pt x="237" y="1179"/>
                </a:lnTo>
                <a:lnTo>
                  <a:pt x="237" y="741"/>
                </a:lnTo>
                <a:lnTo>
                  <a:pt x="203" y="304"/>
                </a:lnTo>
                <a:lnTo>
                  <a:pt x="1247" y="270"/>
                </a:lnTo>
                <a:lnTo>
                  <a:pt x="1752" y="236"/>
                </a:lnTo>
                <a:lnTo>
                  <a:pt x="2290" y="203"/>
                </a:lnTo>
                <a:close/>
                <a:moveTo>
                  <a:pt x="1752" y="1"/>
                </a:moveTo>
                <a:lnTo>
                  <a:pt x="1247" y="34"/>
                </a:lnTo>
                <a:lnTo>
                  <a:pt x="169" y="102"/>
                </a:lnTo>
                <a:lnTo>
                  <a:pt x="136" y="102"/>
                </a:lnTo>
                <a:lnTo>
                  <a:pt x="102" y="135"/>
                </a:lnTo>
                <a:lnTo>
                  <a:pt x="68" y="169"/>
                </a:lnTo>
                <a:lnTo>
                  <a:pt x="35" y="472"/>
                </a:lnTo>
                <a:lnTo>
                  <a:pt x="1" y="741"/>
                </a:lnTo>
                <a:lnTo>
                  <a:pt x="35" y="1347"/>
                </a:lnTo>
                <a:lnTo>
                  <a:pt x="35" y="1852"/>
                </a:lnTo>
                <a:lnTo>
                  <a:pt x="68" y="2122"/>
                </a:lnTo>
                <a:lnTo>
                  <a:pt x="136" y="2357"/>
                </a:lnTo>
                <a:lnTo>
                  <a:pt x="136" y="2391"/>
                </a:lnTo>
                <a:lnTo>
                  <a:pt x="169" y="2425"/>
                </a:lnTo>
                <a:lnTo>
                  <a:pt x="237" y="2425"/>
                </a:lnTo>
                <a:lnTo>
                  <a:pt x="270" y="2391"/>
                </a:lnTo>
                <a:lnTo>
                  <a:pt x="775" y="2391"/>
                </a:lnTo>
                <a:lnTo>
                  <a:pt x="1314" y="2357"/>
                </a:lnTo>
                <a:lnTo>
                  <a:pt x="1785" y="2357"/>
                </a:lnTo>
                <a:lnTo>
                  <a:pt x="2021" y="2324"/>
                </a:lnTo>
                <a:lnTo>
                  <a:pt x="2257" y="2290"/>
                </a:lnTo>
                <a:lnTo>
                  <a:pt x="2324" y="2290"/>
                </a:lnTo>
                <a:lnTo>
                  <a:pt x="2358" y="2256"/>
                </a:lnTo>
                <a:lnTo>
                  <a:pt x="2391" y="2223"/>
                </a:lnTo>
                <a:lnTo>
                  <a:pt x="2459" y="1953"/>
                </a:lnTo>
                <a:lnTo>
                  <a:pt x="2459" y="1650"/>
                </a:lnTo>
                <a:lnTo>
                  <a:pt x="2459" y="1044"/>
                </a:lnTo>
                <a:lnTo>
                  <a:pt x="2459" y="573"/>
                </a:lnTo>
                <a:lnTo>
                  <a:pt x="2425" y="337"/>
                </a:lnTo>
                <a:lnTo>
                  <a:pt x="2391" y="102"/>
                </a:lnTo>
                <a:lnTo>
                  <a:pt x="2358" y="34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17"/>
          <p:cNvSpPr/>
          <p:nvPr/>
        </p:nvSpPr>
        <p:spPr>
          <a:xfrm>
            <a:off x="8632040" y="3458681"/>
            <a:ext cx="141009" cy="478049"/>
          </a:xfrm>
          <a:custGeom>
            <a:avLst/>
            <a:gdLst/>
            <a:ahLst/>
            <a:cxnLst/>
            <a:rect l="l" t="t" r="r" b="b"/>
            <a:pathLst>
              <a:path w="2391" h="9596" extrusionOk="0">
                <a:moveTo>
                  <a:pt x="2323" y="0"/>
                </a:moveTo>
                <a:lnTo>
                  <a:pt x="2323" y="34"/>
                </a:lnTo>
                <a:lnTo>
                  <a:pt x="2155" y="606"/>
                </a:lnTo>
                <a:lnTo>
                  <a:pt x="1987" y="1179"/>
                </a:lnTo>
                <a:lnTo>
                  <a:pt x="1751" y="2323"/>
                </a:lnTo>
                <a:lnTo>
                  <a:pt x="1515" y="3502"/>
                </a:lnTo>
                <a:lnTo>
                  <a:pt x="1246" y="4646"/>
                </a:lnTo>
                <a:lnTo>
                  <a:pt x="640" y="7071"/>
                </a:lnTo>
                <a:lnTo>
                  <a:pt x="0" y="9495"/>
                </a:lnTo>
                <a:lnTo>
                  <a:pt x="0" y="9562"/>
                </a:lnTo>
                <a:lnTo>
                  <a:pt x="68" y="9596"/>
                </a:lnTo>
                <a:lnTo>
                  <a:pt x="135" y="9596"/>
                </a:lnTo>
                <a:lnTo>
                  <a:pt x="169" y="9528"/>
                </a:lnTo>
                <a:lnTo>
                  <a:pt x="842" y="7138"/>
                </a:lnTo>
                <a:lnTo>
                  <a:pt x="1414" y="4680"/>
                </a:lnTo>
                <a:lnTo>
                  <a:pt x="1987" y="2391"/>
                </a:lnTo>
                <a:lnTo>
                  <a:pt x="2256" y="1212"/>
                </a:lnTo>
                <a:lnTo>
                  <a:pt x="2323" y="640"/>
                </a:lnTo>
                <a:lnTo>
                  <a:pt x="2391" y="34"/>
                </a:lnTo>
                <a:lnTo>
                  <a:pt x="239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17"/>
          <p:cNvSpPr/>
          <p:nvPr/>
        </p:nvSpPr>
        <p:spPr>
          <a:xfrm>
            <a:off x="1503259" y="124296"/>
            <a:ext cx="19934" cy="115776"/>
          </a:xfrm>
          <a:custGeom>
            <a:avLst/>
            <a:gdLst/>
            <a:ahLst/>
            <a:cxnLst/>
            <a:rect l="l" t="t" r="r" b="b"/>
            <a:pathLst>
              <a:path w="338" h="2324" extrusionOk="0">
                <a:moveTo>
                  <a:pt x="68" y="0"/>
                </a:moveTo>
                <a:lnTo>
                  <a:pt x="34" y="34"/>
                </a:lnTo>
                <a:lnTo>
                  <a:pt x="1" y="303"/>
                </a:lnTo>
                <a:lnTo>
                  <a:pt x="1" y="539"/>
                </a:lnTo>
                <a:lnTo>
                  <a:pt x="34" y="1078"/>
                </a:lnTo>
                <a:lnTo>
                  <a:pt x="68" y="1684"/>
                </a:lnTo>
                <a:lnTo>
                  <a:pt x="102" y="1987"/>
                </a:lnTo>
                <a:lnTo>
                  <a:pt x="169" y="2290"/>
                </a:lnTo>
                <a:lnTo>
                  <a:pt x="203" y="2323"/>
                </a:lnTo>
                <a:lnTo>
                  <a:pt x="304" y="2323"/>
                </a:lnTo>
                <a:lnTo>
                  <a:pt x="304" y="2256"/>
                </a:lnTo>
                <a:lnTo>
                  <a:pt x="337" y="1953"/>
                </a:lnTo>
                <a:lnTo>
                  <a:pt x="304" y="1650"/>
                </a:lnTo>
                <a:lnTo>
                  <a:pt x="236" y="1078"/>
                </a:lnTo>
                <a:lnTo>
                  <a:pt x="203" y="539"/>
                </a:lnTo>
                <a:lnTo>
                  <a:pt x="169" y="303"/>
                </a:lnTo>
                <a:lnTo>
                  <a:pt x="135" y="34"/>
                </a:lnTo>
                <a:lnTo>
                  <a:pt x="13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7"/>
          <p:cNvSpPr/>
          <p:nvPr/>
        </p:nvSpPr>
        <p:spPr>
          <a:xfrm>
            <a:off x="1479433" y="526822"/>
            <a:ext cx="160884" cy="15145"/>
          </a:xfrm>
          <a:custGeom>
            <a:avLst/>
            <a:gdLst/>
            <a:ahLst/>
            <a:cxnLst/>
            <a:rect l="l" t="t" r="r" b="b"/>
            <a:pathLst>
              <a:path w="2728" h="304" extrusionOk="0">
                <a:moveTo>
                  <a:pt x="708" y="0"/>
                </a:moveTo>
                <a:lnTo>
                  <a:pt x="337" y="34"/>
                </a:lnTo>
                <a:lnTo>
                  <a:pt x="169" y="68"/>
                </a:lnTo>
                <a:lnTo>
                  <a:pt x="1" y="135"/>
                </a:lnTo>
                <a:lnTo>
                  <a:pt x="1" y="169"/>
                </a:lnTo>
                <a:lnTo>
                  <a:pt x="135" y="236"/>
                </a:lnTo>
                <a:lnTo>
                  <a:pt x="304" y="270"/>
                </a:lnTo>
                <a:lnTo>
                  <a:pt x="607" y="304"/>
                </a:lnTo>
                <a:lnTo>
                  <a:pt x="1246" y="270"/>
                </a:lnTo>
                <a:lnTo>
                  <a:pt x="2358" y="270"/>
                </a:lnTo>
                <a:lnTo>
                  <a:pt x="2694" y="169"/>
                </a:lnTo>
                <a:lnTo>
                  <a:pt x="2728" y="135"/>
                </a:lnTo>
                <a:lnTo>
                  <a:pt x="2694" y="102"/>
                </a:lnTo>
                <a:lnTo>
                  <a:pt x="2391" y="34"/>
                </a:lnTo>
                <a:lnTo>
                  <a:pt x="1415" y="34"/>
                </a:lnTo>
                <a:lnTo>
                  <a:pt x="708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7"/>
          <p:cNvSpPr/>
          <p:nvPr/>
        </p:nvSpPr>
        <p:spPr>
          <a:xfrm>
            <a:off x="1479433" y="390969"/>
            <a:ext cx="137058" cy="120807"/>
          </a:xfrm>
          <a:custGeom>
            <a:avLst/>
            <a:gdLst/>
            <a:ahLst/>
            <a:cxnLst/>
            <a:rect l="l" t="t" r="r" b="b"/>
            <a:pathLst>
              <a:path w="2324" h="2425" extrusionOk="0">
                <a:moveTo>
                  <a:pt x="2122" y="0"/>
                </a:moveTo>
                <a:lnTo>
                  <a:pt x="1516" y="34"/>
                </a:lnTo>
                <a:lnTo>
                  <a:pt x="203" y="34"/>
                </a:lnTo>
                <a:lnTo>
                  <a:pt x="1" y="135"/>
                </a:lnTo>
                <a:lnTo>
                  <a:pt x="68" y="202"/>
                </a:lnTo>
                <a:lnTo>
                  <a:pt x="169" y="236"/>
                </a:lnTo>
                <a:lnTo>
                  <a:pt x="371" y="270"/>
                </a:lnTo>
                <a:lnTo>
                  <a:pt x="1415" y="270"/>
                </a:lnTo>
                <a:lnTo>
                  <a:pt x="2021" y="236"/>
                </a:lnTo>
                <a:lnTo>
                  <a:pt x="2021" y="438"/>
                </a:lnTo>
                <a:lnTo>
                  <a:pt x="2021" y="640"/>
                </a:lnTo>
                <a:lnTo>
                  <a:pt x="2055" y="1078"/>
                </a:lnTo>
                <a:lnTo>
                  <a:pt x="2055" y="1616"/>
                </a:lnTo>
                <a:lnTo>
                  <a:pt x="2088" y="1852"/>
                </a:lnTo>
                <a:lnTo>
                  <a:pt x="2122" y="2121"/>
                </a:lnTo>
                <a:lnTo>
                  <a:pt x="977" y="2155"/>
                </a:lnTo>
                <a:lnTo>
                  <a:pt x="573" y="2155"/>
                </a:lnTo>
                <a:lnTo>
                  <a:pt x="371" y="2189"/>
                </a:lnTo>
                <a:lnTo>
                  <a:pt x="270" y="2222"/>
                </a:lnTo>
                <a:lnTo>
                  <a:pt x="203" y="2290"/>
                </a:lnTo>
                <a:lnTo>
                  <a:pt x="270" y="2357"/>
                </a:lnTo>
                <a:lnTo>
                  <a:pt x="371" y="2391"/>
                </a:lnTo>
                <a:lnTo>
                  <a:pt x="573" y="2424"/>
                </a:lnTo>
                <a:lnTo>
                  <a:pt x="977" y="2391"/>
                </a:lnTo>
                <a:lnTo>
                  <a:pt x="1617" y="2391"/>
                </a:lnTo>
                <a:lnTo>
                  <a:pt x="2223" y="2357"/>
                </a:lnTo>
                <a:lnTo>
                  <a:pt x="2290" y="2357"/>
                </a:lnTo>
                <a:lnTo>
                  <a:pt x="2324" y="2290"/>
                </a:lnTo>
                <a:lnTo>
                  <a:pt x="2324" y="2222"/>
                </a:lnTo>
                <a:lnTo>
                  <a:pt x="2290" y="2155"/>
                </a:lnTo>
                <a:lnTo>
                  <a:pt x="2324" y="1886"/>
                </a:lnTo>
                <a:lnTo>
                  <a:pt x="2290" y="1616"/>
                </a:lnTo>
                <a:lnTo>
                  <a:pt x="2257" y="1078"/>
                </a:lnTo>
                <a:lnTo>
                  <a:pt x="2257" y="640"/>
                </a:lnTo>
                <a:lnTo>
                  <a:pt x="2223" y="404"/>
                </a:lnTo>
                <a:lnTo>
                  <a:pt x="2189" y="202"/>
                </a:lnTo>
                <a:lnTo>
                  <a:pt x="2223" y="135"/>
                </a:lnTo>
                <a:lnTo>
                  <a:pt x="2223" y="68"/>
                </a:lnTo>
                <a:lnTo>
                  <a:pt x="2189" y="34"/>
                </a:lnTo>
                <a:lnTo>
                  <a:pt x="212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17"/>
          <p:cNvSpPr/>
          <p:nvPr/>
        </p:nvSpPr>
        <p:spPr>
          <a:xfrm>
            <a:off x="1135962" y="401032"/>
            <a:ext cx="148971" cy="119114"/>
          </a:xfrm>
          <a:custGeom>
            <a:avLst/>
            <a:gdLst/>
            <a:ahLst/>
            <a:cxnLst/>
            <a:rect l="l" t="t" r="r" b="b"/>
            <a:pathLst>
              <a:path w="2526" h="2391" extrusionOk="0">
                <a:moveTo>
                  <a:pt x="2256" y="236"/>
                </a:moveTo>
                <a:lnTo>
                  <a:pt x="2256" y="674"/>
                </a:lnTo>
                <a:lnTo>
                  <a:pt x="2290" y="1111"/>
                </a:lnTo>
                <a:lnTo>
                  <a:pt x="2290" y="1616"/>
                </a:lnTo>
                <a:lnTo>
                  <a:pt x="2323" y="2121"/>
                </a:lnTo>
                <a:lnTo>
                  <a:pt x="1448" y="2121"/>
                </a:lnTo>
                <a:lnTo>
                  <a:pt x="909" y="2155"/>
                </a:lnTo>
                <a:lnTo>
                  <a:pt x="640" y="2189"/>
                </a:lnTo>
                <a:lnTo>
                  <a:pt x="371" y="2222"/>
                </a:lnTo>
                <a:lnTo>
                  <a:pt x="337" y="1684"/>
                </a:lnTo>
                <a:lnTo>
                  <a:pt x="270" y="1145"/>
                </a:lnTo>
                <a:lnTo>
                  <a:pt x="202" y="707"/>
                </a:lnTo>
                <a:lnTo>
                  <a:pt x="169" y="303"/>
                </a:lnTo>
                <a:lnTo>
                  <a:pt x="674" y="303"/>
                </a:lnTo>
                <a:lnTo>
                  <a:pt x="1212" y="270"/>
                </a:lnTo>
                <a:lnTo>
                  <a:pt x="2256" y="236"/>
                </a:lnTo>
                <a:close/>
                <a:moveTo>
                  <a:pt x="2256" y="0"/>
                </a:moveTo>
                <a:lnTo>
                  <a:pt x="1179" y="34"/>
                </a:lnTo>
                <a:lnTo>
                  <a:pt x="674" y="68"/>
                </a:lnTo>
                <a:lnTo>
                  <a:pt x="135" y="101"/>
                </a:lnTo>
                <a:lnTo>
                  <a:pt x="68" y="135"/>
                </a:lnTo>
                <a:lnTo>
                  <a:pt x="68" y="202"/>
                </a:lnTo>
                <a:lnTo>
                  <a:pt x="34" y="438"/>
                </a:lnTo>
                <a:lnTo>
                  <a:pt x="0" y="674"/>
                </a:lnTo>
                <a:lnTo>
                  <a:pt x="34" y="1179"/>
                </a:lnTo>
                <a:lnTo>
                  <a:pt x="101" y="1751"/>
                </a:lnTo>
                <a:lnTo>
                  <a:pt x="135" y="2054"/>
                </a:lnTo>
                <a:lnTo>
                  <a:pt x="236" y="2323"/>
                </a:lnTo>
                <a:lnTo>
                  <a:pt x="236" y="2357"/>
                </a:lnTo>
                <a:lnTo>
                  <a:pt x="371" y="2357"/>
                </a:lnTo>
                <a:lnTo>
                  <a:pt x="606" y="2391"/>
                </a:lnTo>
                <a:lnTo>
                  <a:pt x="842" y="2391"/>
                </a:lnTo>
                <a:lnTo>
                  <a:pt x="1313" y="2357"/>
                </a:lnTo>
                <a:lnTo>
                  <a:pt x="2088" y="2357"/>
                </a:lnTo>
                <a:lnTo>
                  <a:pt x="2357" y="2323"/>
                </a:lnTo>
                <a:lnTo>
                  <a:pt x="2458" y="2323"/>
                </a:lnTo>
                <a:lnTo>
                  <a:pt x="2492" y="2290"/>
                </a:lnTo>
                <a:lnTo>
                  <a:pt x="2525" y="2020"/>
                </a:lnTo>
                <a:lnTo>
                  <a:pt x="2525" y="1785"/>
                </a:lnTo>
                <a:lnTo>
                  <a:pt x="2492" y="1246"/>
                </a:lnTo>
                <a:lnTo>
                  <a:pt x="2458" y="674"/>
                </a:lnTo>
                <a:lnTo>
                  <a:pt x="2424" y="371"/>
                </a:lnTo>
                <a:lnTo>
                  <a:pt x="2357" y="68"/>
                </a:lnTo>
                <a:lnTo>
                  <a:pt x="2323" y="34"/>
                </a:lnTo>
                <a:lnTo>
                  <a:pt x="2290" y="34"/>
                </a:lnTo>
                <a:lnTo>
                  <a:pt x="2256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17"/>
          <p:cNvSpPr/>
          <p:nvPr/>
        </p:nvSpPr>
        <p:spPr>
          <a:xfrm>
            <a:off x="1666089" y="112539"/>
            <a:ext cx="150976" cy="120807"/>
          </a:xfrm>
          <a:custGeom>
            <a:avLst/>
            <a:gdLst/>
            <a:ahLst/>
            <a:cxnLst/>
            <a:rect l="l" t="t" r="r" b="b"/>
            <a:pathLst>
              <a:path w="2560" h="2425" extrusionOk="0">
                <a:moveTo>
                  <a:pt x="2021" y="0"/>
                </a:moveTo>
                <a:lnTo>
                  <a:pt x="1617" y="68"/>
                </a:lnTo>
                <a:lnTo>
                  <a:pt x="910" y="68"/>
                </a:lnTo>
                <a:lnTo>
                  <a:pt x="539" y="101"/>
                </a:lnTo>
                <a:lnTo>
                  <a:pt x="203" y="135"/>
                </a:lnTo>
                <a:lnTo>
                  <a:pt x="169" y="68"/>
                </a:lnTo>
                <a:lnTo>
                  <a:pt x="169" y="34"/>
                </a:lnTo>
                <a:lnTo>
                  <a:pt x="102" y="34"/>
                </a:lnTo>
                <a:lnTo>
                  <a:pt x="68" y="68"/>
                </a:lnTo>
                <a:lnTo>
                  <a:pt x="34" y="303"/>
                </a:lnTo>
                <a:lnTo>
                  <a:pt x="1" y="573"/>
                </a:lnTo>
                <a:lnTo>
                  <a:pt x="1" y="1112"/>
                </a:lnTo>
                <a:lnTo>
                  <a:pt x="34" y="1718"/>
                </a:lnTo>
                <a:lnTo>
                  <a:pt x="102" y="2021"/>
                </a:lnTo>
                <a:lnTo>
                  <a:pt x="169" y="2324"/>
                </a:lnTo>
                <a:lnTo>
                  <a:pt x="203" y="2357"/>
                </a:lnTo>
                <a:lnTo>
                  <a:pt x="304" y="2357"/>
                </a:lnTo>
                <a:lnTo>
                  <a:pt x="337" y="2290"/>
                </a:lnTo>
                <a:lnTo>
                  <a:pt x="337" y="1987"/>
                </a:lnTo>
                <a:lnTo>
                  <a:pt x="304" y="1684"/>
                </a:lnTo>
                <a:lnTo>
                  <a:pt x="236" y="1078"/>
                </a:lnTo>
                <a:lnTo>
                  <a:pt x="236" y="674"/>
                </a:lnTo>
                <a:lnTo>
                  <a:pt x="203" y="236"/>
                </a:lnTo>
                <a:lnTo>
                  <a:pt x="438" y="270"/>
                </a:lnTo>
                <a:lnTo>
                  <a:pt x="1145" y="270"/>
                </a:lnTo>
                <a:lnTo>
                  <a:pt x="2223" y="202"/>
                </a:lnTo>
                <a:lnTo>
                  <a:pt x="2256" y="236"/>
                </a:lnTo>
                <a:lnTo>
                  <a:pt x="2290" y="270"/>
                </a:lnTo>
                <a:lnTo>
                  <a:pt x="2357" y="270"/>
                </a:lnTo>
                <a:lnTo>
                  <a:pt x="2324" y="573"/>
                </a:lnTo>
                <a:lnTo>
                  <a:pt x="2324" y="910"/>
                </a:lnTo>
                <a:lnTo>
                  <a:pt x="2357" y="2088"/>
                </a:lnTo>
                <a:lnTo>
                  <a:pt x="2122" y="2054"/>
                </a:lnTo>
                <a:lnTo>
                  <a:pt x="1886" y="2088"/>
                </a:lnTo>
                <a:lnTo>
                  <a:pt x="1415" y="2122"/>
                </a:lnTo>
                <a:lnTo>
                  <a:pt x="674" y="2122"/>
                </a:lnTo>
                <a:lnTo>
                  <a:pt x="539" y="2155"/>
                </a:lnTo>
                <a:lnTo>
                  <a:pt x="438" y="2189"/>
                </a:lnTo>
                <a:lnTo>
                  <a:pt x="337" y="2290"/>
                </a:lnTo>
                <a:lnTo>
                  <a:pt x="438" y="2357"/>
                </a:lnTo>
                <a:lnTo>
                  <a:pt x="539" y="2391"/>
                </a:lnTo>
                <a:lnTo>
                  <a:pt x="775" y="2425"/>
                </a:lnTo>
                <a:lnTo>
                  <a:pt x="1280" y="2357"/>
                </a:lnTo>
                <a:lnTo>
                  <a:pt x="2122" y="2357"/>
                </a:lnTo>
                <a:lnTo>
                  <a:pt x="2391" y="2290"/>
                </a:lnTo>
                <a:lnTo>
                  <a:pt x="2425" y="2324"/>
                </a:lnTo>
                <a:lnTo>
                  <a:pt x="2492" y="2357"/>
                </a:lnTo>
                <a:lnTo>
                  <a:pt x="2559" y="2324"/>
                </a:lnTo>
                <a:lnTo>
                  <a:pt x="2559" y="2256"/>
                </a:lnTo>
                <a:lnTo>
                  <a:pt x="2526" y="1078"/>
                </a:lnTo>
                <a:lnTo>
                  <a:pt x="2526" y="573"/>
                </a:lnTo>
                <a:lnTo>
                  <a:pt x="2492" y="303"/>
                </a:lnTo>
                <a:lnTo>
                  <a:pt x="2425" y="68"/>
                </a:lnTo>
                <a:lnTo>
                  <a:pt x="2391" y="68"/>
                </a:lnTo>
                <a:lnTo>
                  <a:pt x="2391" y="101"/>
                </a:lnTo>
                <a:lnTo>
                  <a:pt x="2324" y="34"/>
                </a:lnTo>
                <a:lnTo>
                  <a:pt x="2223" y="34"/>
                </a:lnTo>
                <a:lnTo>
                  <a:pt x="202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7"/>
          <p:cNvSpPr/>
          <p:nvPr/>
        </p:nvSpPr>
        <p:spPr>
          <a:xfrm>
            <a:off x="1469525" y="396001"/>
            <a:ext cx="19934" cy="117470"/>
          </a:xfrm>
          <a:custGeom>
            <a:avLst/>
            <a:gdLst/>
            <a:ahLst/>
            <a:cxnLst/>
            <a:rect l="l" t="t" r="r" b="b"/>
            <a:pathLst>
              <a:path w="338" h="2358" extrusionOk="0">
                <a:moveTo>
                  <a:pt x="68" y="0"/>
                </a:moveTo>
                <a:lnTo>
                  <a:pt x="34" y="34"/>
                </a:lnTo>
                <a:lnTo>
                  <a:pt x="0" y="303"/>
                </a:lnTo>
                <a:lnTo>
                  <a:pt x="0" y="573"/>
                </a:lnTo>
                <a:lnTo>
                  <a:pt x="34" y="1078"/>
                </a:lnTo>
                <a:lnTo>
                  <a:pt x="68" y="1684"/>
                </a:lnTo>
                <a:lnTo>
                  <a:pt x="101" y="1987"/>
                </a:lnTo>
                <a:lnTo>
                  <a:pt x="169" y="2290"/>
                </a:lnTo>
                <a:lnTo>
                  <a:pt x="202" y="2323"/>
                </a:lnTo>
                <a:lnTo>
                  <a:pt x="270" y="2357"/>
                </a:lnTo>
                <a:lnTo>
                  <a:pt x="303" y="2323"/>
                </a:lnTo>
                <a:lnTo>
                  <a:pt x="337" y="2256"/>
                </a:lnTo>
                <a:lnTo>
                  <a:pt x="337" y="1987"/>
                </a:lnTo>
                <a:lnTo>
                  <a:pt x="303" y="1684"/>
                </a:lnTo>
                <a:lnTo>
                  <a:pt x="236" y="1078"/>
                </a:lnTo>
                <a:lnTo>
                  <a:pt x="202" y="539"/>
                </a:lnTo>
                <a:lnTo>
                  <a:pt x="202" y="303"/>
                </a:lnTo>
                <a:lnTo>
                  <a:pt x="135" y="34"/>
                </a:lnTo>
                <a:lnTo>
                  <a:pt x="13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17"/>
          <p:cNvSpPr/>
          <p:nvPr/>
        </p:nvSpPr>
        <p:spPr>
          <a:xfrm>
            <a:off x="575995" y="15246"/>
            <a:ext cx="150976" cy="119163"/>
          </a:xfrm>
          <a:custGeom>
            <a:avLst/>
            <a:gdLst/>
            <a:ahLst/>
            <a:cxnLst/>
            <a:rect l="l" t="t" r="r" b="b"/>
            <a:pathLst>
              <a:path w="2560" h="2392" extrusionOk="0">
                <a:moveTo>
                  <a:pt x="135" y="1"/>
                </a:moveTo>
                <a:lnTo>
                  <a:pt x="102" y="34"/>
                </a:lnTo>
                <a:lnTo>
                  <a:pt x="68" y="34"/>
                </a:lnTo>
                <a:lnTo>
                  <a:pt x="34" y="304"/>
                </a:lnTo>
                <a:lnTo>
                  <a:pt x="1" y="573"/>
                </a:lnTo>
                <a:lnTo>
                  <a:pt x="1" y="1078"/>
                </a:lnTo>
                <a:lnTo>
                  <a:pt x="34" y="1684"/>
                </a:lnTo>
                <a:lnTo>
                  <a:pt x="68" y="2021"/>
                </a:lnTo>
                <a:lnTo>
                  <a:pt x="169" y="2290"/>
                </a:lnTo>
                <a:lnTo>
                  <a:pt x="203" y="2358"/>
                </a:lnTo>
                <a:lnTo>
                  <a:pt x="236" y="2358"/>
                </a:lnTo>
                <a:lnTo>
                  <a:pt x="304" y="2324"/>
                </a:lnTo>
                <a:lnTo>
                  <a:pt x="338" y="2256"/>
                </a:lnTo>
                <a:lnTo>
                  <a:pt x="304" y="1987"/>
                </a:lnTo>
                <a:lnTo>
                  <a:pt x="304" y="1684"/>
                </a:lnTo>
                <a:lnTo>
                  <a:pt x="236" y="1078"/>
                </a:lnTo>
                <a:lnTo>
                  <a:pt x="236" y="640"/>
                </a:lnTo>
                <a:lnTo>
                  <a:pt x="203" y="236"/>
                </a:lnTo>
                <a:lnTo>
                  <a:pt x="439" y="236"/>
                </a:lnTo>
                <a:lnTo>
                  <a:pt x="674" y="270"/>
                </a:lnTo>
                <a:lnTo>
                  <a:pt x="1146" y="236"/>
                </a:lnTo>
                <a:lnTo>
                  <a:pt x="2223" y="203"/>
                </a:lnTo>
                <a:lnTo>
                  <a:pt x="2257" y="236"/>
                </a:lnTo>
                <a:lnTo>
                  <a:pt x="2324" y="236"/>
                </a:lnTo>
                <a:lnTo>
                  <a:pt x="2290" y="573"/>
                </a:lnTo>
                <a:lnTo>
                  <a:pt x="2324" y="910"/>
                </a:lnTo>
                <a:lnTo>
                  <a:pt x="2358" y="2088"/>
                </a:lnTo>
                <a:lnTo>
                  <a:pt x="2122" y="2054"/>
                </a:lnTo>
                <a:lnTo>
                  <a:pt x="1886" y="2054"/>
                </a:lnTo>
                <a:lnTo>
                  <a:pt x="1415" y="2088"/>
                </a:lnTo>
                <a:lnTo>
                  <a:pt x="843" y="2088"/>
                </a:lnTo>
                <a:lnTo>
                  <a:pt x="674" y="2122"/>
                </a:lnTo>
                <a:lnTo>
                  <a:pt x="540" y="2122"/>
                </a:lnTo>
                <a:lnTo>
                  <a:pt x="405" y="2189"/>
                </a:lnTo>
                <a:lnTo>
                  <a:pt x="338" y="2256"/>
                </a:lnTo>
                <a:lnTo>
                  <a:pt x="338" y="2290"/>
                </a:lnTo>
                <a:lnTo>
                  <a:pt x="405" y="2358"/>
                </a:lnTo>
                <a:lnTo>
                  <a:pt x="540" y="2391"/>
                </a:lnTo>
                <a:lnTo>
                  <a:pt x="775" y="2391"/>
                </a:lnTo>
                <a:lnTo>
                  <a:pt x="1280" y="2358"/>
                </a:lnTo>
                <a:lnTo>
                  <a:pt x="2088" y="2358"/>
                </a:lnTo>
                <a:lnTo>
                  <a:pt x="2358" y="2290"/>
                </a:lnTo>
                <a:lnTo>
                  <a:pt x="2425" y="2324"/>
                </a:lnTo>
                <a:lnTo>
                  <a:pt x="2492" y="2324"/>
                </a:lnTo>
                <a:lnTo>
                  <a:pt x="2526" y="2290"/>
                </a:lnTo>
                <a:lnTo>
                  <a:pt x="2560" y="2223"/>
                </a:lnTo>
                <a:lnTo>
                  <a:pt x="2526" y="1044"/>
                </a:lnTo>
                <a:lnTo>
                  <a:pt x="2526" y="539"/>
                </a:lnTo>
                <a:lnTo>
                  <a:pt x="2492" y="304"/>
                </a:lnTo>
                <a:lnTo>
                  <a:pt x="2425" y="68"/>
                </a:lnTo>
                <a:lnTo>
                  <a:pt x="2425" y="34"/>
                </a:lnTo>
                <a:lnTo>
                  <a:pt x="2391" y="34"/>
                </a:lnTo>
                <a:lnTo>
                  <a:pt x="2391" y="102"/>
                </a:lnTo>
                <a:lnTo>
                  <a:pt x="2358" y="68"/>
                </a:lnTo>
                <a:lnTo>
                  <a:pt x="2290" y="34"/>
                </a:lnTo>
                <a:lnTo>
                  <a:pt x="2223" y="1"/>
                </a:lnTo>
                <a:lnTo>
                  <a:pt x="1987" y="1"/>
                </a:lnTo>
                <a:lnTo>
                  <a:pt x="1617" y="34"/>
                </a:lnTo>
                <a:lnTo>
                  <a:pt x="910" y="34"/>
                </a:lnTo>
                <a:lnTo>
                  <a:pt x="540" y="68"/>
                </a:lnTo>
                <a:lnTo>
                  <a:pt x="203" y="135"/>
                </a:lnTo>
                <a:lnTo>
                  <a:pt x="169" y="34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17"/>
          <p:cNvSpPr/>
          <p:nvPr/>
        </p:nvSpPr>
        <p:spPr>
          <a:xfrm>
            <a:off x="1513225" y="416127"/>
            <a:ext cx="53667" cy="25208"/>
          </a:xfrm>
          <a:custGeom>
            <a:avLst/>
            <a:gdLst/>
            <a:ahLst/>
            <a:cxnLst/>
            <a:rect l="l" t="t" r="r" b="b"/>
            <a:pathLst>
              <a:path w="910" h="506" extrusionOk="0">
                <a:moveTo>
                  <a:pt x="572" y="0"/>
                </a:moveTo>
                <a:lnTo>
                  <a:pt x="404" y="68"/>
                </a:lnTo>
                <a:lnTo>
                  <a:pt x="101" y="236"/>
                </a:lnTo>
                <a:lnTo>
                  <a:pt x="34" y="270"/>
                </a:lnTo>
                <a:lnTo>
                  <a:pt x="0" y="337"/>
                </a:lnTo>
                <a:lnTo>
                  <a:pt x="34" y="371"/>
                </a:lnTo>
                <a:lnTo>
                  <a:pt x="101" y="404"/>
                </a:lnTo>
                <a:lnTo>
                  <a:pt x="774" y="505"/>
                </a:lnTo>
                <a:lnTo>
                  <a:pt x="842" y="472"/>
                </a:lnTo>
                <a:lnTo>
                  <a:pt x="909" y="404"/>
                </a:lnTo>
                <a:lnTo>
                  <a:pt x="876" y="337"/>
                </a:lnTo>
                <a:lnTo>
                  <a:pt x="808" y="303"/>
                </a:lnTo>
                <a:lnTo>
                  <a:pt x="505" y="270"/>
                </a:lnTo>
                <a:lnTo>
                  <a:pt x="640" y="169"/>
                </a:lnTo>
                <a:lnTo>
                  <a:pt x="774" y="68"/>
                </a:lnTo>
                <a:lnTo>
                  <a:pt x="77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17"/>
          <p:cNvSpPr/>
          <p:nvPr/>
        </p:nvSpPr>
        <p:spPr>
          <a:xfrm>
            <a:off x="3030180" y="174612"/>
            <a:ext cx="133107" cy="112388"/>
          </a:xfrm>
          <a:custGeom>
            <a:avLst/>
            <a:gdLst/>
            <a:ahLst/>
            <a:cxnLst/>
            <a:rect l="l" t="t" r="r" b="b"/>
            <a:pathLst>
              <a:path w="2257" h="2256" extrusionOk="0">
                <a:moveTo>
                  <a:pt x="1213" y="169"/>
                </a:moveTo>
                <a:lnTo>
                  <a:pt x="1179" y="202"/>
                </a:lnTo>
                <a:lnTo>
                  <a:pt x="1179" y="270"/>
                </a:lnTo>
                <a:lnTo>
                  <a:pt x="1213" y="337"/>
                </a:lnTo>
                <a:lnTo>
                  <a:pt x="1516" y="337"/>
                </a:lnTo>
                <a:lnTo>
                  <a:pt x="1684" y="371"/>
                </a:lnTo>
                <a:lnTo>
                  <a:pt x="1819" y="505"/>
                </a:lnTo>
                <a:lnTo>
                  <a:pt x="1920" y="640"/>
                </a:lnTo>
                <a:lnTo>
                  <a:pt x="1987" y="842"/>
                </a:lnTo>
                <a:lnTo>
                  <a:pt x="2021" y="1044"/>
                </a:lnTo>
                <a:lnTo>
                  <a:pt x="2021" y="1212"/>
                </a:lnTo>
                <a:lnTo>
                  <a:pt x="1987" y="1414"/>
                </a:lnTo>
                <a:lnTo>
                  <a:pt x="1920" y="1616"/>
                </a:lnTo>
                <a:lnTo>
                  <a:pt x="1819" y="1785"/>
                </a:lnTo>
                <a:lnTo>
                  <a:pt x="1650" y="1886"/>
                </a:lnTo>
                <a:lnTo>
                  <a:pt x="1482" y="1987"/>
                </a:lnTo>
                <a:lnTo>
                  <a:pt x="1314" y="2020"/>
                </a:lnTo>
                <a:lnTo>
                  <a:pt x="1112" y="2020"/>
                </a:lnTo>
                <a:lnTo>
                  <a:pt x="943" y="1987"/>
                </a:lnTo>
                <a:lnTo>
                  <a:pt x="741" y="1886"/>
                </a:lnTo>
                <a:lnTo>
                  <a:pt x="573" y="1751"/>
                </a:lnTo>
                <a:lnTo>
                  <a:pt x="438" y="1616"/>
                </a:lnTo>
                <a:lnTo>
                  <a:pt x="337" y="1448"/>
                </a:lnTo>
                <a:lnTo>
                  <a:pt x="270" y="1280"/>
                </a:lnTo>
                <a:lnTo>
                  <a:pt x="236" y="1111"/>
                </a:lnTo>
                <a:lnTo>
                  <a:pt x="270" y="909"/>
                </a:lnTo>
                <a:lnTo>
                  <a:pt x="337" y="741"/>
                </a:lnTo>
                <a:lnTo>
                  <a:pt x="472" y="539"/>
                </a:lnTo>
                <a:lnTo>
                  <a:pt x="640" y="371"/>
                </a:lnTo>
                <a:lnTo>
                  <a:pt x="809" y="270"/>
                </a:lnTo>
                <a:lnTo>
                  <a:pt x="1011" y="202"/>
                </a:lnTo>
                <a:lnTo>
                  <a:pt x="1213" y="169"/>
                </a:lnTo>
                <a:close/>
                <a:moveTo>
                  <a:pt x="1179" y="0"/>
                </a:moveTo>
                <a:lnTo>
                  <a:pt x="1011" y="34"/>
                </a:lnTo>
                <a:lnTo>
                  <a:pt x="842" y="101"/>
                </a:lnTo>
                <a:lnTo>
                  <a:pt x="674" y="169"/>
                </a:lnTo>
                <a:lnTo>
                  <a:pt x="506" y="270"/>
                </a:lnTo>
                <a:lnTo>
                  <a:pt x="371" y="404"/>
                </a:lnTo>
                <a:lnTo>
                  <a:pt x="270" y="539"/>
                </a:lnTo>
                <a:lnTo>
                  <a:pt x="135" y="741"/>
                </a:lnTo>
                <a:lnTo>
                  <a:pt x="34" y="943"/>
                </a:lnTo>
                <a:lnTo>
                  <a:pt x="1" y="1179"/>
                </a:lnTo>
                <a:lnTo>
                  <a:pt x="1" y="1313"/>
                </a:lnTo>
                <a:lnTo>
                  <a:pt x="68" y="1414"/>
                </a:lnTo>
                <a:lnTo>
                  <a:pt x="203" y="1650"/>
                </a:lnTo>
                <a:lnTo>
                  <a:pt x="371" y="1886"/>
                </a:lnTo>
                <a:lnTo>
                  <a:pt x="607" y="2088"/>
                </a:lnTo>
                <a:lnTo>
                  <a:pt x="876" y="2222"/>
                </a:lnTo>
                <a:lnTo>
                  <a:pt x="1112" y="2256"/>
                </a:lnTo>
                <a:lnTo>
                  <a:pt x="1347" y="2256"/>
                </a:lnTo>
                <a:lnTo>
                  <a:pt x="1549" y="2222"/>
                </a:lnTo>
                <a:lnTo>
                  <a:pt x="1785" y="2121"/>
                </a:lnTo>
                <a:lnTo>
                  <a:pt x="1953" y="1953"/>
                </a:lnTo>
                <a:lnTo>
                  <a:pt x="2088" y="1785"/>
                </a:lnTo>
                <a:lnTo>
                  <a:pt x="2189" y="1583"/>
                </a:lnTo>
                <a:lnTo>
                  <a:pt x="2256" y="1313"/>
                </a:lnTo>
                <a:lnTo>
                  <a:pt x="2256" y="1145"/>
                </a:lnTo>
                <a:lnTo>
                  <a:pt x="2223" y="943"/>
                </a:lnTo>
                <a:lnTo>
                  <a:pt x="2189" y="707"/>
                </a:lnTo>
                <a:lnTo>
                  <a:pt x="2088" y="505"/>
                </a:lnTo>
                <a:lnTo>
                  <a:pt x="1987" y="303"/>
                </a:lnTo>
                <a:lnTo>
                  <a:pt x="1852" y="169"/>
                </a:lnTo>
                <a:lnTo>
                  <a:pt x="1684" y="68"/>
                </a:lnTo>
                <a:lnTo>
                  <a:pt x="1516" y="68"/>
                </a:lnTo>
                <a:lnTo>
                  <a:pt x="1347" y="34"/>
                </a:lnTo>
                <a:lnTo>
                  <a:pt x="117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17"/>
          <p:cNvSpPr/>
          <p:nvPr/>
        </p:nvSpPr>
        <p:spPr>
          <a:xfrm>
            <a:off x="768607" y="323865"/>
            <a:ext cx="41754" cy="52059"/>
          </a:xfrm>
          <a:custGeom>
            <a:avLst/>
            <a:gdLst/>
            <a:ahLst/>
            <a:cxnLst/>
            <a:rect l="l" t="t" r="r" b="b"/>
            <a:pathLst>
              <a:path w="708" h="1045" extrusionOk="0">
                <a:moveTo>
                  <a:pt x="506" y="1"/>
                </a:moveTo>
                <a:lnTo>
                  <a:pt x="371" y="34"/>
                </a:lnTo>
                <a:lnTo>
                  <a:pt x="135" y="34"/>
                </a:lnTo>
                <a:lnTo>
                  <a:pt x="102" y="68"/>
                </a:lnTo>
                <a:lnTo>
                  <a:pt x="34" y="68"/>
                </a:lnTo>
                <a:lnTo>
                  <a:pt x="1" y="135"/>
                </a:lnTo>
                <a:lnTo>
                  <a:pt x="1" y="169"/>
                </a:lnTo>
                <a:lnTo>
                  <a:pt x="34" y="203"/>
                </a:lnTo>
                <a:lnTo>
                  <a:pt x="68" y="203"/>
                </a:lnTo>
                <a:lnTo>
                  <a:pt x="68" y="607"/>
                </a:lnTo>
                <a:lnTo>
                  <a:pt x="169" y="977"/>
                </a:lnTo>
                <a:lnTo>
                  <a:pt x="203" y="1044"/>
                </a:lnTo>
                <a:lnTo>
                  <a:pt x="270" y="1044"/>
                </a:lnTo>
                <a:lnTo>
                  <a:pt x="337" y="1011"/>
                </a:lnTo>
                <a:lnTo>
                  <a:pt x="337" y="943"/>
                </a:lnTo>
                <a:lnTo>
                  <a:pt x="304" y="573"/>
                </a:lnTo>
                <a:lnTo>
                  <a:pt x="371" y="607"/>
                </a:lnTo>
                <a:lnTo>
                  <a:pt x="472" y="573"/>
                </a:lnTo>
                <a:lnTo>
                  <a:pt x="573" y="539"/>
                </a:lnTo>
                <a:lnTo>
                  <a:pt x="607" y="506"/>
                </a:lnTo>
                <a:lnTo>
                  <a:pt x="607" y="472"/>
                </a:lnTo>
                <a:lnTo>
                  <a:pt x="573" y="405"/>
                </a:lnTo>
                <a:lnTo>
                  <a:pt x="506" y="405"/>
                </a:lnTo>
                <a:lnTo>
                  <a:pt x="337" y="438"/>
                </a:lnTo>
                <a:lnTo>
                  <a:pt x="270" y="472"/>
                </a:lnTo>
                <a:lnTo>
                  <a:pt x="236" y="236"/>
                </a:lnTo>
                <a:lnTo>
                  <a:pt x="371" y="236"/>
                </a:lnTo>
                <a:lnTo>
                  <a:pt x="539" y="203"/>
                </a:lnTo>
                <a:lnTo>
                  <a:pt x="607" y="169"/>
                </a:lnTo>
                <a:lnTo>
                  <a:pt x="674" y="135"/>
                </a:lnTo>
                <a:lnTo>
                  <a:pt x="708" y="102"/>
                </a:lnTo>
                <a:lnTo>
                  <a:pt x="708" y="68"/>
                </a:lnTo>
                <a:lnTo>
                  <a:pt x="64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17"/>
          <p:cNvSpPr/>
          <p:nvPr/>
        </p:nvSpPr>
        <p:spPr>
          <a:xfrm>
            <a:off x="629603" y="72287"/>
            <a:ext cx="45765" cy="43640"/>
          </a:xfrm>
          <a:custGeom>
            <a:avLst/>
            <a:gdLst/>
            <a:ahLst/>
            <a:cxnLst/>
            <a:rect l="l" t="t" r="r" b="b"/>
            <a:pathLst>
              <a:path w="776" h="876" extrusionOk="0">
                <a:moveTo>
                  <a:pt x="405" y="0"/>
                </a:moveTo>
                <a:lnTo>
                  <a:pt x="270" y="135"/>
                </a:lnTo>
                <a:lnTo>
                  <a:pt x="169" y="270"/>
                </a:lnTo>
                <a:lnTo>
                  <a:pt x="1" y="606"/>
                </a:lnTo>
                <a:lnTo>
                  <a:pt x="1" y="640"/>
                </a:lnTo>
                <a:lnTo>
                  <a:pt x="1" y="674"/>
                </a:lnTo>
                <a:lnTo>
                  <a:pt x="35" y="707"/>
                </a:lnTo>
                <a:lnTo>
                  <a:pt x="102" y="741"/>
                </a:lnTo>
                <a:lnTo>
                  <a:pt x="338" y="741"/>
                </a:lnTo>
                <a:lnTo>
                  <a:pt x="573" y="707"/>
                </a:lnTo>
                <a:lnTo>
                  <a:pt x="573" y="808"/>
                </a:lnTo>
                <a:lnTo>
                  <a:pt x="607" y="876"/>
                </a:lnTo>
                <a:lnTo>
                  <a:pt x="708" y="876"/>
                </a:lnTo>
                <a:lnTo>
                  <a:pt x="708" y="775"/>
                </a:lnTo>
                <a:lnTo>
                  <a:pt x="708" y="674"/>
                </a:lnTo>
                <a:lnTo>
                  <a:pt x="775" y="674"/>
                </a:lnTo>
                <a:lnTo>
                  <a:pt x="775" y="606"/>
                </a:lnTo>
                <a:lnTo>
                  <a:pt x="775" y="539"/>
                </a:lnTo>
                <a:lnTo>
                  <a:pt x="708" y="505"/>
                </a:lnTo>
                <a:lnTo>
                  <a:pt x="742" y="337"/>
                </a:lnTo>
                <a:lnTo>
                  <a:pt x="742" y="270"/>
                </a:lnTo>
                <a:lnTo>
                  <a:pt x="708" y="303"/>
                </a:lnTo>
                <a:lnTo>
                  <a:pt x="607" y="505"/>
                </a:lnTo>
                <a:lnTo>
                  <a:pt x="237" y="539"/>
                </a:lnTo>
                <a:lnTo>
                  <a:pt x="237" y="539"/>
                </a:lnTo>
                <a:lnTo>
                  <a:pt x="371" y="303"/>
                </a:lnTo>
                <a:lnTo>
                  <a:pt x="472" y="68"/>
                </a:lnTo>
                <a:lnTo>
                  <a:pt x="472" y="34"/>
                </a:lnTo>
                <a:lnTo>
                  <a:pt x="40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7"/>
          <p:cNvSpPr/>
          <p:nvPr/>
        </p:nvSpPr>
        <p:spPr>
          <a:xfrm>
            <a:off x="877829" y="275243"/>
            <a:ext cx="131101" cy="122501"/>
          </a:xfrm>
          <a:custGeom>
            <a:avLst/>
            <a:gdLst/>
            <a:ahLst/>
            <a:cxnLst/>
            <a:rect l="l" t="t" r="r" b="b"/>
            <a:pathLst>
              <a:path w="2223" h="2459" extrusionOk="0">
                <a:moveTo>
                  <a:pt x="1785" y="0"/>
                </a:moveTo>
                <a:lnTo>
                  <a:pt x="1313" y="68"/>
                </a:lnTo>
                <a:lnTo>
                  <a:pt x="707" y="68"/>
                </a:lnTo>
                <a:lnTo>
                  <a:pt x="101" y="101"/>
                </a:lnTo>
                <a:lnTo>
                  <a:pt x="34" y="135"/>
                </a:lnTo>
                <a:lnTo>
                  <a:pt x="0" y="202"/>
                </a:lnTo>
                <a:lnTo>
                  <a:pt x="34" y="236"/>
                </a:lnTo>
                <a:lnTo>
                  <a:pt x="68" y="303"/>
                </a:lnTo>
                <a:lnTo>
                  <a:pt x="34" y="505"/>
                </a:lnTo>
                <a:lnTo>
                  <a:pt x="34" y="741"/>
                </a:lnTo>
                <a:lnTo>
                  <a:pt x="68" y="1179"/>
                </a:lnTo>
                <a:lnTo>
                  <a:pt x="68" y="1717"/>
                </a:lnTo>
                <a:lnTo>
                  <a:pt x="68" y="2020"/>
                </a:lnTo>
                <a:lnTo>
                  <a:pt x="101" y="2290"/>
                </a:lnTo>
                <a:lnTo>
                  <a:pt x="68" y="2323"/>
                </a:lnTo>
                <a:lnTo>
                  <a:pt x="101" y="2391"/>
                </a:lnTo>
                <a:lnTo>
                  <a:pt x="135" y="2458"/>
                </a:lnTo>
                <a:lnTo>
                  <a:pt x="202" y="2458"/>
                </a:lnTo>
                <a:lnTo>
                  <a:pt x="808" y="2424"/>
                </a:lnTo>
                <a:lnTo>
                  <a:pt x="1448" y="2391"/>
                </a:lnTo>
                <a:lnTo>
                  <a:pt x="1852" y="2391"/>
                </a:lnTo>
                <a:lnTo>
                  <a:pt x="2054" y="2323"/>
                </a:lnTo>
                <a:lnTo>
                  <a:pt x="2121" y="2290"/>
                </a:lnTo>
                <a:lnTo>
                  <a:pt x="2222" y="2222"/>
                </a:lnTo>
                <a:lnTo>
                  <a:pt x="2121" y="2155"/>
                </a:lnTo>
                <a:lnTo>
                  <a:pt x="2020" y="2121"/>
                </a:lnTo>
                <a:lnTo>
                  <a:pt x="1852" y="2121"/>
                </a:lnTo>
                <a:lnTo>
                  <a:pt x="1414" y="2155"/>
                </a:lnTo>
                <a:lnTo>
                  <a:pt x="303" y="2222"/>
                </a:lnTo>
                <a:lnTo>
                  <a:pt x="303" y="1953"/>
                </a:lnTo>
                <a:lnTo>
                  <a:pt x="303" y="1684"/>
                </a:lnTo>
                <a:lnTo>
                  <a:pt x="270" y="1179"/>
                </a:lnTo>
                <a:lnTo>
                  <a:pt x="270" y="741"/>
                </a:lnTo>
                <a:lnTo>
                  <a:pt x="270" y="505"/>
                </a:lnTo>
                <a:lnTo>
                  <a:pt x="202" y="303"/>
                </a:lnTo>
                <a:lnTo>
                  <a:pt x="842" y="303"/>
                </a:lnTo>
                <a:lnTo>
                  <a:pt x="1482" y="270"/>
                </a:lnTo>
                <a:lnTo>
                  <a:pt x="1886" y="236"/>
                </a:lnTo>
                <a:lnTo>
                  <a:pt x="2088" y="169"/>
                </a:lnTo>
                <a:lnTo>
                  <a:pt x="2155" y="135"/>
                </a:lnTo>
                <a:lnTo>
                  <a:pt x="2222" y="68"/>
                </a:lnTo>
                <a:lnTo>
                  <a:pt x="2222" y="34"/>
                </a:lnTo>
                <a:lnTo>
                  <a:pt x="202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17"/>
          <p:cNvSpPr/>
          <p:nvPr/>
        </p:nvSpPr>
        <p:spPr>
          <a:xfrm>
            <a:off x="675309" y="152792"/>
            <a:ext cx="17928" cy="115776"/>
          </a:xfrm>
          <a:custGeom>
            <a:avLst/>
            <a:gdLst/>
            <a:ahLst/>
            <a:cxnLst/>
            <a:rect l="l" t="t" r="r" b="b"/>
            <a:pathLst>
              <a:path w="304" h="2324" extrusionOk="0">
                <a:moveTo>
                  <a:pt x="34" y="1"/>
                </a:moveTo>
                <a:lnTo>
                  <a:pt x="34" y="34"/>
                </a:lnTo>
                <a:lnTo>
                  <a:pt x="0" y="304"/>
                </a:lnTo>
                <a:lnTo>
                  <a:pt x="0" y="539"/>
                </a:lnTo>
                <a:lnTo>
                  <a:pt x="0" y="1078"/>
                </a:lnTo>
                <a:lnTo>
                  <a:pt x="34" y="1684"/>
                </a:lnTo>
                <a:lnTo>
                  <a:pt x="101" y="1987"/>
                </a:lnTo>
                <a:lnTo>
                  <a:pt x="169" y="2290"/>
                </a:lnTo>
                <a:lnTo>
                  <a:pt x="202" y="2324"/>
                </a:lnTo>
                <a:lnTo>
                  <a:pt x="303" y="2324"/>
                </a:lnTo>
                <a:lnTo>
                  <a:pt x="303" y="2256"/>
                </a:lnTo>
                <a:lnTo>
                  <a:pt x="303" y="1953"/>
                </a:lnTo>
                <a:lnTo>
                  <a:pt x="303" y="1650"/>
                </a:lnTo>
                <a:lnTo>
                  <a:pt x="236" y="1078"/>
                </a:lnTo>
                <a:lnTo>
                  <a:pt x="202" y="539"/>
                </a:lnTo>
                <a:lnTo>
                  <a:pt x="169" y="270"/>
                </a:lnTo>
                <a:lnTo>
                  <a:pt x="135" y="34"/>
                </a:lnTo>
                <a:lnTo>
                  <a:pt x="10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17"/>
          <p:cNvSpPr/>
          <p:nvPr/>
        </p:nvSpPr>
        <p:spPr>
          <a:xfrm>
            <a:off x="709042" y="276887"/>
            <a:ext cx="152981" cy="125889"/>
          </a:xfrm>
          <a:custGeom>
            <a:avLst/>
            <a:gdLst/>
            <a:ahLst/>
            <a:cxnLst/>
            <a:rect l="l" t="t" r="r" b="b"/>
            <a:pathLst>
              <a:path w="2594" h="2527" extrusionOk="0">
                <a:moveTo>
                  <a:pt x="2290" y="237"/>
                </a:moveTo>
                <a:lnTo>
                  <a:pt x="2324" y="674"/>
                </a:lnTo>
                <a:lnTo>
                  <a:pt x="2324" y="1078"/>
                </a:lnTo>
                <a:lnTo>
                  <a:pt x="2324" y="1684"/>
                </a:lnTo>
                <a:lnTo>
                  <a:pt x="2324" y="1987"/>
                </a:lnTo>
                <a:lnTo>
                  <a:pt x="2357" y="2290"/>
                </a:lnTo>
                <a:lnTo>
                  <a:pt x="2357" y="2290"/>
                </a:lnTo>
                <a:lnTo>
                  <a:pt x="2223" y="2223"/>
                </a:lnTo>
                <a:lnTo>
                  <a:pt x="2122" y="2156"/>
                </a:lnTo>
                <a:lnTo>
                  <a:pt x="1819" y="2156"/>
                </a:lnTo>
                <a:lnTo>
                  <a:pt x="1246" y="2189"/>
                </a:lnTo>
                <a:lnTo>
                  <a:pt x="775" y="2189"/>
                </a:lnTo>
                <a:lnTo>
                  <a:pt x="539" y="2223"/>
                </a:lnTo>
                <a:lnTo>
                  <a:pt x="304" y="2257"/>
                </a:lnTo>
                <a:lnTo>
                  <a:pt x="236" y="1078"/>
                </a:lnTo>
                <a:lnTo>
                  <a:pt x="236" y="742"/>
                </a:lnTo>
                <a:lnTo>
                  <a:pt x="169" y="439"/>
                </a:lnTo>
                <a:lnTo>
                  <a:pt x="236" y="439"/>
                </a:lnTo>
                <a:lnTo>
                  <a:pt x="270" y="405"/>
                </a:lnTo>
                <a:lnTo>
                  <a:pt x="304" y="371"/>
                </a:lnTo>
                <a:lnTo>
                  <a:pt x="1347" y="338"/>
                </a:lnTo>
                <a:lnTo>
                  <a:pt x="1819" y="304"/>
                </a:lnTo>
                <a:lnTo>
                  <a:pt x="2054" y="270"/>
                </a:lnTo>
                <a:lnTo>
                  <a:pt x="2290" y="237"/>
                </a:lnTo>
                <a:close/>
                <a:moveTo>
                  <a:pt x="2357" y="1"/>
                </a:moveTo>
                <a:lnTo>
                  <a:pt x="2324" y="35"/>
                </a:lnTo>
                <a:lnTo>
                  <a:pt x="2290" y="35"/>
                </a:lnTo>
                <a:lnTo>
                  <a:pt x="2290" y="136"/>
                </a:lnTo>
                <a:lnTo>
                  <a:pt x="1953" y="102"/>
                </a:lnTo>
                <a:lnTo>
                  <a:pt x="1583" y="102"/>
                </a:lnTo>
                <a:lnTo>
                  <a:pt x="876" y="169"/>
                </a:lnTo>
                <a:lnTo>
                  <a:pt x="270" y="169"/>
                </a:lnTo>
                <a:lnTo>
                  <a:pt x="203" y="203"/>
                </a:lnTo>
                <a:lnTo>
                  <a:pt x="135" y="270"/>
                </a:lnTo>
                <a:lnTo>
                  <a:pt x="102" y="270"/>
                </a:lnTo>
                <a:lnTo>
                  <a:pt x="102" y="237"/>
                </a:lnTo>
                <a:lnTo>
                  <a:pt x="68" y="237"/>
                </a:lnTo>
                <a:lnTo>
                  <a:pt x="1" y="506"/>
                </a:lnTo>
                <a:lnTo>
                  <a:pt x="1" y="742"/>
                </a:lnTo>
                <a:lnTo>
                  <a:pt x="68" y="1247"/>
                </a:lnTo>
                <a:lnTo>
                  <a:pt x="102" y="2425"/>
                </a:lnTo>
                <a:lnTo>
                  <a:pt x="135" y="2492"/>
                </a:lnTo>
                <a:lnTo>
                  <a:pt x="203" y="2526"/>
                </a:lnTo>
                <a:lnTo>
                  <a:pt x="270" y="2492"/>
                </a:lnTo>
                <a:lnTo>
                  <a:pt x="304" y="2459"/>
                </a:lnTo>
                <a:lnTo>
                  <a:pt x="573" y="2492"/>
                </a:lnTo>
                <a:lnTo>
                  <a:pt x="842" y="2492"/>
                </a:lnTo>
                <a:lnTo>
                  <a:pt x="1415" y="2459"/>
                </a:lnTo>
                <a:lnTo>
                  <a:pt x="1920" y="2459"/>
                </a:lnTo>
                <a:lnTo>
                  <a:pt x="2155" y="2425"/>
                </a:lnTo>
                <a:lnTo>
                  <a:pt x="2256" y="2358"/>
                </a:lnTo>
                <a:lnTo>
                  <a:pt x="2357" y="2290"/>
                </a:lnTo>
                <a:lnTo>
                  <a:pt x="2357" y="2324"/>
                </a:lnTo>
                <a:lnTo>
                  <a:pt x="2425" y="2358"/>
                </a:lnTo>
                <a:lnTo>
                  <a:pt x="2492" y="2358"/>
                </a:lnTo>
                <a:lnTo>
                  <a:pt x="2526" y="2290"/>
                </a:lnTo>
                <a:lnTo>
                  <a:pt x="2559" y="1987"/>
                </a:lnTo>
                <a:lnTo>
                  <a:pt x="2593" y="1684"/>
                </a:lnTo>
                <a:lnTo>
                  <a:pt x="2559" y="1078"/>
                </a:lnTo>
                <a:lnTo>
                  <a:pt x="2526" y="540"/>
                </a:lnTo>
                <a:lnTo>
                  <a:pt x="2492" y="304"/>
                </a:lnTo>
                <a:lnTo>
                  <a:pt x="2425" y="35"/>
                </a:lnTo>
                <a:lnTo>
                  <a:pt x="2391" y="35"/>
                </a:lnTo>
                <a:lnTo>
                  <a:pt x="235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7"/>
          <p:cNvSpPr/>
          <p:nvPr/>
        </p:nvSpPr>
        <p:spPr>
          <a:xfrm>
            <a:off x="1104175" y="318834"/>
            <a:ext cx="45706" cy="35271"/>
          </a:xfrm>
          <a:custGeom>
            <a:avLst/>
            <a:gdLst/>
            <a:ahLst/>
            <a:cxnLst/>
            <a:rect l="l" t="t" r="r" b="b"/>
            <a:pathLst>
              <a:path w="775" h="708" extrusionOk="0">
                <a:moveTo>
                  <a:pt x="573" y="1"/>
                </a:moveTo>
                <a:lnTo>
                  <a:pt x="506" y="34"/>
                </a:lnTo>
                <a:lnTo>
                  <a:pt x="472" y="102"/>
                </a:lnTo>
                <a:lnTo>
                  <a:pt x="438" y="236"/>
                </a:lnTo>
                <a:lnTo>
                  <a:pt x="438" y="270"/>
                </a:lnTo>
                <a:lnTo>
                  <a:pt x="203" y="304"/>
                </a:lnTo>
                <a:lnTo>
                  <a:pt x="169" y="135"/>
                </a:lnTo>
                <a:lnTo>
                  <a:pt x="135" y="102"/>
                </a:lnTo>
                <a:lnTo>
                  <a:pt x="68" y="102"/>
                </a:lnTo>
                <a:lnTo>
                  <a:pt x="68" y="135"/>
                </a:lnTo>
                <a:lnTo>
                  <a:pt x="34" y="337"/>
                </a:lnTo>
                <a:lnTo>
                  <a:pt x="1" y="371"/>
                </a:lnTo>
                <a:lnTo>
                  <a:pt x="34" y="438"/>
                </a:lnTo>
                <a:lnTo>
                  <a:pt x="68" y="640"/>
                </a:lnTo>
                <a:lnTo>
                  <a:pt x="102" y="674"/>
                </a:lnTo>
                <a:lnTo>
                  <a:pt x="169" y="674"/>
                </a:lnTo>
                <a:lnTo>
                  <a:pt x="203" y="640"/>
                </a:lnTo>
                <a:lnTo>
                  <a:pt x="236" y="573"/>
                </a:lnTo>
                <a:lnTo>
                  <a:pt x="203" y="472"/>
                </a:lnTo>
                <a:lnTo>
                  <a:pt x="472" y="472"/>
                </a:lnTo>
                <a:lnTo>
                  <a:pt x="506" y="607"/>
                </a:lnTo>
                <a:lnTo>
                  <a:pt x="506" y="640"/>
                </a:lnTo>
                <a:lnTo>
                  <a:pt x="573" y="708"/>
                </a:lnTo>
                <a:lnTo>
                  <a:pt x="607" y="708"/>
                </a:lnTo>
                <a:lnTo>
                  <a:pt x="640" y="674"/>
                </a:lnTo>
                <a:lnTo>
                  <a:pt x="640" y="640"/>
                </a:lnTo>
                <a:lnTo>
                  <a:pt x="674" y="573"/>
                </a:lnTo>
                <a:lnTo>
                  <a:pt x="640" y="438"/>
                </a:lnTo>
                <a:lnTo>
                  <a:pt x="741" y="371"/>
                </a:lnTo>
                <a:lnTo>
                  <a:pt x="775" y="304"/>
                </a:lnTo>
                <a:lnTo>
                  <a:pt x="775" y="270"/>
                </a:lnTo>
                <a:lnTo>
                  <a:pt x="741" y="236"/>
                </a:lnTo>
                <a:lnTo>
                  <a:pt x="674" y="203"/>
                </a:lnTo>
                <a:lnTo>
                  <a:pt x="607" y="236"/>
                </a:lnTo>
                <a:lnTo>
                  <a:pt x="607" y="135"/>
                </a:lnTo>
                <a:lnTo>
                  <a:pt x="640" y="68"/>
                </a:lnTo>
                <a:lnTo>
                  <a:pt x="640" y="34"/>
                </a:lnTo>
                <a:lnTo>
                  <a:pt x="64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17"/>
          <p:cNvSpPr/>
          <p:nvPr/>
        </p:nvSpPr>
        <p:spPr>
          <a:xfrm>
            <a:off x="929432" y="318834"/>
            <a:ext cx="59624" cy="45334"/>
          </a:xfrm>
          <a:custGeom>
            <a:avLst/>
            <a:gdLst/>
            <a:ahLst/>
            <a:cxnLst/>
            <a:rect l="l" t="t" r="r" b="b"/>
            <a:pathLst>
              <a:path w="1011" h="910" extrusionOk="0">
                <a:moveTo>
                  <a:pt x="371" y="1"/>
                </a:moveTo>
                <a:lnTo>
                  <a:pt x="270" y="34"/>
                </a:lnTo>
                <a:lnTo>
                  <a:pt x="169" y="135"/>
                </a:lnTo>
                <a:lnTo>
                  <a:pt x="68" y="203"/>
                </a:lnTo>
                <a:lnTo>
                  <a:pt x="34" y="337"/>
                </a:lnTo>
                <a:lnTo>
                  <a:pt x="1" y="472"/>
                </a:lnTo>
                <a:lnTo>
                  <a:pt x="34" y="573"/>
                </a:lnTo>
                <a:lnTo>
                  <a:pt x="68" y="674"/>
                </a:lnTo>
                <a:lnTo>
                  <a:pt x="135" y="741"/>
                </a:lnTo>
                <a:lnTo>
                  <a:pt x="203" y="809"/>
                </a:lnTo>
                <a:lnTo>
                  <a:pt x="304" y="842"/>
                </a:lnTo>
                <a:lnTo>
                  <a:pt x="405" y="876"/>
                </a:lnTo>
                <a:lnTo>
                  <a:pt x="506" y="876"/>
                </a:lnTo>
                <a:lnTo>
                  <a:pt x="607" y="809"/>
                </a:lnTo>
                <a:lnTo>
                  <a:pt x="607" y="876"/>
                </a:lnTo>
                <a:lnTo>
                  <a:pt x="640" y="910"/>
                </a:lnTo>
                <a:lnTo>
                  <a:pt x="674" y="910"/>
                </a:lnTo>
                <a:lnTo>
                  <a:pt x="708" y="876"/>
                </a:lnTo>
                <a:lnTo>
                  <a:pt x="708" y="842"/>
                </a:lnTo>
                <a:lnTo>
                  <a:pt x="708" y="741"/>
                </a:lnTo>
                <a:lnTo>
                  <a:pt x="708" y="607"/>
                </a:lnTo>
                <a:lnTo>
                  <a:pt x="708" y="573"/>
                </a:lnTo>
                <a:lnTo>
                  <a:pt x="943" y="539"/>
                </a:lnTo>
                <a:lnTo>
                  <a:pt x="977" y="506"/>
                </a:lnTo>
                <a:lnTo>
                  <a:pt x="1011" y="438"/>
                </a:lnTo>
                <a:lnTo>
                  <a:pt x="977" y="371"/>
                </a:lnTo>
                <a:lnTo>
                  <a:pt x="910" y="337"/>
                </a:lnTo>
                <a:lnTo>
                  <a:pt x="674" y="337"/>
                </a:lnTo>
                <a:lnTo>
                  <a:pt x="539" y="371"/>
                </a:lnTo>
                <a:lnTo>
                  <a:pt x="438" y="438"/>
                </a:lnTo>
                <a:lnTo>
                  <a:pt x="405" y="472"/>
                </a:lnTo>
                <a:lnTo>
                  <a:pt x="438" y="506"/>
                </a:lnTo>
                <a:lnTo>
                  <a:pt x="607" y="539"/>
                </a:lnTo>
                <a:lnTo>
                  <a:pt x="607" y="573"/>
                </a:lnTo>
                <a:lnTo>
                  <a:pt x="607" y="640"/>
                </a:lnTo>
                <a:lnTo>
                  <a:pt x="506" y="674"/>
                </a:lnTo>
                <a:lnTo>
                  <a:pt x="405" y="674"/>
                </a:lnTo>
                <a:lnTo>
                  <a:pt x="304" y="640"/>
                </a:lnTo>
                <a:lnTo>
                  <a:pt x="236" y="607"/>
                </a:lnTo>
                <a:lnTo>
                  <a:pt x="203" y="539"/>
                </a:lnTo>
                <a:lnTo>
                  <a:pt x="203" y="438"/>
                </a:lnTo>
                <a:lnTo>
                  <a:pt x="203" y="337"/>
                </a:lnTo>
                <a:lnTo>
                  <a:pt x="270" y="270"/>
                </a:lnTo>
                <a:lnTo>
                  <a:pt x="337" y="203"/>
                </a:lnTo>
                <a:lnTo>
                  <a:pt x="539" y="135"/>
                </a:lnTo>
                <a:lnTo>
                  <a:pt x="741" y="102"/>
                </a:lnTo>
                <a:lnTo>
                  <a:pt x="741" y="68"/>
                </a:lnTo>
                <a:lnTo>
                  <a:pt x="60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17"/>
          <p:cNvSpPr/>
          <p:nvPr/>
        </p:nvSpPr>
        <p:spPr>
          <a:xfrm>
            <a:off x="1191517" y="446317"/>
            <a:ext cx="45765" cy="33577"/>
          </a:xfrm>
          <a:custGeom>
            <a:avLst/>
            <a:gdLst/>
            <a:ahLst/>
            <a:cxnLst/>
            <a:rect l="l" t="t" r="r" b="b"/>
            <a:pathLst>
              <a:path w="776" h="674" extrusionOk="0">
                <a:moveTo>
                  <a:pt x="102" y="0"/>
                </a:moveTo>
                <a:lnTo>
                  <a:pt x="35" y="34"/>
                </a:lnTo>
                <a:lnTo>
                  <a:pt x="35" y="101"/>
                </a:lnTo>
                <a:lnTo>
                  <a:pt x="35" y="135"/>
                </a:lnTo>
                <a:lnTo>
                  <a:pt x="1" y="270"/>
                </a:lnTo>
                <a:lnTo>
                  <a:pt x="1" y="573"/>
                </a:lnTo>
                <a:lnTo>
                  <a:pt x="35" y="640"/>
                </a:lnTo>
                <a:lnTo>
                  <a:pt x="102" y="674"/>
                </a:lnTo>
                <a:lnTo>
                  <a:pt x="136" y="640"/>
                </a:lnTo>
                <a:lnTo>
                  <a:pt x="203" y="606"/>
                </a:lnTo>
                <a:lnTo>
                  <a:pt x="203" y="371"/>
                </a:lnTo>
                <a:lnTo>
                  <a:pt x="405" y="573"/>
                </a:lnTo>
                <a:lnTo>
                  <a:pt x="472" y="606"/>
                </a:lnTo>
                <a:lnTo>
                  <a:pt x="573" y="640"/>
                </a:lnTo>
                <a:lnTo>
                  <a:pt x="674" y="640"/>
                </a:lnTo>
                <a:lnTo>
                  <a:pt x="742" y="573"/>
                </a:lnTo>
                <a:lnTo>
                  <a:pt x="775" y="505"/>
                </a:lnTo>
                <a:lnTo>
                  <a:pt x="775" y="438"/>
                </a:lnTo>
                <a:lnTo>
                  <a:pt x="742" y="270"/>
                </a:lnTo>
                <a:lnTo>
                  <a:pt x="708" y="135"/>
                </a:lnTo>
                <a:lnTo>
                  <a:pt x="708" y="68"/>
                </a:lnTo>
                <a:lnTo>
                  <a:pt x="641" y="34"/>
                </a:lnTo>
                <a:lnTo>
                  <a:pt x="607" y="34"/>
                </a:lnTo>
                <a:lnTo>
                  <a:pt x="540" y="68"/>
                </a:lnTo>
                <a:lnTo>
                  <a:pt x="506" y="169"/>
                </a:lnTo>
                <a:lnTo>
                  <a:pt x="506" y="236"/>
                </a:lnTo>
                <a:lnTo>
                  <a:pt x="573" y="438"/>
                </a:lnTo>
                <a:lnTo>
                  <a:pt x="506" y="404"/>
                </a:lnTo>
                <a:lnTo>
                  <a:pt x="439" y="337"/>
                </a:lnTo>
                <a:lnTo>
                  <a:pt x="203" y="34"/>
                </a:lnTo>
                <a:lnTo>
                  <a:pt x="16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7"/>
          <p:cNvSpPr/>
          <p:nvPr/>
        </p:nvSpPr>
        <p:spPr>
          <a:xfrm>
            <a:off x="1040659" y="268518"/>
            <a:ext cx="152922" cy="120807"/>
          </a:xfrm>
          <a:custGeom>
            <a:avLst/>
            <a:gdLst/>
            <a:ahLst/>
            <a:cxnLst/>
            <a:rect l="l" t="t" r="r" b="b"/>
            <a:pathLst>
              <a:path w="2593" h="2425" extrusionOk="0">
                <a:moveTo>
                  <a:pt x="1785" y="1"/>
                </a:moveTo>
                <a:lnTo>
                  <a:pt x="1280" y="68"/>
                </a:lnTo>
                <a:lnTo>
                  <a:pt x="707" y="102"/>
                </a:lnTo>
                <a:lnTo>
                  <a:pt x="135" y="203"/>
                </a:lnTo>
                <a:lnTo>
                  <a:pt x="101" y="135"/>
                </a:lnTo>
                <a:lnTo>
                  <a:pt x="101" y="102"/>
                </a:lnTo>
                <a:lnTo>
                  <a:pt x="34" y="102"/>
                </a:lnTo>
                <a:lnTo>
                  <a:pt x="0" y="135"/>
                </a:lnTo>
                <a:lnTo>
                  <a:pt x="0" y="438"/>
                </a:lnTo>
                <a:lnTo>
                  <a:pt x="0" y="741"/>
                </a:lnTo>
                <a:lnTo>
                  <a:pt x="34" y="1347"/>
                </a:lnTo>
                <a:lnTo>
                  <a:pt x="34" y="1852"/>
                </a:lnTo>
                <a:lnTo>
                  <a:pt x="67" y="2122"/>
                </a:lnTo>
                <a:lnTo>
                  <a:pt x="101" y="2391"/>
                </a:lnTo>
                <a:lnTo>
                  <a:pt x="135" y="2391"/>
                </a:lnTo>
                <a:lnTo>
                  <a:pt x="135" y="2425"/>
                </a:lnTo>
                <a:lnTo>
                  <a:pt x="202" y="2391"/>
                </a:lnTo>
                <a:lnTo>
                  <a:pt x="1313" y="2391"/>
                </a:lnTo>
                <a:lnTo>
                  <a:pt x="1818" y="2357"/>
                </a:lnTo>
                <a:lnTo>
                  <a:pt x="2088" y="2324"/>
                </a:lnTo>
                <a:lnTo>
                  <a:pt x="2323" y="2290"/>
                </a:lnTo>
                <a:lnTo>
                  <a:pt x="2357" y="2324"/>
                </a:lnTo>
                <a:lnTo>
                  <a:pt x="2391" y="2324"/>
                </a:lnTo>
                <a:lnTo>
                  <a:pt x="2492" y="2290"/>
                </a:lnTo>
                <a:lnTo>
                  <a:pt x="2559" y="2189"/>
                </a:lnTo>
                <a:lnTo>
                  <a:pt x="2559" y="2088"/>
                </a:lnTo>
                <a:lnTo>
                  <a:pt x="2593" y="1953"/>
                </a:lnTo>
                <a:lnTo>
                  <a:pt x="2559" y="1718"/>
                </a:lnTo>
                <a:lnTo>
                  <a:pt x="2525" y="1482"/>
                </a:lnTo>
                <a:lnTo>
                  <a:pt x="2525" y="741"/>
                </a:lnTo>
                <a:lnTo>
                  <a:pt x="2458" y="405"/>
                </a:lnTo>
                <a:lnTo>
                  <a:pt x="2391" y="236"/>
                </a:lnTo>
                <a:lnTo>
                  <a:pt x="2323" y="102"/>
                </a:lnTo>
                <a:lnTo>
                  <a:pt x="2290" y="102"/>
                </a:lnTo>
                <a:lnTo>
                  <a:pt x="2256" y="203"/>
                </a:lnTo>
                <a:lnTo>
                  <a:pt x="2256" y="337"/>
                </a:lnTo>
                <a:lnTo>
                  <a:pt x="2256" y="607"/>
                </a:lnTo>
                <a:lnTo>
                  <a:pt x="2290" y="1145"/>
                </a:lnTo>
                <a:lnTo>
                  <a:pt x="2323" y="1650"/>
                </a:lnTo>
                <a:lnTo>
                  <a:pt x="2323" y="2155"/>
                </a:lnTo>
                <a:lnTo>
                  <a:pt x="2088" y="2122"/>
                </a:lnTo>
                <a:lnTo>
                  <a:pt x="1818" y="2088"/>
                </a:lnTo>
                <a:lnTo>
                  <a:pt x="1280" y="2088"/>
                </a:lnTo>
                <a:lnTo>
                  <a:pt x="269" y="2189"/>
                </a:lnTo>
                <a:lnTo>
                  <a:pt x="236" y="2189"/>
                </a:lnTo>
                <a:lnTo>
                  <a:pt x="269" y="1920"/>
                </a:lnTo>
                <a:lnTo>
                  <a:pt x="269" y="1684"/>
                </a:lnTo>
                <a:lnTo>
                  <a:pt x="236" y="1145"/>
                </a:lnTo>
                <a:lnTo>
                  <a:pt x="202" y="775"/>
                </a:lnTo>
                <a:lnTo>
                  <a:pt x="168" y="405"/>
                </a:lnTo>
                <a:lnTo>
                  <a:pt x="808" y="337"/>
                </a:lnTo>
                <a:lnTo>
                  <a:pt x="1448" y="270"/>
                </a:lnTo>
                <a:lnTo>
                  <a:pt x="1886" y="236"/>
                </a:lnTo>
                <a:lnTo>
                  <a:pt x="2088" y="203"/>
                </a:lnTo>
                <a:lnTo>
                  <a:pt x="2290" y="102"/>
                </a:lnTo>
                <a:lnTo>
                  <a:pt x="2290" y="68"/>
                </a:lnTo>
                <a:lnTo>
                  <a:pt x="2155" y="34"/>
                </a:lnTo>
                <a:lnTo>
                  <a:pt x="205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17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Gudea"/>
              <a:buNone/>
              <a:defRPr>
                <a:latin typeface="Gudea"/>
                <a:ea typeface="Gudea"/>
                <a:cs typeface="Gudea"/>
                <a:sym typeface="Gude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17"/>
          <p:cNvSpPr txBox="1">
            <a:spLocks noGrp="1"/>
          </p:cNvSpPr>
          <p:nvPr>
            <p:ph type="body" idx="1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SzPts val="2600"/>
              <a:buChar char="✖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99" name="Google Shape;899;p17"/>
          <p:cNvSpPr/>
          <p:nvPr/>
        </p:nvSpPr>
        <p:spPr>
          <a:xfrm>
            <a:off x="-1587" y="4759452"/>
            <a:ext cx="9144000" cy="384000"/>
          </a:xfrm>
          <a:prstGeom prst="rect">
            <a:avLst/>
          </a:prstGeom>
          <a:gradFill>
            <a:gsLst>
              <a:gs pos="0">
                <a:srgbClr val="003C71"/>
              </a:gs>
              <a:gs pos="32000">
                <a:srgbClr val="003C71"/>
              </a:gs>
              <a:gs pos="78000">
                <a:srgbClr val="0071C5"/>
              </a:gs>
              <a:gs pos="95000">
                <a:srgbClr val="009FDF"/>
              </a:gs>
              <a:gs pos="100000">
                <a:srgbClr val="009FDF"/>
              </a:gs>
            </a:gsLst>
            <a:lin ang="1985986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0" name="Google Shape;900;p17"/>
          <p:cNvCxnSpPr/>
          <p:nvPr/>
        </p:nvCxnSpPr>
        <p:spPr>
          <a:xfrm>
            <a:off x="8718551" y="4824510"/>
            <a:ext cx="2400" cy="2379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1" name="Google Shape;901;p17"/>
          <p:cNvSpPr txBox="1"/>
          <p:nvPr/>
        </p:nvSpPr>
        <p:spPr>
          <a:xfrm>
            <a:off x="8835377" y="4824375"/>
            <a:ext cx="170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rgbClr val="FFFFFF"/>
                </a:solidFill>
              </a:rPr>
              <a:t>‹#›</a:t>
            </a:fld>
            <a:endParaRPr sz="800">
              <a:solidFill>
                <a:srgbClr val="FFFFFF"/>
              </a:solidFill>
            </a:endParaRPr>
          </a:p>
        </p:txBody>
      </p:sp>
      <p:sp>
        <p:nvSpPr>
          <p:cNvPr id="902" name="Google Shape;902;p17"/>
          <p:cNvSpPr txBox="1"/>
          <p:nvPr/>
        </p:nvSpPr>
        <p:spPr>
          <a:xfrm>
            <a:off x="250885" y="4824387"/>
            <a:ext cx="5288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Copyright © 2017 Intel Corporation. All rights reserved. Intel and the Intel logo are trademarks of Intel Corporation in the U.S. and other countries. *Other names and brands may be claimed as the property of others.</a:t>
            </a:r>
            <a:endParaRPr sz="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3" name="Google Shape;90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45355" y="4832500"/>
            <a:ext cx="358771" cy="23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558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8"/>
          <p:cNvSpPr/>
          <p:nvPr/>
        </p:nvSpPr>
        <p:spPr>
          <a:xfrm>
            <a:off x="8264685" y="102476"/>
            <a:ext cx="133107" cy="10113"/>
          </a:xfrm>
          <a:custGeom>
            <a:avLst/>
            <a:gdLst/>
            <a:ahLst/>
            <a:cxnLst/>
            <a:rect l="l" t="t" r="r" b="b"/>
            <a:pathLst>
              <a:path w="2257" h="203" extrusionOk="0">
                <a:moveTo>
                  <a:pt x="304" y="0"/>
                </a:moveTo>
                <a:lnTo>
                  <a:pt x="34" y="68"/>
                </a:lnTo>
                <a:lnTo>
                  <a:pt x="1" y="101"/>
                </a:lnTo>
                <a:lnTo>
                  <a:pt x="34" y="135"/>
                </a:lnTo>
                <a:lnTo>
                  <a:pt x="270" y="202"/>
                </a:lnTo>
                <a:lnTo>
                  <a:pt x="1920" y="202"/>
                </a:lnTo>
                <a:lnTo>
                  <a:pt x="2189" y="169"/>
                </a:lnTo>
                <a:lnTo>
                  <a:pt x="2223" y="135"/>
                </a:lnTo>
                <a:lnTo>
                  <a:pt x="2256" y="101"/>
                </a:lnTo>
                <a:lnTo>
                  <a:pt x="2223" y="68"/>
                </a:lnTo>
                <a:lnTo>
                  <a:pt x="2189" y="34"/>
                </a:lnTo>
                <a:lnTo>
                  <a:pt x="1953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8"/>
          <p:cNvSpPr/>
          <p:nvPr/>
        </p:nvSpPr>
        <p:spPr>
          <a:xfrm>
            <a:off x="1221299" y="176256"/>
            <a:ext cx="47711" cy="35271"/>
          </a:xfrm>
          <a:custGeom>
            <a:avLst/>
            <a:gdLst/>
            <a:ahLst/>
            <a:cxnLst/>
            <a:rect l="l" t="t" r="r" b="b"/>
            <a:pathLst>
              <a:path w="809" h="708" extrusionOk="0">
                <a:moveTo>
                  <a:pt x="641" y="1"/>
                </a:moveTo>
                <a:lnTo>
                  <a:pt x="573" y="35"/>
                </a:lnTo>
                <a:lnTo>
                  <a:pt x="573" y="102"/>
                </a:lnTo>
                <a:lnTo>
                  <a:pt x="607" y="237"/>
                </a:lnTo>
                <a:lnTo>
                  <a:pt x="573" y="371"/>
                </a:lnTo>
                <a:lnTo>
                  <a:pt x="540" y="439"/>
                </a:lnTo>
                <a:lnTo>
                  <a:pt x="472" y="472"/>
                </a:lnTo>
                <a:lnTo>
                  <a:pt x="338" y="506"/>
                </a:lnTo>
                <a:lnTo>
                  <a:pt x="270" y="506"/>
                </a:lnTo>
                <a:lnTo>
                  <a:pt x="237" y="472"/>
                </a:lnTo>
                <a:lnTo>
                  <a:pt x="203" y="405"/>
                </a:lnTo>
                <a:lnTo>
                  <a:pt x="169" y="371"/>
                </a:lnTo>
                <a:lnTo>
                  <a:pt x="169" y="304"/>
                </a:lnTo>
                <a:lnTo>
                  <a:pt x="203" y="270"/>
                </a:lnTo>
                <a:lnTo>
                  <a:pt x="237" y="169"/>
                </a:lnTo>
                <a:lnTo>
                  <a:pt x="237" y="102"/>
                </a:lnTo>
                <a:lnTo>
                  <a:pt x="102" y="102"/>
                </a:lnTo>
                <a:lnTo>
                  <a:pt x="35" y="169"/>
                </a:lnTo>
                <a:lnTo>
                  <a:pt x="1" y="270"/>
                </a:lnTo>
                <a:lnTo>
                  <a:pt x="1" y="371"/>
                </a:lnTo>
                <a:lnTo>
                  <a:pt x="1" y="472"/>
                </a:lnTo>
                <a:lnTo>
                  <a:pt x="68" y="573"/>
                </a:lnTo>
                <a:lnTo>
                  <a:pt x="169" y="641"/>
                </a:lnTo>
                <a:lnTo>
                  <a:pt x="270" y="674"/>
                </a:lnTo>
                <a:lnTo>
                  <a:pt x="405" y="708"/>
                </a:lnTo>
                <a:lnTo>
                  <a:pt x="506" y="674"/>
                </a:lnTo>
                <a:lnTo>
                  <a:pt x="641" y="607"/>
                </a:lnTo>
                <a:lnTo>
                  <a:pt x="708" y="506"/>
                </a:lnTo>
                <a:lnTo>
                  <a:pt x="775" y="405"/>
                </a:lnTo>
                <a:lnTo>
                  <a:pt x="809" y="270"/>
                </a:lnTo>
                <a:lnTo>
                  <a:pt x="809" y="136"/>
                </a:lnTo>
                <a:lnTo>
                  <a:pt x="742" y="35"/>
                </a:lnTo>
                <a:lnTo>
                  <a:pt x="67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8"/>
          <p:cNvSpPr/>
          <p:nvPr/>
        </p:nvSpPr>
        <p:spPr>
          <a:xfrm>
            <a:off x="1169696" y="129328"/>
            <a:ext cx="148971" cy="119114"/>
          </a:xfrm>
          <a:custGeom>
            <a:avLst/>
            <a:gdLst/>
            <a:ahLst/>
            <a:cxnLst/>
            <a:rect l="l" t="t" r="r" b="b"/>
            <a:pathLst>
              <a:path w="2526" h="2391" extrusionOk="0">
                <a:moveTo>
                  <a:pt x="2256" y="236"/>
                </a:moveTo>
                <a:lnTo>
                  <a:pt x="2256" y="674"/>
                </a:lnTo>
                <a:lnTo>
                  <a:pt x="2290" y="1078"/>
                </a:lnTo>
                <a:lnTo>
                  <a:pt x="2290" y="1616"/>
                </a:lnTo>
                <a:lnTo>
                  <a:pt x="2324" y="2121"/>
                </a:lnTo>
                <a:lnTo>
                  <a:pt x="2088" y="2088"/>
                </a:lnTo>
                <a:lnTo>
                  <a:pt x="1886" y="2088"/>
                </a:lnTo>
                <a:lnTo>
                  <a:pt x="1448" y="2121"/>
                </a:lnTo>
                <a:lnTo>
                  <a:pt x="910" y="2121"/>
                </a:lnTo>
                <a:lnTo>
                  <a:pt x="640" y="2155"/>
                </a:lnTo>
                <a:lnTo>
                  <a:pt x="371" y="2222"/>
                </a:lnTo>
                <a:lnTo>
                  <a:pt x="304" y="1684"/>
                </a:lnTo>
                <a:lnTo>
                  <a:pt x="236" y="1145"/>
                </a:lnTo>
                <a:lnTo>
                  <a:pt x="203" y="707"/>
                </a:lnTo>
                <a:lnTo>
                  <a:pt x="169" y="270"/>
                </a:lnTo>
                <a:lnTo>
                  <a:pt x="1213" y="270"/>
                </a:lnTo>
                <a:lnTo>
                  <a:pt x="2256" y="236"/>
                </a:lnTo>
                <a:close/>
                <a:moveTo>
                  <a:pt x="2256" y="0"/>
                </a:moveTo>
                <a:lnTo>
                  <a:pt x="1179" y="34"/>
                </a:lnTo>
                <a:lnTo>
                  <a:pt x="674" y="34"/>
                </a:lnTo>
                <a:lnTo>
                  <a:pt x="135" y="101"/>
                </a:lnTo>
                <a:lnTo>
                  <a:pt x="68" y="135"/>
                </a:lnTo>
                <a:lnTo>
                  <a:pt x="68" y="202"/>
                </a:lnTo>
                <a:lnTo>
                  <a:pt x="1" y="438"/>
                </a:lnTo>
                <a:lnTo>
                  <a:pt x="1" y="674"/>
                </a:lnTo>
                <a:lnTo>
                  <a:pt x="34" y="1145"/>
                </a:lnTo>
                <a:lnTo>
                  <a:pt x="102" y="1751"/>
                </a:lnTo>
                <a:lnTo>
                  <a:pt x="135" y="2020"/>
                </a:lnTo>
                <a:lnTo>
                  <a:pt x="203" y="2323"/>
                </a:lnTo>
                <a:lnTo>
                  <a:pt x="236" y="2357"/>
                </a:lnTo>
                <a:lnTo>
                  <a:pt x="371" y="2357"/>
                </a:lnTo>
                <a:lnTo>
                  <a:pt x="607" y="2391"/>
                </a:lnTo>
                <a:lnTo>
                  <a:pt x="842" y="2391"/>
                </a:lnTo>
                <a:lnTo>
                  <a:pt x="1314" y="2357"/>
                </a:lnTo>
                <a:lnTo>
                  <a:pt x="2088" y="2357"/>
                </a:lnTo>
                <a:lnTo>
                  <a:pt x="2357" y="2290"/>
                </a:lnTo>
                <a:lnTo>
                  <a:pt x="2391" y="2323"/>
                </a:lnTo>
                <a:lnTo>
                  <a:pt x="2458" y="2323"/>
                </a:lnTo>
                <a:lnTo>
                  <a:pt x="2492" y="2256"/>
                </a:lnTo>
                <a:lnTo>
                  <a:pt x="2526" y="2020"/>
                </a:lnTo>
                <a:lnTo>
                  <a:pt x="2526" y="1751"/>
                </a:lnTo>
                <a:lnTo>
                  <a:pt x="2492" y="1246"/>
                </a:lnTo>
                <a:lnTo>
                  <a:pt x="2458" y="640"/>
                </a:lnTo>
                <a:lnTo>
                  <a:pt x="2425" y="371"/>
                </a:lnTo>
                <a:lnTo>
                  <a:pt x="2357" y="68"/>
                </a:lnTo>
                <a:lnTo>
                  <a:pt x="2324" y="34"/>
                </a:lnTo>
                <a:lnTo>
                  <a:pt x="229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8"/>
          <p:cNvSpPr/>
          <p:nvPr/>
        </p:nvSpPr>
        <p:spPr>
          <a:xfrm>
            <a:off x="1552916" y="164549"/>
            <a:ext cx="43759" cy="38609"/>
          </a:xfrm>
          <a:custGeom>
            <a:avLst/>
            <a:gdLst/>
            <a:ahLst/>
            <a:cxnLst/>
            <a:rect l="l" t="t" r="r" b="b"/>
            <a:pathLst>
              <a:path w="742" h="775" extrusionOk="0">
                <a:moveTo>
                  <a:pt x="304" y="169"/>
                </a:moveTo>
                <a:lnTo>
                  <a:pt x="337" y="202"/>
                </a:lnTo>
                <a:lnTo>
                  <a:pt x="371" y="236"/>
                </a:lnTo>
                <a:lnTo>
                  <a:pt x="506" y="236"/>
                </a:lnTo>
                <a:lnTo>
                  <a:pt x="539" y="404"/>
                </a:lnTo>
                <a:lnTo>
                  <a:pt x="506" y="472"/>
                </a:lnTo>
                <a:lnTo>
                  <a:pt x="472" y="539"/>
                </a:lnTo>
                <a:lnTo>
                  <a:pt x="438" y="573"/>
                </a:lnTo>
                <a:lnTo>
                  <a:pt x="371" y="606"/>
                </a:lnTo>
                <a:lnTo>
                  <a:pt x="304" y="573"/>
                </a:lnTo>
                <a:lnTo>
                  <a:pt x="236" y="539"/>
                </a:lnTo>
                <a:lnTo>
                  <a:pt x="203" y="472"/>
                </a:lnTo>
                <a:lnTo>
                  <a:pt x="169" y="404"/>
                </a:lnTo>
                <a:lnTo>
                  <a:pt x="203" y="270"/>
                </a:lnTo>
                <a:lnTo>
                  <a:pt x="304" y="169"/>
                </a:lnTo>
                <a:close/>
                <a:moveTo>
                  <a:pt x="304" y="0"/>
                </a:moveTo>
                <a:lnTo>
                  <a:pt x="169" y="68"/>
                </a:lnTo>
                <a:lnTo>
                  <a:pt x="68" y="169"/>
                </a:lnTo>
                <a:lnTo>
                  <a:pt x="0" y="303"/>
                </a:lnTo>
                <a:lnTo>
                  <a:pt x="0" y="438"/>
                </a:lnTo>
                <a:lnTo>
                  <a:pt x="34" y="573"/>
                </a:lnTo>
                <a:lnTo>
                  <a:pt x="101" y="707"/>
                </a:lnTo>
                <a:lnTo>
                  <a:pt x="236" y="775"/>
                </a:lnTo>
                <a:lnTo>
                  <a:pt x="506" y="775"/>
                </a:lnTo>
                <a:lnTo>
                  <a:pt x="607" y="707"/>
                </a:lnTo>
                <a:lnTo>
                  <a:pt x="708" y="573"/>
                </a:lnTo>
                <a:lnTo>
                  <a:pt x="741" y="404"/>
                </a:lnTo>
                <a:lnTo>
                  <a:pt x="708" y="236"/>
                </a:lnTo>
                <a:lnTo>
                  <a:pt x="674" y="101"/>
                </a:lnTo>
                <a:lnTo>
                  <a:pt x="607" y="68"/>
                </a:lnTo>
                <a:lnTo>
                  <a:pt x="573" y="34"/>
                </a:lnTo>
                <a:lnTo>
                  <a:pt x="438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8"/>
          <p:cNvSpPr/>
          <p:nvPr/>
        </p:nvSpPr>
        <p:spPr>
          <a:xfrm>
            <a:off x="1241174" y="151"/>
            <a:ext cx="19934" cy="114132"/>
          </a:xfrm>
          <a:custGeom>
            <a:avLst/>
            <a:gdLst/>
            <a:ahLst/>
            <a:cxnLst/>
            <a:rect l="l" t="t" r="r" b="b"/>
            <a:pathLst>
              <a:path w="338" h="2291" extrusionOk="0">
                <a:moveTo>
                  <a:pt x="34" y="1"/>
                </a:moveTo>
                <a:lnTo>
                  <a:pt x="1" y="270"/>
                </a:lnTo>
                <a:lnTo>
                  <a:pt x="1" y="506"/>
                </a:lnTo>
                <a:lnTo>
                  <a:pt x="34" y="1044"/>
                </a:lnTo>
                <a:lnTo>
                  <a:pt x="68" y="1650"/>
                </a:lnTo>
                <a:lnTo>
                  <a:pt x="102" y="1953"/>
                </a:lnTo>
                <a:lnTo>
                  <a:pt x="169" y="2223"/>
                </a:lnTo>
                <a:lnTo>
                  <a:pt x="203" y="2290"/>
                </a:lnTo>
                <a:lnTo>
                  <a:pt x="270" y="2290"/>
                </a:lnTo>
                <a:lnTo>
                  <a:pt x="304" y="2256"/>
                </a:lnTo>
                <a:lnTo>
                  <a:pt x="304" y="2223"/>
                </a:lnTo>
                <a:lnTo>
                  <a:pt x="337" y="1920"/>
                </a:lnTo>
                <a:lnTo>
                  <a:pt x="304" y="1617"/>
                </a:lnTo>
                <a:lnTo>
                  <a:pt x="236" y="1011"/>
                </a:lnTo>
                <a:lnTo>
                  <a:pt x="203" y="506"/>
                </a:lnTo>
                <a:lnTo>
                  <a:pt x="203" y="236"/>
                </a:lnTo>
                <a:lnTo>
                  <a:pt x="13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8"/>
          <p:cNvSpPr/>
          <p:nvPr/>
        </p:nvSpPr>
        <p:spPr>
          <a:xfrm>
            <a:off x="1570785" y="151"/>
            <a:ext cx="146966" cy="110744"/>
          </a:xfrm>
          <a:custGeom>
            <a:avLst/>
            <a:gdLst/>
            <a:ahLst/>
            <a:cxnLst/>
            <a:rect l="l" t="t" r="r" b="b"/>
            <a:pathLst>
              <a:path w="2492" h="2223" extrusionOk="0">
                <a:moveTo>
                  <a:pt x="1" y="1"/>
                </a:moveTo>
                <a:lnTo>
                  <a:pt x="1" y="539"/>
                </a:lnTo>
                <a:lnTo>
                  <a:pt x="34" y="1078"/>
                </a:lnTo>
                <a:lnTo>
                  <a:pt x="102" y="1617"/>
                </a:lnTo>
                <a:lnTo>
                  <a:pt x="203" y="2155"/>
                </a:lnTo>
                <a:lnTo>
                  <a:pt x="236" y="2223"/>
                </a:lnTo>
                <a:lnTo>
                  <a:pt x="304" y="2223"/>
                </a:lnTo>
                <a:lnTo>
                  <a:pt x="371" y="2189"/>
                </a:lnTo>
                <a:lnTo>
                  <a:pt x="405" y="2122"/>
                </a:lnTo>
                <a:lnTo>
                  <a:pt x="405" y="2054"/>
                </a:lnTo>
                <a:lnTo>
                  <a:pt x="876" y="2122"/>
                </a:lnTo>
                <a:lnTo>
                  <a:pt x="1347" y="2155"/>
                </a:lnTo>
                <a:lnTo>
                  <a:pt x="1852" y="2122"/>
                </a:lnTo>
                <a:lnTo>
                  <a:pt x="2088" y="2088"/>
                </a:lnTo>
                <a:lnTo>
                  <a:pt x="2290" y="2054"/>
                </a:lnTo>
                <a:lnTo>
                  <a:pt x="2357" y="1987"/>
                </a:lnTo>
                <a:lnTo>
                  <a:pt x="2357" y="1920"/>
                </a:lnTo>
                <a:lnTo>
                  <a:pt x="2425" y="1920"/>
                </a:lnTo>
                <a:lnTo>
                  <a:pt x="2458" y="1886"/>
                </a:lnTo>
                <a:lnTo>
                  <a:pt x="2458" y="1852"/>
                </a:lnTo>
                <a:lnTo>
                  <a:pt x="2492" y="943"/>
                </a:lnTo>
                <a:lnTo>
                  <a:pt x="2425" y="1"/>
                </a:lnTo>
                <a:lnTo>
                  <a:pt x="2256" y="1"/>
                </a:lnTo>
                <a:lnTo>
                  <a:pt x="2223" y="472"/>
                </a:lnTo>
                <a:lnTo>
                  <a:pt x="2223" y="943"/>
                </a:lnTo>
                <a:lnTo>
                  <a:pt x="2256" y="1415"/>
                </a:lnTo>
                <a:lnTo>
                  <a:pt x="2290" y="1852"/>
                </a:lnTo>
                <a:lnTo>
                  <a:pt x="2324" y="1886"/>
                </a:lnTo>
                <a:lnTo>
                  <a:pt x="2290" y="1886"/>
                </a:lnTo>
                <a:lnTo>
                  <a:pt x="2054" y="1852"/>
                </a:lnTo>
                <a:lnTo>
                  <a:pt x="1819" y="1886"/>
                </a:lnTo>
                <a:lnTo>
                  <a:pt x="371" y="1886"/>
                </a:lnTo>
                <a:lnTo>
                  <a:pt x="270" y="943"/>
                </a:lnTo>
                <a:lnTo>
                  <a:pt x="20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8"/>
          <p:cNvSpPr/>
          <p:nvPr/>
        </p:nvSpPr>
        <p:spPr>
          <a:xfrm>
            <a:off x="85559" y="151"/>
            <a:ext cx="147025" cy="23564"/>
          </a:xfrm>
          <a:custGeom>
            <a:avLst/>
            <a:gdLst/>
            <a:ahLst/>
            <a:cxnLst/>
            <a:rect l="l" t="t" r="r" b="b"/>
            <a:pathLst>
              <a:path w="2493" h="473" extrusionOk="0">
                <a:moveTo>
                  <a:pt x="1" y="1"/>
                </a:moveTo>
                <a:lnTo>
                  <a:pt x="34" y="337"/>
                </a:lnTo>
                <a:lnTo>
                  <a:pt x="68" y="405"/>
                </a:lnTo>
                <a:lnTo>
                  <a:pt x="169" y="405"/>
                </a:lnTo>
                <a:lnTo>
                  <a:pt x="203" y="371"/>
                </a:lnTo>
                <a:lnTo>
                  <a:pt x="439" y="438"/>
                </a:lnTo>
                <a:lnTo>
                  <a:pt x="674" y="472"/>
                </a:lnTo>
                <a:lnTo>
                  <a:pt x="1213" y="472"/>
                </a:lnTo>
                <a:lnTo>
                  <a:pt x="1752" y="405"/>
                </a:lnTo>
                <a:lnTo>
                  <a:pt x="2257" y="304"/>
                </a:lnTo>
                <a:lnTo>
                  <a:pt x="2257" y="337"/>
                </a:lnTo>
                <a:lnTo>
                  <a:pt x="2324" y="405"/>
                </a:lnTo>
                <a:lnTo>
                  <a:pt x="2391" y="438"/>
                </a:lnTo>
                <a:lnTo>
                  <a:pt x="2459" y="405"/>
                </a:lnTo>
                <a:lnTo>
                  <a:pt x="2492" y="371"/>
                </a:lnTo>
                <a:lnTo>
                  <a:pt x="2492" y="304"/>
                </a:lnTo>
                <a:lnTo>
                  <a:pt x="2425" y="1"/>
                </a:lnTo>
                <a:lnTo>
                  <a:pt x="2223" y="1"/>
                </a:lnTo>
                <a:lnTo>
                  <a:pt x="2257" y="135"/>
                </a:lnTo>
                <a:lnTo>
                  <a:pt x="1179" y="236"/>
                </a:lnTo>
                <a:lnTo>
                  <a:pt x="708" y="270"/>
                </a:lnTo>
                <a:lnTo>
                  <a:pt x="439" y="270"/>
                </a:lnTo>
                <a:lnTo>
                  <a:pt x="203" y="304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8"/>
          <p:cNvSpPr/>
          <p:nvPr/>
        </p:nvSpPr>
        <p:spPr>
          <a:xfrm>
            <a:off x="1513225" y="119265"/>
            <a:ext cx="137058" cy="119114"/>
          </a:xfrm>
          <a:custGeom>
            <a:avLst/>
            <a:gdLst/>
            <a:ahLst/>
            <a:cxnLst/>
            <a:rect l="l" t="t" r="r" b="b"/>
            <a:pathLst>
              <a:path w="2324" h="2391" extrusionOk="0">
                <a:moveTo>
                  <a:pt x="1515" y="0"/>
                </a:moveTo>
                <a:lnTo>
                  <a:pt x="909" y="34"/>
                </a:lnTo>
                <a:lnTo>
                  <a:pt x="202" y="34"/>
                </a:lnTo>
                <a:lnTo>
                  <a:pt x="0" y="101"/>
                </a:lnTo>
                <a:lnTo>
                  <a:pt x="0" y="135"/>
                </a:lnTo>
                <a:lnTo>
                  <a:pt x="67" y="202"/>
                </a:lnTo>
                <a:lnTo>
                  <a:pt x="168" y="236"/>
                </a:lnTo>
                <a:lnTo>
                  <a:pt x="370" y="270"/>
                </a:lnTo>
                <a:lnTo>
                  <a:pt x="1414" y="270"/>
                </a:lnTo>
                <a:lnTo>
                  <a:pt x="2020" y="202"/>
                </a:lnTo>
                <a:lnTo>
                  <a:pt x="2020" y="202"/>
                </a:lnTo>
                <a:lnTo>
                  <a:pt x="1987" y="438"/>
                </a:lnTo>
                <a:lnTo>
                  <a:pt x="2020" y="640"/>
                </a:lnTo>
                <a:lnTo>
                  <a:pt x="2054" y="1078"/>
                </a:lnTo>
                <a:lnTo>
                  <a:pt x="2054" y="1583"/>
                </a:lnTo>
                <a:lnTo>
                  <a:pt x="2088" y="1852"/>
                </a:lnTo>
                <a:lnTo>
                  <a:pt x="2121" y="2121"/>
                </a:lnTo>
                <a:lnTo>
                  <a:pt x="977" y="2155"/>
                </a:lnTo>
                <a:lnTo>
                  <a:pt x="539" y="2121"/>
                </a:lnTo>
                <a:lnTo>
                  <a:pt x="370" y="2155"/>
                </a:lnTo>
                <a:lnTo>
                  <a:pt x="269" y="2222"/>
                </a:lnTo>
                <a:lnTo>
                  <a:pt x="202" y="2256"/>
                </a:lnTo>
                <a:lnTo>
                  <a:pt x="202" y="2290"/>
                </a:lnTo>
                <a:lnTo>
                  <a:pt x="269" y="2323"/>
                </a:lnTo>
                <a:lnTo>
                  <a:pt x="370" y="2357"/>
                </a:lnTo>
                <a:lnTo>
                  <a:pt x="572" y="2391"/>
                </a:lnTo>
                <a:lnTo>
                  <a:pt x="1583" y="2391"/>
                </a:lnTo>
                <a:lnTo>
                  <a:pt x="2222" y="2357"/>
                </a:lnTo>
                <a:lnTo>
                  <a:pt x="2290" y="2323"/>
                </a:lnTo>
                <a:lnTo>
                  <a:pt x="2323" y="2290"/>
                </a:lnTo>
                <a:lnTo>
                  <a:pt x="2323" y="2222"/>
                </a:lnTo>
                <a:lnTo>
                  <a:pt x="2290" y="2155"/>
                </a:lnTo>
                <a:lnTo>
                  <a:pt x="2323" y="1886"/>
                </a:lnTo>
                <a:lnTo>
                  <a:pt x="2290" y="1616"/>
                </a:lnTo>
                <a:lnTo>
                  <a:pt x="2256" y="1044"/>
                </a:lnTo>
                <a:lnTo>
                  <a:pt x="2256" y="606"/>
                </a:lnTo>
                <a:lnTo>
                  <a:pt x="2222" y="404"/>
                </a:lnTo>
                <a:lnTo>
                  <a:pt x="2189" y="202"/>
                </a:lnTo>
                <a:lnTo>
                  <a:pt x="2222" y="135"/>
                </a:lnTo>
                <a:lnTo>
                  <a:pt x="2222" y="67"/>
                </a:lnTo>
                <a:lnTo>
                  <a:pt x="2189" y="34"/>
                </a:lnTo>
                <a:lnTo>
                  <a:pt x="212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8"/>
          <p:cNvSpPr/>
          <p:nvPr/>
        </p:nvSpPr>
        <p:spPr>
          <a:xfrm>
            <a:off x="1471530" y="52161"/>
            <a:ext cx="35798" cy="33577"/>
          </a:xfrm>
          <a:custGeom>
            <a:avLst/>
            <a:gdLst/>
            <a:ahLst/>
            <a:cxnLst/>
            <a:rect l="l" t="t" r="r" b="b"/>
            <a:pathLst>
              <a:path w="607" h="674" extrusionOk="0">
                <a:moveTo>
                  <a:pt x="202" y="0"/>
                </a:moveTo>
                <a:lnTo>
                  <a:pt x="101" y="34"/>
                </a:lnTo>
                <a:lnTo>
                  <a:pt x="34" y="101"/>
                </a:lnTo>
                <a:lnTo>
                  <a:pt x="0" y="202"/>
                </a:lnTo>
                <a:lnTo>
                  <a:pt x="0" y="270"/>
                </a:lnTo>
                <a:lnTo>
                  <a:pt x="34" y="337"/>
                </a:lnTo>
                <a:lnTo>
                  <a:pt x="101" y="371"/>
                </a:lnTo>
                <a:lnTo>
                  <a:pt x="202" y="404"/>
                </a:lnTo>
                <a:lnTo>
                  <a:pt x="438" y="404"/>
                </a:lnTo>
                <a:lnTo>
                  <a:pt x="438" y="472"/>
                </a:lnTo>
                <a:lnTo>
                  <a:pt x="404" y="573"/>
                </a:lnTo>
                <a:lnTo>
                  <a:pt x="438" y="640"/>
                </a:lnTo>
                <a:lnTo>
                  <a:pt x="471" y="674"/>
                </a:lnTo>
                <a:lnTo>
                  <a:pt x="505" y="674"/>
                </a:lnTo>
                <a:lnTo>
                  <a:pt x="572" y="573"/>
                </a:lnTo>
                <a:lnTo>
                  <a:pt x="606" y="472"/>
                </a:lnTo>
                <a:lnTo>
                  <a:pt x="606" y="270"/>
                </a:lnTo>
                <a:lnTo>
                  <a:pt x="606" y="202"/>
                </a:lnTo>
                <a:lnTo>
                  <a:pt x="539" y="169"/>
                </a:lnTo>
                <a:lnTo>
                  <a:pt x="505" y="202"/>
                </a:lnTo>
                <a:lnTo>
                  <a:pt x="337" y="270"/>
                </a:lnTo>
                <a:lnTo>
                  <a:pt x="168" y="270"/>
                </a:lnTo>
                <a:lnTo>
                  <a:pt x="135" y="236"/>
                </a:lnTo>
                <a:lnTo>
                  <a:pt x="168" y="169"/>
                </a:lnTo>
                <a:lnTo>
                  <a:pt x="202" y="135"/>
                </a:lnTo>
                <a:lnTo>
                  <a:pt x="505" y="135"/>
                </a:lnTo>
                <a:lnTo>
                  <a:pt x="505" y="169"/>
                </a:lnTo>
                <a:lnTo>
                  <a:pt x="572" y="169"/>
                </a:lnTo>
                <a:lnTo>
                  <a:pt x="606" y="135"/>
                </a:lnTo>
                <a:lnTo>
                  <a:pt x="539" y="68"/>
                </a:lnTo>
                <a:lnTo>
                  <a:pt x="471" y="34"/>
                </a:lnTo>
                <a:lnTo>
                  <a:pt x="303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8"/>
          <p:cNvSpPr/>
          <p:nvPr/>
        </p:nvSpPr>
        <p:spPr>
          <a:xfrm>
            <a:off x="1251082" y="151"/>
            <a:ext cx="137117" cy="112438"/>
          </a:xfrm>
          <a:custGeom>
            <a:avLst/>
            <a:gdLst/>
            <a:ahLst/>
            <a:cxnLst/>
            <a:rect l="l" t="t" r="r" b="b"/>
            <a:pathLst>
              <a:path w="2325" h="2257" extrusionOk="0">
                <a:moveTo>
                  <a:pt x="1" y="1"/>
                </a:moveTo>
                <a:lnTo>
                  <a:pt x="169" y="102"/>
                </a:lnTo>
                <a:lnTo>
                  <a:pt x="371" y="135"/>
                </a:lnTo>
                <a:lnTo>
                  <a:pt x="775" y="135"/>
                </a:lnTo>
                <a:lnTo>
                  <a:pt x="1415" y="102"/>
                </a:lnTo>
                <a:lnTo>
                  <a:pt x="2021" y="68"/>
                </a:lnTo>
                <a:lnTo>
                  <a:pt x="2021" y="68"/>
                </a:lnTo>
                <a:lnTo>
                  <a:pt x="1987" y="270"/>
                </a:lnTo>
                <a:lnTo>
                  <a:pt x="2021" y="506"/>
                </a:lnTo>
                <a:lnTo>
                  <a:pt x="2055" y="910"/>
                </a:lnTo>
                <a:lnTo>
                  <a:pt x="2055" y="1448"/>
                </a:lnTo>
                <a:lnTo>
                  <a:pt x="2088" y="1718"/>
                </a:lnTo>
                <a:lnTo>
                  <a:pt x="2122" y="1987"/>
                </a:lnTo>
                <a:lnTo>
                  <a:pt x="573" y="1987"/>
                </a:lnTo>
                <a:lnTo>
                  <a:pt x="371" y="2021"/>
                </a:lnTo>
                <a:lnTo>
                  <a:pt x="270" y="2054"/>
                </a:lnTo>
                <a:lnTo>
                  <a:pt x="203" y="2122"/>
                </a:lnTo>
                <a:lnTo>
                  <a:pt x="270" y="2189"/>
                </a:lnTo>
                <a:lnTo>
                  <a:pt x="371" y="2223"/>
                </a:lnTo>
                <a:lnTo>
                  <a:pt x="573" y="2256"/>
                </a:lnTo>
                <a:lnTo>
                  <a:pt x="977" y="2223"/>
                </a:lnTo>
                <a:lnTo>
                  <a:pt x="2223" y="2223"/>
                </a:lnTo>
                <a:lnTo>
                  <a:pt x="2290" y="2189"/>
                </a:lnTo>
                <a:lnTo>
                  <a:pt x="2324" y="2122"/>
                </a:lnTo>
                <a:lnTo>
                  <a:pt x="2324" y="2088"/>
                </a:lnTo>
                <a:lnTo>
                  <a:pt x="2290" y="2021"/>
                </a:lnTo>
                <a:lnTo>
                  <a:pt x="2324" y="1751"/>
                </a:lnTo>
                <a:lnTo>
                  <a:pt x="2290" y="1448"/>
                </a:lnTo>
                <a:lnTo>
                  <a:pt x="2257" y="910"/>
                </a:lnTo>
                <a:lnTo>
                  <a:pt x="2257" y="472"/>
                </a:lnTo>
                <a:lnTo>
                  <a:pt x="2223" y="236"/>
                </a:lnTo>
                <a:lnTo>
                  <a:pt x="2189" y="34"/>
                </a:lnTo>
                <a:lnTo>
                  <a:pt x="222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8"/>
          <p:cNvSpPr/>
          <p:nvPr/>
        </p:nvSpPr>
        <p:spPr>
          <a:xfrm>
            <a:off x="1404004" y="151"/>
            <a:ext cx="19934" cy="104069"/>
          </a:xfrm>
          <a:custGeom>
            <a:avLst/>
            <a:gdLst/>
            <a:ahLst/>
            <a:cxnLst/>
            <a:rect l="l" t="t" r="r" b="b"/>
            <a:pathLst>
              <a:path w="338" h="2089" extrusionOk="0">
                <a:moveTo>
                  <a:pt x="34" y="1"/>
                </a:moveTo>
                <a:lnTo>
                  <a:pt x="0" y="405"/>
                </a:lnTo>
                <a:lnTo>
                  <a:pt x="0" y="809"/>
                </a:lnTo>
                <a:lnTo>
                  <a:pt x="34" y="1448"/>
                </a:lnTo>
                <a:lnTo>
                  <a:pt x="101" y="1751"/>
                </a:lnTo>
                <a:lnTo>
                  <a:pt x="169" y="2021"/>
                </a:lnTo>
                <a:lnTo>
                  <a:pt x="202" y="2088"/>
                </a:lnTo>
                <a:lnTo>
                  <a:pt x="270" y="2088"/>
                </a:lnTo>
                <a:lnTo>
                  <a:pt x="303" y="2054"/>
                </a:lnTo>
                <a:lnTo>
                  <a:pt x="337" y="1987"/>
                </a:lnTo>
                <a:lnTo>
                  <a:pt x="337" y="1718"/>
                </a:lnTo>
                <a:lnTo>
                  <a:pt x="303" y="1415"/>
                </a:lnTo>
                <a:lnTo>
                  <a:pt x="236" y="809"/>
                </a:lnTo>
                <a:lnTo>
                  <a:pt x="236" y="405"/>
                </a:lnTo>
                <a:lnTo>
                  <a:pt x="202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8"/>
          <p:cNvSpPr/>
          <p:nvPr/>
        </p:nvSpPr>
        <p:spPr>
          <a:xfrm>
            <a:off x="1737566" y="151"/>
            <a:ext cx="147025" cy="94006"/>
          </a:xfrm>
          <a:custGeom>
            <a:avLst/>
            <a:gdLst/>
            <a:ahLst/>
            <a:cxnLst/>
            <a:rect l="l" t="t" r="r" b="b"/>
            <a:pathLst>
              <a:path w="2493" h="1887" extrusionOk="0">
                <a:moveTo>
                  <a:pt x="1" y="1"/>
                </a:moveTo>
                <a:lnTo>
                  <a:pt x="1" y="304"/>
                </a:lnTo>
                <a:lnTo>
                  <a:pt x="1" y="640"/>
                </a:lnTo>
                <a:lnTo>
                  <a:pt x="68" y="1213"/>
                </a:lnTo>
                <a:lnTo>
                  <a:pt x="102" y="1516"/>
                </a:lnTo>
                <a:lnTo>
                  <a:pt x="203" y="1785"/>
                </a:lnTo>
                <a:lnTo>
                  <a:pt x="203" y="1819"/>
                </a:lnTo>
                <a:lnTo>
                  <a:pt x="236" y="1852"/>
                </a:lnTo>
                <a:lnTo>
                  <a:pt x="304" y="1819"/>
                </a:lnTo>
                <a:lnTo>
                  <a:pt x="337" y="1852"/>
                </a:lnTo>
                <a:lnTo>
                  <a:pt x="573" y="1886"/>
                </a:lnTo>
                <a:lnTo>
                  <a:pt x="809" y="1852"/>
                </a:lnTo>
                <a:lnTo>
                  <a:pt x="1280" y="1852"/>
                </a:lnTo>
                <a:lnTo>
                  <a:pt x="1819" y="1819"/>
                </a:lnTo>
                <a:lnTo>
                  <a:pt x="2054" y="1819"/>
                </a:lnTo>
                <a:lnTo>
                  <a:pt x="2324" y="1785"/>
                </a:lnTo>
                <a:lnTo>
                  <a:pt x="2357" y="1819"/>
                </a:lnTo>
                <a:lnTo>
                  <a:pt x="2391" y="1819"/>
                </a:lnTo>
                <a:lnTo>
                  <a:pt x="2458" y="1785"/>
                </a:lnTo>
                <a:lnTo>
                  <a:pt x="2458" y="1751"/>
                </a:lnTo>
                <a:lnTo>
                  <a:pt x="2492" y="1516"/>
                </a:lnTo>
                <a:lnTo>
                  <a:pt x="2492" y="1246"/>
                </a:lnTo>
                <a:lnTo>
                  <a:pt x="2458" y="741"/>
                </a:lnTo>
                <a:lnTo>
                  <a:pt x="2425" y="1"/>
                </a:lnTo>
                <a:lnTo>
                  <a:pt x="2223" y="1"/>
                </a:lnTo>
                <a:lnTo>
                  <a:pt x="2256" y="573"/>
                </a:lnTo>
                <a:lnTo>
                  <a:pt x="2256" y="1078"/>
                </a:lnTo>
                <a:lnTo>
                  <a:pt x="2290" y="1617"/>
                </a:lnTo>
                <a:lnTo>
                  <a:pt x="2088" y="1583"/>
                </a:lnTo>
                <a:lnTo>
                  <a:pt x="1852" y="1583"/>
                </a:lnTo>
                <a:lnTo>
                  <a:pt x="1415" y="1617"/>
                </a:lnTo>
                <a:lnTo>
                  <a:pt x="876" y="1617"/>
                </a:lnTo>
                <a:lnTo>
                  <a:pt x="607" y="1650"/>
                </a:lnTo>
                <a:lnTo>
                  <a:pt x="337" y="1718"/>
                </a:lnTo>
                <a:lnTo>
                  <a:pt x="304" y="1179"/>
                </a:lnTo>
                <a:lnTo>
                  <a:pt x="236" y="640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8"/>
          <p:cNvSpPr/>
          <p:nvPr/>
        </p:nvSpPr>
        <p:spPr>
          <a:xfrm>
            <a:off x="907611" y="3539"/>
            <a:ext cx="148971" cy="117420"/>
          </a:xfrm>
          <a:custGeom>
            <a:avLst/>
            <a:gdLst/>
            <a:ahLst/>
            <a:cxnLst/>
            <a:rect l="l" t="t" r="r" b="b"/>
            <a:pathLst>
              <a:path w="2526" h="2357" extrusionOk="0">
                <a:moveTo>
                  <a:pt x="2256" y="202"/>
                </a:moveTo>
                <a:lnTo>
                  <a:pt x="2256" y="640"/>
                </a:lnTo>
                <a:lnTo>
                  <a:pt x="2290" y="1077"/>
                </a:lnTo>
                <a:lnTo>
                  <a:pt x="2290" y="1582"/>
                </a:lnTo>
                <a:lnTo>
                  <a:pt x="2323" y="2121"/>
                </a:lnTo>
                <a:lnTo>
                  <a:pt x="2088" y="2087"/>
                </a:lnTo>
                <a:lnTo>
                  <a:pt x="1886" y="2087"/>
                </a:lnTo>
                <a:lnTo>
                  <a:pt x="1448" y="2121"/>
                </a:lnTo>
                <a:lnTo>
                  <a:pt x="909" y="2121"/>
                </a:lnTo>
                <a:lnTo>
                  <a:pt x="640" y="2155"/>
                </a:lnTo>
                <a:lnTo>
                  <a:pt x="371" y="2222"/>
                </a:lnTo>
                <a:lnTo>
                  <a:pt x="337" y="1683"/>
                </a:lnTo>
                <a:lnTo>
                  <a:pt x="236" y="1145"/>
                </a:lnTo>
                <a:lnTo>
                  <a:pt x="202" y="707"/>
                </a:lnTo>
                <a:lnTo>
                  <a:pt x="169" y="269"/>
                </a:lnTo>
                <a:lnTo>
                  <a:pt x="1212" y="269"/>
                </a:lnTo>
                <a:lnTo>
                  <a:pt x="2256" y="202"/>
                </a:lnTo>
                <a:close/>
                <a:moveTo>
                  <a:pt x="1179" y="0"/>
                </a:moveTo>
                <a:lnTo>
                  <a:pt x="674" y="34"/>
                </a:lnTo>
                <a:lnTo>
                  <a:pt x="135" y="67"/>
                </a:lnTo>
                <a:lnTo>
                  <a:pt x="68" y="101"/>
                </a:lnTo>
                <a:lnTo>
                  <a:pt x="68" y="168"/>
                </a:lnTo>
                <a:lnTo>
                  <a:pt x="34" y="438"/>
                </a:lnTo>
                <a:lnTo>
                  <a:pt x="0" y="673"/>
                </a:lnTo>
                <a:lnTo>
                  <a:pt x="34" y="1145"/>
                </a:lnTo>
                <a:lnTo>
                  <a:pt x="101" y="1717"/>
                </a:lnTo>
                <a:lnTo>
                  <a:pt x="135" y="2020"/>
                </a:lnTo>
                <a:lnTo>
                  <a:pt x="202" y="2289"/>
                </a:lnTo>
                <a:lnTo>
                  <a:pt x="236" y="2323"/>
                </a:lnTo>
                <a:lnTo>
                  <a:pt x="270" y="2357"/>
                </a:lnTo>
                <a:lnTo>
                  <a:pt x="337" y="2323"/>
                </a:lnTo>
                <a:lnTo>
                  <a:pt x="371" y="2357"/>
                </a:lnTo>
                <a:lnTo>
                  <a:pt x="1313" y="2357"/>
                </a:lnTo>
                <a:lnTo>
                  <a:pt x="1818" y="2323"/>
                </a:lnTo>
                <a:lnTo>
                  <a:pt x="2088" y="2323"/>
                </a:lnTo>
                <a:lnTo>
                  <a:pt x="2357" y="2289"/>
                </a:lnTo>
                <a:lnTo>
                  <a:pt x="2391" y="2323"/>
                </a:lnTo>
                <a:lnTo>
                  <a:pt x="2424" y="2323"/>
                </a:lnTo>
                <a:lnTo>
                  <a:pt x="2458" y="2289"/>
                </a:lnTo>
                <a:lnTo>
                  <a:pt x="2492" y="2256"/>
                </a:lnTo>
                <a:lnTo>
                  <a:pt x="2525" y="2020"/>
                </a:lnTo>
                <a:lnTo>
                  <a:pt x="2525" y="1751"/>
                </a:lnTo>
                <a:lnTo>
                  <a:pt x="2492" y="1246"/>
                </a:lnTo>
                <a:lnTo>
                  <a:pt x="2458" y="640"/>
                </a:lnTo>
                <a:lnTo>
                  <a:pt x="2424" y="337"/>
                </a:lnTo>
                <a:lnTo>
                  <a:pt x="2357" y="67"/>
                </a:lnTo>
                <a:lnTo>
                  <a:pt x="2323" y="34"/>
                </a:lnTo>
                <a:lnTo>
                  <a:pt x="229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8"/>
          <p:cNvSpPr/>
          <p:nvPr/>
        </p:nvSpPr>
        <p:spPr>
          <a:xfrm>
            <a:off x="1135962" y="63917"/>
            <a:ext cx="25831" cy="35271"/>
          </a:xfrm>
          <a:custGeom>
            <a:avLst/>
            <a:gdLst/>
            <a:ahLst/>
            <a:cxnLst/>
            <a:rect l="l" t="t" r="r" b="b"/>
            <a:pathLst>
              <a:path w="438" h="708" extrusionOk="0">
                <a:moveTo>
                  <a:pt x="303" y="0"/>
                </a:moveTo>
                <a:lnTo>
                  <a:pt x="169" y="34"/>
                </a:lnTo>
                <a:lnTo>
                  <a:pt x="34" y="101"/>
                </a:lnTo>
                <a:lnTo>
                  <a:pt x="0" y="135"/>
                </a:lnTo>
                <a:lnTo>
                  <a:pt x="0" y="168"/>
                </a:lnTo>
                <a:lnTo>
                  <a:pt x="0" y="202"/>
                </a:lnTo>
                <a:lnTo>
                  <a:pt x="270" y="202"/>
                </a:lnTo>
                <a:lnTo>
                  <a:pt x="236" y="404"/>
                </a:lnTo>
                <a:lnTo>
                  <a:pt x="169" y="572"/>
                </a:lnTo>
                <a:lnTo>
                  <a:pt x="135" y="640"/>
                </a:lnTo>
                <a:lnTo>
                  <a:pt x="202" y="707"/>
                </a:lnTo>
                <a:lnTo>
                  <a:pt x="270" y="707"/>
                </a:lnTo>
                <a:lnTo>
                  <a:pt x="337" y="673"/>
                </a:lnTo>
                <a:lnTo>
                  <a:pt x="404" y="539"/>
                </a:lnTo>
                <a:lnTo>
                  <a:pt x="438" y="370"/>
                </a:lnTo>
                <a:lnTo>
                  <a:pt x="438" y="236"/>
                </a:lnTo>
                <a:lnTo>
                  <a:pt x="438" y="67"/>
                </a:lnTo>
                <a:lnTo>
                  <a:pt x="37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8"/>
          <p:cNvSpPr/>
          <p:nvPr/>
        </p:nvSpPr>
        <p:spPr>
          <a:xfrm>
            <a:off x="971127" y="70593"/>
            <a:ext cx="33852" cy="35271"/>
          </a:xfrm>
          <a:custGeom>
            <a:avLst/>
            <a:gdLst/>
            <a:ahLst/>
            <a:cxnLst/>
            <a:rect l="l" t="t" r="r" b="b"/>
            <a:pathLst>
              <a:path w="574" h="708" extrusionOk="0">
                <a:moveTo>
                  <a:pt x="337" y="1"/>
                </a:moveTo>
                <a:lnTo>
                  <a:pt x="270" y="34"/>
                </a:lnTo>
                <a:lnTo>
                  <a:pt x="169" y="68"/>
                </a:lnTo>
                <a:lnTo>
                  <a:pt x="68" y="203"/>
                </a:lnTo>
                <a:lnTo>
                  <a:pt x="34" y="270"/>
                </a:lnTo>
                <a:lnTo>
                  <a:pt x="1" y="371"/>
                </a:lnTo>
                <a:lnTo>
                  <a:pt x="1" y="438"/>
                </a:lnTo>
                <a:lnTo>
                  <a:pt x="34" y="539"/>
                </a:lnTo>
                <a:lnTo>
                  <a:pt x="135" y="640"/>
                </a:lnTo>
                <a:lnTo>
                  <a:pt x="270" y="708"/>
                </a:lnTo>
                <a:lnTo>
                  <a:pt x="371" y="708"/>
                </a:lnTo>
                <a:lnTo>
                  <a:pt x="438" y="640"/>
                </a:lnTo>
                <a:lnTo>
                  <a:pt x="573" y="506"/>
                </a:lnTo>
                <a:lnTo>
                  <a:pt x="573" y="472"/>
                </a:lnTo>
                <a:lnTo>
                  <a:pt x="573" y="405"/>
                </a:lnTo>
                <a:lnTo>
                  <a:pt x="539" y="371"/>
                </a:lnTo>
                <a:lnTo>
                  <a:pt x="135" y="371"/>
                </a:lnTo>
                <a:lnTo>
                  <a:pt x="169" y="270"/>
                </a:lnTo>
                <a:lnTo>
                  <a:pt x="236" y="203"/>
                </a:lnTo>
                <a:lnTo>
                  <a:pt x="304" y="135"/>
                </a:lnTo>
                <a:lnTo>
                  <a:pt x="37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8"/>
          <p:cNvSpPr/>
          <p:nvPr/>
        </p:nvSpPr>
        <p:spPr>
          <a:xfrm>
            <a:off x="623646" y="151"/>
            <a:ext cx="23885" cy="50"/>
          </a:xfrm>
          <a:custGeom>
            <a:avLst/>
            <a:gdLst/>
            <a:ahLst/>
            <a:cxnLst/>
            <a:rect l="l" t="t" r="r" b="b"/>
            <a:pathLst>
              <a:path w="405" h="1" extrusionOk="0">
                <a:moveTo>
                  <a:pt x="405" y="1"/>
                </a:moveTo>
                <a:lnTo>
                  <a:pt x="1" y="1"/>
                </a:lnTo>
                <a:lnTo>
                  <a:pt x="1" y="1"/>
                </a:lnTo>
                <a:lnTo>
                  <a:pt x="405" y="1"/>
                </a:lnTo>
                <a:lnTo>
                  <a:pt x="40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8"/>
          <p:cNvSpPr/>
          <p:nvPr/>
        </p:nvSpPr>
        <p:spPr>
          <a:xfrm>
            <a:off x="-39527" y="1283251"/>
            <a:ext cx="462718" cy="600500"/>
          </a:xfrm>
          <a:custGeom>
            <a:avLst/>
            <a:gdLst/>
            <a:ahLst/>
            <a:cxnLst/>
            <a:rect l="l" t="t" r="r" b="b"/>
            <a:pathLst>
              <a:path w="7846" h="12054" extrusionOk="0">
                <a:moveTo>
                  <a:pt x="1" y="1"/>
                </a:moveTo>
                <a:lnTo>
                  <a:pt x="1" y="203"/>
                </a:lnTo>
                <a:lnTo>
                  <a:pt x="405" y="304"/>
                </a:lnTo>
                <a:lnTo>
                  <a:pt x="842" y="371"/>
                </a:lnTo>
                <a:lnTo>
                  <a:pt x="1953" y="438"/>
                </a:lnTo>
                <a:lnTo>
                  <a:pt x="3065" y="539"/>
                </a:lnTo>
                <a:lnTo>
                  <a:pt x="4209" y="640"/>
                </a:lnTo>
                <a:lnTo>
                  <a:pt x="5354" y="809"/>
                </a:lnTo>
                <a:lnTo>
                  <a:pt x="6499" y="977"/>
                </a:lnTo>
                <a:lnTo>
                  <a:pt x="7643" y="1179"/>
                </a:lnTo>
                <a:lnTo>
                  <a:pt x="7542" y="1684"/>
                </a:lnTo>
                <a:lnTo>
                  <a:pt x="7441" y="2223"/>
                </a:lnTo>
                <a:lnTo>
                  <a:pt x="7340" y="3334"/>
                </a:lnTo>
                <a:lnTo>
                  <a:pt x="6903" y="6431"/>
                </a:lnTo>
                <a:lnTo>
                  <a:pt x="6532" y="9091"/>
                </a:lnTo>
                <a:lnTo>
                  <a:pt x="6128" y="11751"/>
                </a:lnTo>
                <a:lnTo>
                  <a:pt x="6095" y="11751"/>
                </a:lnTo>
                <a:lnTo>
                  <a:pt x="5691" y="11650"/>
                </a:lnTo>
                <a:lnTo>
                  <a:pt x="5320" y="11583"/>
                </a:lnTo>
                <a:lnTo>
                  <a:pt x="4546" y="11482"/>
                </a:lnTo>
                <a:lnTo>
                  <a:pt x="2964" y="11381"/>
                </a:lnTo>
                <a:lnTo>
                  <a:pt x="2593" y="11313"/>
                </a:lnTo>
                <a:lnTo>
                  <a:pt x="2223" y="11280"/>
                </a:lnTo>
                <a:lnTo>
                  <a:pt x="1482" y="11111"/>
                </a:lnTo>
                <a:lnTo>
                  <a:pt x="741" y="10943"/>
                </a:lnTo>
                <a:lnTo>
                  <a:pt x="371" y="10876"/>
                </a:lnTo>
                <a:lnTo>
                  <a:pt x="1" y="10842"/>
                </a:lnTo>
                <a:lnTo>
                  <a:pt x="1" y="11111"/>
                </a:lnTo>
                <a:lnTo>
                  <a:pt x="607" y="11212"/>
                </a:lnTo>
                <a:lnTo>
                  <a:pt x="1246" y="11347"/>
                </a:lnTo>
                <a:lnTo>
                  <a:pt x="1852" y="11482"/>
                </a:lnTo>
                <a:lnTo>
                  <a:pt x="2458" y="11583"/>
                </a:lnTo>
                <a:lnTo>
                  <a:pt x="3368" y="11650"/>
                </a:lnTo>
                <a:lnTo>
                  <a:pt x="4243" y="11717"/>
                </a:lnTo>
                <a:lnTo>
                  <a:pt x="5152" y="11818"/>
                </a:lnTo>
                <a:lnTo>
                  <a:pt x="5590" y="11886"/>
                </a:lnTo>
                <a:lnTo>
                  <a:pt x="6027" y="12020"/>
                </a:lnTo>
                <a:lnTo>
                  <a:pt x="6095" y="11987"/>
                </a:lnTo>
                <a:lnTo>
                  <a:pt x="6162" y="12054"/>
                </a:lnTo>
                <a:lnTo>
                  <a:pt x="6229" y="12054"/>
                </a:lnTo>
                <a:lnTo>
                  <a:pt x="6263" y="12020"/>
                </a:lnTo>
                <a:lnTo>
                  <a:pt x="6297" y="11987"/>
                </a:lnTo>
                <a:lnTo>
                  <a:pt x="6734" y="9226"/>
                </a:lnTo>
                <a:lnTo>
                  <a:pt x="7138" y="6499"/>
                </a:lnTo>
                <a:lnTo>
                  <a:pt x="7475" y="3839"/>
                </a:lnTo>
                <a:lnTo>
                  <a:pt x="7677" y="2492"/>
                </a:lnTo>
                <a:lnTo>
                  <a:pt x="7778" y="1819"/>
                </a:lnTo>
                <a:lnTo>
                  <a:pt x="7778" y="1146"/>
                </a:lnTo>
                <a:lnTo>
                  <a:pt x="7812" y="1112"/>
                </a:lnTo>
                <a:lnTo>
                  <a:pt x="7845" y="1078"/>
                </a:lnTo>
                <a:lnTo>
                  <a:pt x="7812" y="1011"/>
                </a:lnTo>
                <a:lnTo>
                  <a:pt x="7778" y="977"/>
                </a:lnTo>
                <a:lnTo>
                  <a:pt x="7778" y="944"/>
                </a:lnTo>
                <a:lnTo>
                  <a:pt x="7744" y="910"/>
                </a:lnTo>
                <a:lnTo>
                  <a:pt x="7711" y="910"/>
                </a:lnTo>
                <a:lnTo>
                  <a:pt x="7711" y="944"/>
                </a:lnTo>
                <a:lnTo>
                  <a:pt x="7677" y="977"/>
                </a:lnTo>
                <a:lnTo>
                  <a:pt x="6734" y="775"/>
                </a:lnTo>
                <a:lnTo>
                  <a:pt x="5792" y="640"/>
                </a:lnTo>
                <a:lnTo>
                  <a:pt x="3873" y="405"/>
                </a:lnTo>
                <a:lnTo>
                  <a:pt x="2896" y="304"/>
                </a:lnTo>
                <a:lnTo>
                  <a:pt x="1920" y="270"/>
                </a:lnTo>
                <a:lnTo>
                  <a:pt x="943" y="169"/>
                </a:lnTo>
                <a:lnTo>
                  <a:pt x="472" y="102"/>
                </a:lnTo>
                <a:lnTo>
                  <a:pt x="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8"/>
          <p:cNvSpPr/>
          <p:nvPr/>
        </p:nvSpPr>
        <p:spPr>
          <a:xfrm>
            <a:off x="413224" y="25309"/>
            <a:ext cx="17928" cy="117470"/>
          </a:xfrm>
          <a:custGeom>
            <a:avLst/>
            <a:gdLst/>
            <a:ahLst/>
            <a:cxnLst/>
            <a:rect l="l" t="t" r="r" b="b"/>
            <a:pathLst>
              <a:path w="304" h="2358" extrusionOk="0">
                <a:moveTo>
                  <a:pt x="67" y="1"/>
                </a:moveTo>
                <a:lnTo>
                  <a:pt x="34" y="34"/>
                </a:lnTo>
                <a:lnTo>
                  <a:pt x="34" y="68"/>
                </a:lnTo>
                <a:lnTo>
                  <a:pt x="0" y="304"/>
                </a:lnTo>
                <a:lnTo>
                  <a:pt x="0" y="573"/>
                </a:lnTo>
                <a:lnTo>
                  <a:pt x="0" y="1078"/>
                </a:lnTo>
                <a:lnTo>
                  <a:pt x="34" y="1718"/>
                </a:lnTo>
                <a:lnTo>
                  <a:pt x="101" y="2021"/>
                </a:lnTo>
                <a:lnTo>
                  <a:pt x="168" y="2290"/>
                </a:lnTo>
                <a:lnTo>
                  <a:pt x="202" y="2358"/>
                </a:lnTo>
                <a:lnTo>
                  <a:pt x="236" y="2358"/>
                </a:lnTo>
                <a:lnTo>
                  <a:pt x="303" y="2324"/>
                </a:lnTo>
                <a:lnTo>
                  <a:pt x="303" y="2290"/>
                </a:lnTo>
                <a:lnTo>
                  <a:pt x="303" y="1987"/>
                </a:lnTo>
                <a:lnTo>
                  <a:pt x="303" y="1684"/>
                </a:lnTo>
                <a:lnTo>
                  <a:pt x="236" y="1078"/>
                </a:lnTo>
                <a:lnTo>
                  <a:pt x="202" y="573"/>
                </a:lnTo>
                <a:lnTo>
                  <a:pt x="168" y="304"/>
                </a:lnTo>
                <a:lnTo>
                  <a:pt x="135" y="34"/>
                </a:lnTo>
                <a:lnTo>
                  <a:pt x="101" y="34"/>
                </a:lnTo>
                <a:lnTo>
                  <a:pt x="6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8"/>
          <p:cNvSpPr/>
          <p:nvPr/>
        </p:nvSpPr>
        <p:spPr>
          <a:xfrm>
            <a:off x="1306695" y="58886"/>
            <a:ext cx="29841" cy="38609"/>
          </a:xfrm>
          <a:custGeom>
            <a:avLst/>
            <a:gdLst/>
            <a:ahLst/>
            <a:cxnLst/>
            <a:rect l="l" t="t" r="r" b="b"/>
            <a:pathLst>
              <a:path w="506" h="775" extrusionOk="0">
                <a:moveTo>
                  <a:pt x="270" y="168"/>
                </a:moveTo>
                <a:lnTo>
                  <a:pt x="304" y="202"/>
                </a:lnTo>
                <a:lnTo>
                  <a:pt x="337" y="269"/>
                </a:lnTo>
                <a:lnTo>
                  <a:pt x="304" y="370"/>
                </a:lnTo>
                <a:lnTo>
                  <a:pt x="236" y="303"/>
                </a:lnTo>
                <a:lnTo>
                  <a:pt x="203" y="236"/>
                </a:lnTo>
                <a:lnTo>
                  <a:pt x="203" y="202"/>
                </a:lnTo>
                <a:lnTo>
                  <a:pt x="236" y="168"/>
                </a:lnTo>
                <a:close/>
                <a:moveTo>
                  <a:pt x="203" y="0"/>
                </a:moveTo>
                <a:lnTo>
                  <a:pt x="102" y="67"/>
                </a:lnTo>
                <a:lnTo>
                  <a:pt x="34" y="135"/>
                </a:lnTo>
                <a:lnTo>
                  <a:pt x="1" y="236"/>
                </a:lnTo>
                <a:lnTo>
                  <a:pt x="34" y="337"/>
                </a:lnTo>
                <a:lnTo>
                  <a:pt x="102" y="404"/>
                </a:lnTo>
                <a:lnTo>
                  <a:pt x="169" y="471"/>
                </a:lnTo>
                <a:lnTo>
                  <a:pt x="68" y="539"/>
                </a:lnTo>
                <a:lnTo>
                  <a:pt x="34" y="606"/>
                </a:lnTo>
                <a:lnTo>
                  <a:pt x="68" y="673"/>
                </a:lnTo>
                <a:lnTo>
                  <a:pt x="135" y="741"/>
                </a:lnTo>
                <a:lnTo>
                  <a:pt x="203" y="774"/>
                </a:lnTo>
                <a:lnTo>
                  <a:pt x="304" y="774"/>
                </a:lnTo>
                <a:lnTo>
                  <a:pt x="371" y="741"/>
                </a:lnTo>
                <a:lnTo>
                  <a:pt x="438" y="707"/>
                </a:lnTo>
                <a:lnTo>
                  <a:pt x="506" y="640"/>
                </a:lnTo>
                <a:lnTo>
                  <a:pt x="506" y="572"/>
                </a:lnTo>
                <a:lnTo>
                  <a:pt x="438" y="471"/>
                </a:lnTo>
                <a:lnTo>
                  <a:pt x="472" y="471"/>
                </a:lnTo>
                <a:lnTo>
                  <a:pt x="472" y="438"/>
                </a:lnTo>
                <a:lnTo>
                  <a:pt x="472" y="404"/>
                </a:lnTo>
                <a:lnTo>
                  <a:pt x="438" y="337"/>
                </a:lnTo>
                <a:lnTo>
                  <a:pt x="472" y="269"/>
                </a:lnTo>
                <a:lnTo>
                  <a:pt x="472" y="168"/>
                </a:lnTo>
                <a:lnTo>
                  <a:pt x="472" y="101"/>
                </a:lnTo>
                <a:lnTo>
                  <a:pt x="371" y="34"/>
                </a:lnTo>
                <a:lnTo>
                  <a:pt x="30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8"/>
          <p:cNvSpPr/>
          <p:nvPr/>
        </p:nvSpPr>
        <p:spPr>
          <a:xfrm>
            <a:off x="444952" y="151"/>
            <a:ext cx="133107" cy="8469"/>
          </a:xfrm>
          <a:custGeom>
            <a:avLst/>
            <a:gdLst/>
            <a:ahLst/>
            <a:cxnLst/>
            <a:rect l="l" t="t" r="r" b="b"/>
            <a:pathLst>
              <a:path w="2257" h="170" extrusionOk="0">
                <a:moveTo>
                  <a:pt x="304" y="1"/>
                </a:moveTo>
                <a:lnTo>
                  <a:pt x="1" y="68"/>
                </a:lnTo>
                <a:lnTo>
                  <a:pt x="1" y="102"/>
                </a:lnTo>
                <a:lnTo>
                  <a:pt x="236" y="135"/>
                </a:lnTo>
                <a:lnTo>
                  <a:pt x="472" y="169"/>
                </a:lnTo>
                <a:lnTo>
                  <a:pt x="977" y="135"/>
                </a:lnTo>
                <a:lnTo>
                  <a:pt x="1549" y="135"/>
                </a:lnTo>
                <a:lnTo>
                  <a:pt x="2021" y="102"/>
                </a:lnTo>
                <a:lnTo>
                  <a:pt x="2054" y="135"/>
                </a:lnTo>
                <a:lnTo>
                  <a:pt x="2122" y="169"/>
                </a:lnTo>
                <a:lnTo>
                  <a:pt x="2189" y="135"/>
                </a:lnTo>
                <a:lnTo>
                  <a:pt x="2223" y="68"/>
                </a:lnTo>
                <a:lnTo>
                  <a:pt x="2256" y="34"/>
                </a:lnTo>
                <a:lnTo>
                  <a:pt x="225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8"/>
          <p:cNvSpPr/>
          <p:nvPr/>
        </p:nvSpPr>
        <p:spPr>
          <a:xfrm>
            <a:off x="742776" y="5183"/>
            <a:ext cx="147025" cy="134258"/>
          </a:xfrm>
          <a:custGeom>
            <a:avLst/>
            <a:gdLst/>
            <a:ahLst/>
            <a:cxnLst/>
            <a:rect l="l" t="t" r="r" b="b"/>
            <a:pathLst>
              <a:path w="2493" h="2695" extrusionOk="0">
                <a:moveTo>
                  <a:pt x="2290" y="203"/>
                </a:moveTo>
                <a:lnTo>
                  <a:pt x="2223" y="741"/>
                </a:lnTo>
                <a:lnTo>
                  <a:pt x="2223" y="1280"/>
                </a:lnTo>
                <a:lnTo>
                  <a:pt x="2223" y="1819"/>
                </a:lnTo>
                <a:lnTo>
                  <a:pt x="2290" y="2324"/>
                </a:lnTo>
                <a:lnTo>
                  <a:pt x="2290" y="2357"/>
                </a:lnTo>
                <a:lnTo>
                  <a:pt x="2055" y="2324"/>
                </a:lnTo>
                <a:lnTo>
                  <a:pt x="1819" y="2357"/>
                </a:lnTo>
                <a:lnTo>
                  <a:pt x="371" y="2357"/>
                </a:lnTo>
                <a:lnTo>
                  <a:pt x="270" y="1314"/>
                </a:lnTo>
                <a:lnTo>
                  <a:pt x="203" y="236"/>
                </a:lnTo>
                <a:lnTo>
                  <a:pt x="203" y="236"/>
                </a:lnTo>
                <a:lnTo>
                  <a:pt x="708" y="270"/>
                </a:lnTo>
                <a:lnTo>
                  <a:pt x="1247" y="270"/>
                </a:lnTo>
                <a:lnTo>
                  <a:pt x="2290" y="203"/>
                </a:lnTo>
                <a:close/>
                <a:moveTo>
                  <a:pt x="2324" y="1"/>
                </a:moveTo>
                <a:lnTo>
                  <a:pt x="1785" y="34"/>
                </a:lnTo>
                <a:lnTo>
                  <a:pt x="1213" y="34"/>
                </a:lnTo>
                <a:lnTo>
                  <a:pt x="674" y="68"/>
                </a:lnTo>
                <a:lnTo>
                  <a:pt x="169" y="102"/>
                </a:lnTo>
                <a:lnTo>
                  <a:pt x="102" y="102"/>
                </a:lnTo>
                <a:lnTo>
                  <a:pt x="68" y="169"/>
                </a:lnTo>
                <a:lnTo>
                  <a:pt x="35" y="169"/>
                </a:lnTo>
                <a:lnTo>
                  <a:pt x="35" y="236"/>
                </a:lnTo>
                <a:lnTo>
                  <a:pt x="1" y="809"/>
                </a:lnTo>
                <a:lnTo>
                  <a:pt x="1" y="1415"/>
                </a:lnTo>
                <a:lnTo>
                  <a:pt x="68" y="2021"/>
                </a:lnTo>
                <a:lnTo>
                  <a:pt x="169" y="2627"/>
                </a:lnTo>
                <a:lnTo>
                  <a:pt x="237" y="2694"/>
                </a:lnTo>
                <a:lnTo>
                  <a:pt x="304" y="2694"/>
                </a:lnTo>
                <a:lnTo>
                  <a:pt x="371" y="2661"/>
                </a:lnTo>
                <a:lnTo>
                  <a:pt x="405" y="2593"/>
                </a:lnTo>
                <a:lnTo>
                  <a:pt x="405" y="2492"/>
                </a:lnTo>
                <a:lnTo>
                  <a:pt x="843" y="2593"/>
                </a:lnTo>
                <a:lnTo>
                  <a:pt x="1348" y="2627"/>
                </a:lnTo>
                <a:lnTo>
                  <a:pt x="1853" y="2593"/>
                </a:lnTo>
                <a:lnTo>
                  <a:pt x="2055" y="2560"/>
                </a:lnTo>
                <a:lnTo>
                  <a:pt x="2290" y="2492"/>
                </a:lnTo>
                <a:lnTo>
                  <a:pt x="2324" y="2458"/>
                </a:lnTo>
                <a:lnTo>
                  <a:pt x="2324" y="2391"/>
                </a:lnTo>
                <a:lnTo>
                  <a:pt x="2425" y="2391"/>
                </a:lnTo>
                <a:lnTo>
                  <a:pt x="2459" y="2357"/>
                </a:lnTo>
                <a:lnTo>
                  <a:pt x="2459" y="2324"/>
                </a:lnTo>
                <a:lnTo>
                  <a:pt x="2492" y="1785"/>
                </a:lnTo>
                <a:lnTo>
                  <a:pt x="2459" y="1246"/>
                </a:lnTo>
                <a:lnTo>
                  <a:pt x="2425" y="708"/>
                </a:lnTo>
                <a:lnTo>
                  <a:pt x="2391" y="169"/>
                </a:lnTo>
                <a:lnTo>
                  <a:pt x="2425" y="135"/>
                </a:lnTo>
                <a:lnTo>
                  <a:pt x="2391" y="68"/>
                </a:lnTo>
                <a:lnTo>
                  <a:pt x="235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8"/>
          <p:cNvSpPr/>
          <p:nvPr/>
        </p:nvSpPr>
        <p:spPr>
          <a:xfrm>
            <a:off x="472788" y="75625"/>
            <a:ext cx="41754" cy="52059"/>
          </a:xfrm>
          <a:custGeom>
            <a:avLst/>
            <a:gdLst/>
            <a:ahLst/>
            <a:cxnLst/>
            <a:rect l="l" t="t" r="r" b="b"/>
            <a:pathLst>
              <a:path w="708" h="1045" extrusionOk="0">
                <a:moveTo>
                  <a:pt x="269" y="1"/>
                </a:moveTo>
                <a:lnTo>
                  <a:pt x="202" y="68"/>
                </a:lnTo>
                <a:lnTo>
                  <a:pt x="101" y="102"/>
                </a:lnTo>
                <a:lnTo>
                  <a:pt x="0" y="203"/>
                </a:lnTo>
                <a:lnTo>
                  <a:pt x="0" y="236"/>
                </a:lnTo>
                <a:lnTo>
                  <a:pt x="0" y="304"/>
                </a:lnTo>
                <a:lnTo>
                  <a:pt x="34" y="337"/>
                </a:lnTo>
                <a:lnTo>
                  <a:pt x="101" y="304"/>
                </a:lnTo>
                <a:lnTo>
                  <a:pt x="202" y="236"/>
                </a:lnTo>
                <a:lnTo>
                  <a:pt x="303" y="169"/>
                </a:lnTo>
                <a:lnTo>
                  <a:pt x="337" y="169"/>
                </a:lnTo>
                <a:lnTo>
                  <a:pt x="404" y="203"/>
                </a:lnTo>
                <a:lnTo>
                  <a:pt x="404" y="236"/>
                </a:lnTo>
                <a:lnTo>
                  <a:pt x="438" y="270"/>
                </a:lnTo>
                <a:lnTo>
                  <a:pt x="370" y="371"/>
                </a:lnTo>
                <a:lnTo>
                  <a:pt x="236" y="506"/>
                </a:lnTo>
                <a:lnTo>
                  <a:pt x="168" y="640"/>
                </a:lnTo>
                <a:lnTo>
                  <a:pt x="168" y="708"/>
                </a:lnTo>
                <a:lnTo>
                  <a:pt x="168" y="741"/>
                </a:lnTo>
                <a:lnTo>
                  <a:pt x="236" y="775"/>
                </a:lnTo>
                <a:lnTo>
                  <a:pt x="269" y="775"/>
                </a:lnTo>
                <a:lnTo>
                  <a:pt x="337" y="741"/>
                </a:lnTo>
                <a:lnTo>
                  <a:pt x="471" y="741"/>
                </a:lnTo>
                <a:lnTo>
                  <a:pt x="438" y="842"/>
                </a:lnTo>
                <a:lnTo>
                  <a:pt x="404" y="876"/>
                </a:lnTo>
                <a:lnTo>
                  <a:pt x="202" y="876"/>
                </a:lnTo>
                <a:lnTo>
                  <a:pt x="168" y="910"/>
                </a:lnTo>
                <a:lnTo>
                  <a:pt x="168" y="977"/>
                </a:lnTo>
                <a:lnTo>
                  <a:pt x="236" y="1011"/>
                </a:lnTo>
                <a:lnTo>
                  <a:pt x="337" y="1044"/>
                </a:lnTo>
                <a:lnTo>
                  <a:pt x="505" y="1011"/>
                </a:lnTo>
                <a:lnTo>
                  <a:pt x="606" y="977"/>
                </a:lnTo>
                <a:lnTo>
                  <a:pt x="673" y="943"/>
                </a:lnTo>
                <a:lnTo>
                  <a:pt x="707" y="876"/>
                </a:lnTo>
                <a:lnTo>
                  <a:pt x="707" y="775"/>
                </a:lnTo>
                <a:lnTo>
                  <a:pt x="673" y="674"/>
                </a:lnTo>
                <a:lnTo>
                  <a:pt x="606" y="607"/>
                </a:lnTo>
                <a:lnTo>
                  <a:pt x="539" y="573"/>
                </a:lnTo>
                <a:lnTo>
                  <a:pt x="438" y="539"/>
                </a:lnTo>
                <a:lnTo>
                  <a:pt x="505" y="472"/>
                </a:lnTo>
                <a:lnTo>
                  <a:pt x="572" y="371"/>
                </a:lnTo>
                <a:lnTo>
                  <a:pt x="606" y="236"/>
                </a:lnTo>
                <a:lnTo>
                  <a:pt x="572" y="102"/>
                </a:lnTo>
                <a:lnTo>
                  <a:pt x="505" y="68"/>
                </a:lnTo>
                <a:lnTo>
                  <a:pt x="438" y="34"/>
                </a:lnTo>
                <a:lnTo>
                  <a:pt x="37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8"/>
          <p:cNvSpPr/>
          <p:nvPr/>
        </p:nvSpPr>
        <p:spPr>
          <a:xfrm>
            <a:off x="423131" y="20277"/>
            <a:ext cx="137058" cy="120807"/>
          </a:xfrm>
          <a:custGeom>
            <a:avLst/>
            <a:gdLst/>
            <a:ahLst/>
            <a:cxnLst/>
            <a:rect l="l" t="t" r="r" b="b"/>
            <a:pathLst>
              <a:path w="2324" h="2425" extrusionOk="0">
                <a:moveTo>
                  <a:pt x="2121" y="1"/>
                </a:moveTo>
                <a:lnTo>
                  <a:pt x="1515" y="34"/>
                </a:lnTo>
                <a:lnTo>
                  <a:pt x="909" y="68"/>
                </a:lnTo>
                <a:lnTo>
                  <a:pt x="438" y="34"/>
                </a:lnTo>
                <a:lnTo>
                  <a:pt x="202" y="68"/>
                </a:lnTo>
                <a:lnTo>
                  <a:pt x="0" y="135"/>
                </a:lnTo>
                <a:lnTo>
                  <a:pt x="68" y="203"/>
                </a:lnTo>
                <a:lnTo>
                  <a:pt x="169" y="236"/>
                </a:lnTo>
                <a:lnTo>
                  <a:pt x="337" y="304"/>
                </a:lnTo>
                <a:lnTo>
                  <a:pt x="775" y="304"/>
                </a:lnTo>
                <a:lnTo>
                  <a:pt x="1381" y="270"/>
                </a:lnTo>
                <a:lnTo>
                  <a:pt x="2020" y="236"/>
                </a:lnTo>
                <a:lnTo>
                  <a:pt x="1987" y="438"/>
                </a:lnTo>
                <a:lnTo>
                  <a:pt x="1987" y="674"/>
                </a:lnTo>
                <a:lnTo>
                  <a:pt x="2020" y="1078"/>
                </a:lnTo>
                <a:lnTo>
                  <a:pt x="2054" y="1617"/>
                </a:lnTo>
                <a:lnTo>
                  <a:pt x="2054" y="1886"/>
                </a:lnTo>
                <a:lnTo>
                  <a:pt x="2088" y="2155"/>
                </a:lnTo>
                <a:lnTo>
                  <a:pt x="539" y="2155"/>
                </a:lnTo>
                <a:lnTo>
                  <a:pt x="371" y="2189"/>
                </a:lnTo>
                <a:lnTo>
                  <a:pt x="270" y="2223"/>
                </a:lnTo>
                <a:lnTo>
                  <a:pt x="169" y="2290"/>
                </a:lnTo>
                <a:lnTo>
                  <a:pt x="202" y="2290"/>
                </a:lnTo>
                <a:lnTo>
                  <a:pt x="270" y="2358"/>
                </a:lnTo>
                <a:lnTo>
                  <a:pt x="371" y="2391"/>
                </a:lnTo>
                <a:lnTo>
                  <a:pt x="573" y="2425"/>
                </a:lnTo>
                <a:lnTo>
                  <a:pt x="977" y="2391"/>
                </a:lnTo>
                <a:lnTo>
                  <a:pt x="2222" y="2391"/>
                </a:lnTo>
                <a:lnTo>
                  <a:pt x="2290" y="2358"/>
                </a:lnTo>
                <a:lnTo>
                  <a:pt x="2323" y="2290"/>
                </a:lnTo>
                <a:lnTo>
                  <a:pt x="2323" y="2223"/>
                </a:lnTo>
                <a:lnTo>
                  <a:pt x="2290" y="2189"/>
                </a:lnTo>
                <a:lnTo>
                  <a:pt x="2290" y="1920"/>
                </a:lnTo>
                <a:lnTo>
                  <a:pt x="2290" y="1617"/>
                </a:lnTo>
                <a:lnTo>
                  <a:pt x="2256" y="1078"/>
                </a:lnTo>
                <a:lnTo>
                  <a:pt x="2256" y="640"/>
                </a:lnTo>
                <a:lnTo>
                  <a:pt x="2222" y="405"/>
                </a:lnTo>
                <a:lnTo>
                  <a:pt x="2189" y="203"/>
                </a:lnTo>
                <a:lnTo>
                  <a:pt x="2222" y="169"/>
                </a:lnTo>
                <a:lnTo>
                  <a:pt x="2222" y="102"/>
                </a:lnTo>
                <a:lnTo>
                  <a:pt x="2189" y="34"/>
                </a:lnTo>
                <a:lnTo>
                  <a:pt x="212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8"/>
          <p:cNvSpPr/>
          <p:nvPr/>
        </p:nvSpPr>
        <p:spPr>
          <a:xfrm>
            <a:off x="599821" y="151"/>
            <a:ext cx="10026" cy="1744"/>
          </a:xfrm>
          <a:custGeom>
            <a:avLst/>
            <a:gdLst/>
            <a:ahLst/>
            <a:cxnLst/>
            <a:rect l="l" t="t" r="r" b="b"/>
            <a:pathLst>
              <a:path w="170" h="35" extrusionOk="0">
                <a:moveTo>
                  <a:pt x="1" y="1"/>
                </a:moveTo>
                <a:lnTo>
                  <a:pt x="35" y="34"/>
                </a:lnTo>
                <a:lnTo>
                  <a:pt x="136" y="34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8"/>
          <p:cNvSpPr/>
          <p:nvPr/>
        </p:nvSpPr>
        <p:spPr>
          <a:xfrm>
            <a:off x="1004920" y="130972"/>
            <a:ext cx="146966" cy="134258"/>
          </a:xfrm>
          <a:custGeom>
            <a:avLst/>
            <a:gdLst/>
            <a:ahLst/>
            <a:cxnLst/>
            <a:rect l="l" t="t" r="r" b="b"/>
            <a:pathLst>
              <a:path w="2492" h="2695" extrusionOk="0">
                <a:moveTo>
                  <a:pt x="2290" y="237"/>
                </a:moveTo>
                <a:lnTo>
                  <a:pt x="2222" y="742"/>
                </a:lnTo>
                <a:lnTo>
                  <a:pt x="2189" y="1280"/>
                </a:lnTo>
                <a:lnTo>
                  <a:pt x="2222" y="1819"/>
                </a:lnTo>
                <a:lnTo>
                  <a:pt x="2290" y="2324"/>
                </a:lnTo>
                <a:lnTo>
                  <a:pt x="2290" y="2358"/>
                </a:lnTo>
                <a:lnTo>
                  <a:pt x="1818" y="2358"/>
                </a:lnTo>
                <a:lnTo>
                  <a:pt x="1347" y="2391"/>
                </a:lnTo>
                <a:lnTo>
                  <a:pt x="370" y="2391"/>
                </a:lnTo>
                <a:lnTo>
                  <a:pt x="269" y="1314"/>
                </a:lnTo>
                <a:lnTo>
                  <a:pt x="202" y="270"/>
                </a:lnTo>
                <a:lnTo>
                  <a:pt x="202" y="270"/>
                </a:lnTo>
                <a:lnTo>
                  <a:pt x="707" y="304"/>
                </a:lnTo>
                <a:lnTo>
                  <a:pt x="1246" y="304"/>
                </a:lnTo>
                <a:lnTo>
                  <a:pt x="2290" y="237"/>
                </a:lnTo>
                <a:close/>
                <a:moveTo>
                  <a:pt x="2323" y="1"/>
                </a:moveTo>
                <a:lnTo>
                  <a:pt x="1785" y="35"/>
                </a:lnTo>
                <a:lnTo>
                  <a:pt x="1212" y="68"/>
                </a:lnTo>
                <a:lnTo>
                  <a:pt x="673" y="68"/>
                </a:lnTo>
                <a:lnTo>
                  <a:pt x="135" y="102"/>
                </a:lnTo>
                <a:lnTo>
                  <a:pt x="101" y="136"/>
                </a:lnTo>
                <a:lnTo>
                  <a:pt x="67" y="169"/>
                </a:lnTo>
                <a:lnTo>
                  <a:pt x="34" y="203"/>
                </a:lnTo>
                <a:lnTo>
                  <a:pt x="34" y="237"/>
                </a:lnTo>
                <a:lnTo>
                  <a:pt x="0" y="843"/>
                </a:lnTo>
                <a:lnTo>
                  <a:pt x="0" y="1449"/>
                </a:lnTo>
                <a:lnTo>
                  <a:pt x="67" y="2055"/>
                </a:lnTo>
                <a:lnTo>
                  <a:pt x="168" y="2627"/>
                </a:lnTo>
                <a:lnTo>
                  <a:pt x="236" y="2694"/>
                </a:lnTo>
                <a:lnTo>
                  <a:pt x="303" y="2694"/>
                </a:lnTo>
                <a:lnTo>
                  <a:pt x="370" y="2661"/>
                </a:lnTo>
                <a:lnTo>
                  <a:pt x="404" y="2593"/>
                </a:lnTo>
                <a:lnTo>
                  <a:pt x="404" y="2526"/>
                </a:lnTo>
                <a:lnTo>
                  <a:pt x="842" y="2593"/>
                </a:lnTo>
                <a:lnTo>
                  <a:pt x="1347" y="2627"/>
                </a:lnTo>
                <a:lnTo>
                  <a:pt x="1852" y="2627"/>
                </a:lnTo>
                <a:lnTo>
                  <a:pt x="2054" y="2560"/>
                </a:lnTo>
                <a:lnTo>
                  <a:pt x="2290" y="2526"/>
                </a:lnTo>
                <a:lnTo>
                  <a:pt x="2323" y="2459"/>
                </a:lnTo>
                <a:lnTo>
                  <a:pt x="2323" y="2391"/>
                </a:lnTo>
                <a:lnTo>
                  <a:pt x="2357" y="2425"/>
                </a:lnTo>
                <a:lnTo>
                  <a:pt x="2424" y="2425"/>
                </a:lnTo>
                <a:lnTo>
                  <a:pt x="2458" y="2391"/>
                </a:lnTo>
                <a:lnTo>
                  <a:pt x="2458" y="2324"/>
                </a:lnTo>
                <a:lnTo>
                  <a:pt x="2492" y="1819"/>
                </a:lnTo>
                <a:lnTo>
                  <a:pt x="2458" y="1280"/>
                </a:lnTo>
                <a:lnTo>
                  <a:pt x="2424" y="708"/>
                </a:lnTo>
                <a:lnTo>
                  <a:pt x="2391" y="203"/>
                </a:lnTo>
                <a:lnTo>
                  <a:pt x="2391" y="136"/>
                </a:lnTo>
                <a:lnTo>
                  <a:pt x="2391" y="68"/>
                </a:lnTo>
                <a:lnTo>
                  <a:pt x="2357" y="35"/>
                </a:lnTo>
                <a:lnTo>
                  <a:pt x="232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8"/>
          <p:cNvSpPr/>
          <p:nvPr/>
        </p:nvSpPr>
        <p:spPr>
          <a:xfrm>
            <a:off x="1008871" y="276887"/>
            <a:ext cx="15923" cy="115826"/>
          </a:xfrm>
          <a:custGeom>
            <a:avLst/>
            <a:gdLst/>
            <a:ahLst/>
            <a:cxnLst/>
            <a:rect l="l" t="t" r="r" b="b"/>
            <a:pathLst>
              <a:path w="270" h="2325" extrusionOk="0">
                <a:moveTo>
                  <a:pt x="68" y="1"/>
                </a:moveTo>
                <a:lnTo>
                  <a:pt x="34" y="35"/>
                </a:lnTo>
                <a:lnTo>
                  <a:pt x="0" y="304"/>
                </a:lnTo>
                <a:lnTo>
                  <a:pt x="0" y="540"/>
                </a:lnTo>
                <a:lnTo>
                  <a:pt x="34" y="1078"/>
                </a:lnTo>
                <a:lnTo>
                  <a:pt x="0" y="1684"/>
                </a:lnTo>
                <a:lnTo>
                  <a:pt x="0" y="1987"/>
                </a:lnTo>
                <a:lnTo>
                  <a:pt x="34" y="2257"/>
                </a:lnTo>
                <a:lnTo>
                  <a:pt x="68" y="2324"/>
                </a:lnTo>
                <a:lnTo>
                  <a:pt x="169" y="2324"/>
                </a:lnTo>
                <a:lnTo>
                  <a:pt x="169" y="2290"/>
                </a:lnTo>
                <a:lnTo>
                  <a:pt x="236" y="1987"/>
                </a:lnTo>
                <a:lnTo>
                  <a:pt x="270" y="1684"/>
                </a:lnTo>
                <a:lnTo>
                  <a:pt x="236" y="1078"/>
                </a:lnTo>
                <a:lnTo>
                  <a:pt x="236" y="540"/>
                </a:lnTo>
                <a:lnTo>
                  <a:pt x="202" y="270"/>
                </a:lnTo>
                <a:lnTo>
                  <a:pt x="135" y="35"/>
                </a:lnTo>
                <a:lnTo>
                  <a:pt x="10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8"/>
          <p:cNvSpPr/>
          <p:nvPr/>
        </p:nvSpPr>
        <p:spPr>
          <a:xfrm>
            <a:off x="1066431" y="181287"/>
            <a:ext cx="35798" cy="35271"/>
          </a:xfrm>
          <a:custGeom>
            <a:avLst/>
            <a:gdLst/>
            <a:ahLst/>
            <a:cxnLst/>
            <a:rect l="l" t="t" r="r" b="b"/>
            <a:pathLst>
              <a:path w="607" h="708" extrusionOk="0">
                <a:moveTo>
                  <a:pt x="573" y="1"/>
                </a:moveTo>
                <a:lnTo>
                  <a:pt x="439" y="102"/>
                </a:lnTo>
                <a:lnTo>
                  <a:pt x="304" y="203"/>
                </a:lnTo>
                <a:lnTo>
                  <a:pt x="237" y="169"/>
                </a:lnTo>
                <a:lnTo>
                  <a:pt x="169" y="102"/>
                </a:lnTo>
                <a:lnTo>
                  <a:pt x="68" y="35"/>
                </a:lnTo>
                <a:lnTo>
                  <a:pt x="1" y="35"/>
                </a:lnTo>
                <a:lnTo>
                  <a:pt x="1" y="68"/>
                </a:lnTo>
                <a:lnTo>
                  <a:pt x="34" y="169"/>
                </a:lnTo>
                <a:lnTo>
                  <a:pt x="135" y="304"/>
                </a:lnTo>
                <a:lnTo>
                  <a:pt x="169" y="338"/>
                </a:lnTo>
                <a:lnTo>
                  <a:pt x="34" y="573"/>
                </a:lnTo>
                <a:lnTo>
                  <a:pt x="34" y="641"/>
                </a:lnTo>
                <a:lnTo>
                  <a:pt x="68" y="708"/>
                </a:lnTo>
                <a:lnTo>
                  <a:pt x="169" y="708"/>
                </a:lnTo>
                <a:lnTo>
                  <a:pt x="203" y="674"/>
                </a:lnTo>
                <a:lnTo>
                  <a:pt x="371" y="371"/>
                </a:lnTo>
                <a:lnTo>
                  <a:pt x="439" y="371"/>
                </a:lnTo>
                <a:lnTo>
                  <a:pt x="472" y="338"/>
                </a:lnTo>
                <a:lnTo>
                  <a:pt x="439" y="270"/>
                </a:lnTo>
                <a:lnTo>
                  <a:pt x="60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8"/>
          <p:cNvSpPr/>
          <p:nvPr/>
        </p:nvSpPr>
        <p:spPr>
          <a:xfrm>
            <a:off x="1074392" y="151"/>
            <a:ext cx="150976" cy="117470"/>
          </a:xfrm>
          <a:custGeom>
            <a:avLst/>
            <a:gdLst/>
            <a:ahLst/>
            <a:cxnLst/>
            <a:rect l="l" t="t" r="r" b="b"/>
            <a:pathLst>
              <a:path w="2560" h="2358" extrusionOk="0">
                <a:moveTo>
                  <a:pt x="169" y="102"/>
                </a:moveTo>
                <a:lnTo>
                  <a:pt x="371" y="169"/>
                </a:lnTo>
                <a:lnTo>
                  <a:pt x="573" y="203"/>
                </a:lnTo>
                <a:lnTo>
                  <a:pt x="1011" y="203"/>
                </a:lnTo>
                <a:lnTo>
                  <a:pt x="1650" y="236"/>
                </a:lnTo>
                <a:lnTo>
                  <a:pt x="2324" y="236"/>
                </a:lnTo>
                <a:lnTo>
                  <a:pt x="2324" y="607"/>
                </a:lnTo>
                <a:lnTo>
                  <a:pt x="2324" y="1011"/>
                </a:lnTo>
                <a:lnTo>
                  <a:pt x="2324" y="1516"/>
                </a:lnTo>
                <a:lnTo>
                  <a:pt x="2357" y="1751"/>
                </a:lnTo>
                <a:lnTo>
                  <a:pt x="2391" y="2021"/>
                </a:lnTo>
                <a:lnTo>
                  <a:pt x="1347" y="2021"/>
                </a:lnTo>
                <a:lnTo>
                  <a:pt x="809" y="2054"/>
                </a:lnTo>
                <a:lnTo>
                  <a:pt x="539" y="2088"/>
                </a:lnTo>
                <a:lnTo>
                  <a:pt x="304" y="2155"/>
                </a:lnTo>
                <a:lnTo>
                  <a:pt x="270" y="1650"/>
                </a:lnTo>
                <a:lnTo>
                  <a:pt x="236" y="1145"/>
                </a:lnTo>
                <a:lnTo>
                  <a:pt x="270" y="607"/>
                </a:lnTo>
                <a:lnTo>
                  <a:pt x="236" y="337"/>
                </a:lnTo>
                <a:lnTo>
                  <a:pt x="203" y="236"/>
                </a:lnTo>
                <a:lnTo>
                  <a:pt x="169" y="102"/>
                </a:lnTo>
                <a:close/>
                <a:moveTo>
                  <a:pt x="371" y="1"/>
                </a:moveTo>
                <a:lnTo>
                  <a:pt x="270" y="34"/>
                </a:lnTo>
                <a:lnTo>
                  <a:pt x="169" y="102"/>
                </a:lnTo>
                <a:lnTo>
                  <a:pt x="135" y="102"/>
                </a:lnTo>
                <a:lnTo>
                  <a:pt x="68" y="270"/>
                </a:lnTo>
                <a:lnTo>
                  <a:pt x="34" y="405"/>
                </a:lnTo>
                <a:lnTo>
                  <a:pt x="0" y="775"/>
                </a:lnTo>
                <a:lnTo>
                  <a:pt x="34" y="1516"/>
                </a:lnTo>
                <a:lnTo>
                  <a:pt x="34" y="1718"/>
                </a:lnTo>
                <a:lnTo>
                  <a:pt x="34" y="1987"/>
                </a:lnTo>
                <a:lnTo>
                  <a:pt x="68" y="2088"/>
                </a:lnTo>
                <a:lnTo>
                  <a:pt x="102" y="2223"/>
                </a:lnTo>
                <a:lnTo>
                  <a:pt x="169" y="2290"/>
                </a:lnTo>
                <a:lnTo>
                  <a:pt x="270" y="2357"/>
                </a:lnTo>
                <a:lnTo>
                  <a:pt x="304" y="2324"/>
                </a:lnTo>
                <a:lnTo>
                  <a:pt x="337" y="2290"/>
                </a:lnTo>
                <a:lnTo>
                  <a:pt x="573" y="2324"/>
                </a:lnTo>
                <a:lnTo>
                  <a:pt x="1347" y="2324"/>
                </a:lnTo>
                <a:lnTo>
                  <a:pt x="2391" y="2223"/>
                </a:lnTo>
                <a:lnTo>
                  <a:pt x="2526" y="2223"/>
                </a:lnTo>
                <a:lnTo>
                  <a:pt x="2526" y="2189"/>
                </a:lnTo>
                <a:lnTo>
                  <a:pt x="2559" y="1953"/>
                </a:lnTo>
                <a:lnTo>
                  <a:pt x="2559" y="1684"/>
                </a:lnTo>
                <a:lnTo>
                  <a:pt x="2526" y="1179"/>
                </a:lnTo>
                <a:lnTo>
                  <a:pt x="2526" y="573"/>
                </a:lnTo>
                <a:lnTo>
                  <a:pt x="2492" y="304"/>
                </a:lnTo>
                <a:lnTo>
                  <a:pt x="2458" y="1"/>
                </a:lnTo>
                <a:lnTo>
                  <a:pt x="2357" y="1"/>
                </a:lnTo>
                <a:lnTo>
                  <a:pt x="2324" y="34"/>
                </a:lnTo>
                <a:lnTo>
                  <a:pt x="181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8"/>
          <p:cNvSpPr/>
          <p:nvPr/>
        </p:nvSpPr>
        <p:spPr>
          <a:xfrm>
            <a:off x="1632355" y="48823"/>
            <a:ext cx="35798" cy="35271"/>
          </a:xfrm>
          <a:custGeom>
            <a:avLst/>
            <a:gdLst/>
            <a:ahLst/>
            <a:cxnLst/>
            <a:rect l="l" t="t" r="r" b="b"/>
            <a:pathLst>
              <a:path w="607" h="708" extrusionOk="0">
                <a:moveTo>
                  <a:pt x="371" y="370"/>
                </a:moveTo>
                <a:lnTo>
                  <a:pt x="371" y="438"/>
                </a:lnTo>
                <a:lnTo>
                  <a:pt x="337" y="471"/>
                </a:lnTo>
                <a:lnTo>
                  <a:pt x="270" y="505"/>
                </a:lnTo>
                <a:lnTo>
                  <a:pt x="169" y="505"/>
                </a:lnTo>
                <a:lnTo>
                  <a:pt x="202" y="438"/>
                </a:lnTo>
                <a:lnTo>
                  <a:pt x="236" y="404"/>
                </a:lnTo>
                <a:lnTo>
                  <a:pt x="337" y="370"/>
                </a:lnTo>
                <a:close/>
                <a:moveTo>
                  <a:pt x="371" y="0"/>
                </a:moveTo>
                <a:lnTo>
                  <a:pt x="236" y="34"/>
                </a:lnTo>
                <a:lnTo>
                  <a:pt x="202" y="67"/>
                </a:lnTo>
                <a:lnTo>
                  <a:pt x="169" y="135"/>
                </a:lnTo>
                <a:lnTo>
                  <a:pt x="169" y="168"/>
                </a:lnTo>
                <a:lnTo>
                  <a:pt x="169" y="236"/>
                </a:lnTo>
                <a:lnTo>
                  <a:pt x="202" y="236"/>
                </a:lnTo>
                <a:lnTo>
                  <a:pt x="135" y="269"/>
                </a:lnTo>
                <a:lnTo>
                  <a:pt x="34" y="337"/>
                </a:lnTo>
                <a:lnTo>
                  <a:pt x="0" y="471"/>
                </a:lnTo>
                <a:lnTo>
                  <a:pt x="0" y="572"/>
                </a:lnTo>
                <a:lnTo>
                  <a:pt x="34" y="673"/>
                </a:lnTo>
                <a:lnTo>
                  <a:pt x="135" y="707"/>
                </a:lnTo>
                <a:lnTo>
                  <a:pt x="371" y="707"/>
                </a:lnTo>
                <a:lnTo>
                  <a:pt x="472" y="640"/>
                </a:lnTo>
                <a:lnTo>
                  <a:pt x="573" y="505"/>
                </a:lnTo>
                <a:lnTo>
                  <a:pt x="606" y="370"/>
                </a:lnTo>
                <a:lnTo>
                  <a:pt x="606" y="236"/>
                </a:lnTo>
                <a:lnTo>
                  <a:pt x="573" y="101"/>
                </a:lnTo>
                <a:lnTo>
                  <a:pt x="539" y="34"/>
                </a:lnTo>
                <a:lnTo>
                  <a:pt x="47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8"/>
          <p:cNvSpPr/>
          <p:nvPr/>
        </p:nvSpPr>
        <p:spPr>
          <a:xfrm>
            <a:off x="734873" y="189707"/>
            <a:ext cx="33793" cy="41946"/>
          </a:xfrm>
          <a:custGeom>
            <a:avLst/>
            <a:gdLst/>
            <a:ahLst/>
            <a:cxnLst/>
            <a:rect l="l" t="t" r="r" b="b"/>
            <a:pathLst>
              <a:path w="573" h="842" extrusionOk="0">
                <a:moveTo>
                  <a:pt x="371" y="202"/>
                </a:moveTo>
                <a:lnTo>
                  <a:pt x="337" y="337"/>
                </a:lnTo>
                <a:lnTo>
                  <a:pt x="270" y="371"/>
                </a:lnTo>
                <a:lnTo>
                  <a:pt x="202" y="404"/>
                </a:lnTo>
                <a:lnTo>
                  <a:pt x="169" y="472"/>
                </a:lnTo>
                <a:lnTo>
                  <a:pt x="169" y="438"/>
                </a:lnTo>
                <a:lnTo>
                  <a:pt x="169" y="371"/>
                </a:lnTo>
                <a:lnTo>
                  <a:pt x="202" y="303"/>
                </a:lnTo>
                <a:lnTo>
                  <a:pt x="236" y="236"/>
                </a:lnTo>
                <a:lnTo>
                  <a:pt x="303" y="202"/>
                </a:lnTo>
                <a:close/>
                <a:moveTo>
                  <a:pt x="371" y="0"/>
                </a:moveTo>
                <a:lnTo>
                  <a:pt x="236" y="68"/>
                </a:lnTo>
                <a:lnTo>
                  <a:pt x="101" y="135"/>
                </a:lnTo>
                <a:lnTo>
                  <a:pt x="68" y="169"/>
                </a:lnTo>
                <a:lnTo>
                  <a:pt x="34" y="169"/>
                </a:lnTo>
                <a:lnTo>
                  <a:pt x="34" y="236"/>
                </a:lnTo>
                <a:lnTo>
                  <a:pt x="0" y="371"/>
                </a:lnTo>
                <a:lnTo>
                  <a:pt x="0" y="505"/>
                </a:lnTo>
                <a:lnTo>
                  <a:pt x="68" y="775"/>
                </a:lnTo>
                <a:lnTo>
                  <a:pt x="68" y="808"/>
                </a:lnTo>
                <a:lnTo>
                  <a:pt x="135" y="808"/>
                </a:lnTo>
                <a:lnTo>
                  <a:pt x="169" y="775"/>
                </a:lnTo>
                <a:lnTo>
                  <a:pt x="169" y="741"/>
                </a:lnTo>
                <a:lnTo>
                  <a:pt x="169" y="606"/>
                </a:lnTo>
                <a:lnTo>
                  <a:pt x="236" y="674"/>
                </a:lnTo>
                <a:lnTo>
                  <a:pt x="303" y="775"/>
                </a:lnTo>
                <a:lnTo>
                  <a:pt x="371" y="808"/>
                </a:lnTo>
                <a:lnTo>
                  <a:pt x="472" y="842"/>
                </a:lnTo>
                <a:lnTo>
                  <a:pt x="539" y="842"/>
                </a:lnTo>
                <a:lnTo>
                  <a:pt x="573" y="775"/>
                </a:lnTo>
                <a:lnTo>
                  <a:pt x="573" y="741"/>
                </a:lnTo>
                <a:lnTo>
                  <a:pt x="505" y="674"/>
                </a:lnTo>
                <a:lnTo>
                  <a:pt x="404" y="640"/>
                </a:lnTo>
                <a:lnTo>
                  <a:pt x="337" y="539"/>
                </a:lnTo>
                <a:lnTo>
                  <a:pt x="472" y="438"/>
                </a:lnTo>
                <a:lnTo>
                  <a:pt x="539" y="270"/>
                </a:lnTo>
                <a:lnTo>
                  <a:pt x="573" y="169"/>
                </a:lnTo>
                <a:lnTo>
                  <a:pt x="539" y="101"/>
                </a:lnTo>
                <a:lnTo>
                  <a:pt x="472" y="34"/>
                </a:lnTo>
                <a:lnTo>
                  <a:pt x="37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8"/>
          <p:cNvSpPr/>
          <p:nvPr/>
        </p:nvSpPr>
        <p:spPr>
          <a:xfrm>
            <a:off x="683211" y="147760"/>
            <a:ext cx="139063" cy="119114"/>
          </a:xfrm>
          <a:custGeom>
            <a:avLst/>
            <a:gdLst/>
            <a:ahLst/>
            <a:cxnLst/>
            <a:rect l="l" t="t" r="r" b="b"/>
            <a:pathLst>
              <a:path w="2358" h="2391" extrusionOk="0">
                <a:moveTo>
                  <a:pt x="1550" y="1"/>
                </a:moveTo>
                <a:lnTo>
                  <a:pt x="944" y="34"/>
                </a:lnTo>
                <a:lnTo>
                  <a:pt x="237" y="34"/>
                </a:lnTo>
                <a:lnTo>
                  <a:pt x="35" y="102"/>
                </a:lnTo>
                <a:lnTo>
                  <a:pt x="1" y="135"/>
                </a:lnTo>
                <a:lnTo>
                  <a:pt x="102" y="203"/>
                </a:lnTo>
                <a:lnTo>
                  <a:pt x="203" y="236"/>
                </a:lnTo>
                <a:lnTo>
                  <a:pt x="371" y="270"/>
                </a:lnTo>
                <a:lnTo>
                  <a:pt x="1415" y="270"/>
                </a:lnTo>
                <a:lnTo>
                  <a:pt x="2055" y="203"/>
                </a:lnTo>
                <a:lnTo>
                  <a:pt x="2021" y="438"/>
                </a:lnTo>
                <a:lnTo>
                  <a:pt x="2021" y="640"/>
                </a:lnTo>
                <a:lnTo>
                  <a:pt x="2055" y="1078"/>
                </a:lnTo>
                <a:lnTo>
                  <a:pt x="2088" y="1583"/>
                </a:lnTo>
                <a:lnTo>
                  <a:pt x="2088" y="1852"/>
                </a:lnTo>
                <a:lnTo>
                  <a:pt x="2122" y="2122"/>
                </a:lnTo>
                <a:lnTo>
                  <a:pt x="977" y="2155"/>
                </a:lnTo>
                <a:lnTo>
                  <a:pt x="573" y="2122"/>
                </a:lnTo>
                <a:lnTo>
                  <a:pt x="371" y="2155"/>
                </a:lnTo>
                <a:lnTo>
                  <a:pt x="304" y="2223"/>
                </a:lnTo>
                <a:lnTo>
                  <a:pt x="203" y="2256"/>
                </a:lnTo>
                <a:lnTo>
                  <a:pt x="203" y="2290"/>
                </a:lnTo>
                <a:lnTo>
                  <a:pt x="304" y="2324"/>
                </a:lnTo>
                <a:lnTo>
                  <a:pt x="405" y="2357"/>
                </a:lnTo>
                <a:lnTo>
                  <a:pt x="573" y="2391"/>
                </a:lnTo>
                <a:lnTo>
                  <a:pt x="1617" y="2391"/>
                </a:lnTo>
                <a:lnTo>
                  <a:pt x="2257" y="2357"/>
                </a:lnTo>
                <a:lnTo>
                  <a:pt x="2324" y="2324"/>
                </a:lnTo>
                <a:lnTo>
                  <a:pt x="2358" y="2290"/>
                </a:lnTo>
                <a:lnTo>
                  <a:pt x="2358" y="2223"/>
                </a:lnTo>
                <a:lnTo>
                  <a:pt x="2324" y="2155"/>
                </a:lnTo>
                <a:lnTo>
                  <a:pt x="2324" y="1886"/>
                </a:lnTo>
                <a:lnTo>
                  <a:pt x="2324" y="1617"/>
                </a:lnTo>
                <a:lnTo>
                  <a:pt x="2290" y="1044"/>
                </a:lnTo>
                <a:lnTo>
                  <a:pt x="2290" y="607"/>
                </a:lnTo>
                <a:lnTo>
                  <a:pt x="2257" y="405"/>
                </a:lnTo>
                <a:lnTo>
                  <a:pt x="2223" y="169"/>
                </a:lnTo>
                <a:lnTo>
                  <a:pt x="2257" y="135"/>
                </a:lnTo>
                <a:lnTo>
                  <a:pt x="2257" y="68"/>
                </a:lnTo>
                <a:lnTo>
                  <a:pt x="2223" y="34"/>
                </a:lnTo>
                <a:lnTo>
                  <a:pt x="215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8"/>
          <p:cNvSpPr/>
          <p:nvPr/>
        </p:nvSpPr>
        <p:spPr>
          <a:xfrm>
            <a:off x="891747" y="186319"/>
            <a:ext cx="49657" cy="36965"/>
          </a:xfrm>
          <a:custGeom>
            <a:avLst/>
            <a:gdLst/>
            <a:ahLst/>
            <a:cxnLst/>
            <a:rect l="l" t="t" r="r" b="b"/>
            <a:pathLst>
              <a:path w="842" h="742" extrusionOk="0">
                <a:moveTo>
                  <a:pt x="34" y="1"/>
                </a:moveTo>
                <a:lnTo>
                  <a:pt x="0" y="35"/>
                </a:lnTo>
                <a:lnTo>
                  <a:pt x="0" y="68"/>
                </a:lnTo>
                <a:lnTo>
                  <a:pt x="0" y="102"/>
                </a:lnTo>
                <a:lnTo>
                  <a:pt x="34" y="102"/>
                </a:lnTo>
                <a:lnTo>
                  <a:pt x="135" y="169"/>
                </a:lnTo>
                <a:lnTo>
                  <a:pt x="236" y="203"/>
                </a:lnTo>
                <a:lnTo>
                  <a:pt x="168" y="405"/>
                </a:lnTo>
                <a:lnTo>
                  <a:pt x="135" y="607"/>
                </a:lnTo>
                <a:lnTo>
                  <a:pt x="168" y="674"/>
                </a:lnTo>
                <a:lnTo>
                  <a:pt x="236" y="708"/>
                </a:lnTo>
                <a:lnTo>
                  <a:pt x="269" y="742"/>
                </a:lnTo>
                <a:lnTo>
                  <a:pt x="303" y="674"/>
                </a:lnTo>
                <a:lnTo>
                  <a:pt x="337" y="506"/>
                </a:lnTo>
                <a:lnTo>
                  <a:pt x="370" y="304"/>
                </a:lnTo>
                <a:lnTo>
                  <a:pt x="606" y="304"/>
                </a:lnTo>
                <a:lnTo>
                  <a:pt x="741" y="270"/>
                </a:lnTo>
                <a:lnTo>
                  <a:pt x="808" y="203"/>
                </a:lnTo>
                <a:lnTo>
                  <a:pt x="842" y="169"/>
                </a:lnTo>
                <a:lnTo>
                  <a:pt x="842" y="136"/>
                </a:lnTo>
                <a:lnTo>
                  <a:pt x="842" y="68"/>
                </a:lnTo>
                <a:lnTo>
                  <a:pt x="808" y="35"/>
                </a:lnTo>
                <a:lnTo>
                  <a:pt x="74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8"/>
          <p:cNvSpPr/>
          <p:nvPr/>
        </p:nvSpPr>
        <p:spPr>
          <a:xfrm>
            <a:off x="800395" y="72287"/>
            <a:ext cx="41754" cy="48672"/>
          </a:xfrm>
          <a:custGeom>
            <a:avLst/>
            <a:gdLst/>
            <a:ahLst/>
            <a:cxnLst/>
            <a:rect l="l" t="t" r="r" b="b"/>
            <a:pathLst>
              <a:path w="708" h="977" extrusionOk="0">
                <a:moveTo>
                  <a:pt x="505" y="0"/>
                </a:moveTo>
                <a:lnTo>
                  <a:pt x="371" y="34"/>
                </a:lnTo>
                <a:lnTo>
                  <a:pt x="68" y="135"/>
                </a:lnTo>
                <a:lnTo>
                  <a:pt x="34" y="202"/>
                </a:lnTo>
                <a:lnTo>
                  <a:pt x="34" y="236"/>
                </a:lnTo>
                <a:lnTo>
                  <a:pt x="135" y="539"/>
                </a:lnTo>
                <a:lnTo>
                  <a:pt x="202" y="606"/>
                </a:lnTo>
                <a:lnTo>
                  <a:pt x="270" y="573"/>
                </a:lnTo>
                <a:lnTo>
                  <a:pt x="404" y="539"/>
                </a:lnTo>
                <a:lnTo>
                  <a:pt x="505" y="539"/>
                </a:lnTo>
                <a:lnTo>
                  <a:pt x="573" y="606"/>
                </a:lnTo>
                <a:lnTo>
                  <a:pt x="539" y="640"/>
                </a:lnTo>
                <a:lnTo>
                  <a:pt x="438" y="674"/>
                </a:lnTo>
                <a:lnTo>
                  <a:pt x="236" y="707"/>
                </a:lnTo>
                <a:lnTo>
                  <a:pt x="101" y="741"/>
                </a:lnTo>
                <a:lnTo>
                  <a:pt x="34" y="808"/>
                </a:lnTo>
                <a:lnTo>
                  <a:pt x="0" y="876"/>
                </a:lnTo>
                <a:lnTo>
                  <a:pt x="0" y="909"/>
                </a:lnTo>
                <a:lnTo>
                  <a:pt x="34" y="943"/>
                </a:lnTo>
                <a:lnTo>
                  <a:pt x="68" y="977"/>
                </a:lnTo>
                <a:lnTo>
                  <a:pt x="101" y="943"/>
                </a:lnTo>
                <a:lnTo>
                  <a:pt x="169" y="909"/>
                </a:lnTo>
                <a:lnTo>
                  <a:pt x="270" y="876"/>
                </a:lnTo>
                <a:lnTo>
                  <a:pt x="438" y="876"/>
                </a:lnTo>
                <a:lnTo>
                  <a:pt x="573" y="808"/>
                </a:lnTo>
                <a:lnTo>
                  <a:pt x="640" y="775"/>
                </a:lnTo>
                <a:lnTo>
                  <a:pt x="707" y="707"/>
                </a:lnTo>
                <a:lnTo>
                  <a:pt x="707" y="640"/>
                </a:lnTo>
                <a:lnTo>
                  <a:pt x="707" y="539"/>
                </a:lnTo>
                <a:lnTo>
                  <a:pt x="674" y="472"/>
                </a:lnTo>
                <a:lnTo>
                  <a:pt x="606" y="404"/>
                </a:lnTo>
                <a:lnTo>
                  <a:pt x="539" y="371"/>
                </a:lnTo>
                <a:lnTo>
                  <a:pt x="438" y="371"/>
                </a:lnTo>
                <a:lnTo>
                  <a:pt x="270" y="404"/>
                </a:lnTo>
                <a:lnTo>
                  <a:pt x="236" y="270"/>
                </a:lnTo>
                <a:lnTo>
                  <a:pt x="472" y="169"/>
                </a:lnTo>
                <a:lnTo>
                  <a:pt x="674" y="101"/>
                </a:lnTo>
                <a:lnTo>
                  <a:pt x="674" y="34"/>
                </a:lnTo>
                <a:lnTo>
                  <a:pt x="67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8"/>
          <p:cNvSpPr/>
          <p:nvPr/>
        </p:nvSpPr>
        <p:spPr>
          <a:xfrm>
            <a:off x="-39527" y="1232935"/>
            <a:ext cx="520277" cy="68848"/>
          </a:xfrm>
          <a:custGeom>
            <a:avLst/>
            <a:gdLst/>
            <a:ahLst/>
            <a:cxnLst/>
            <a:rect l="l" t="t" r="r" b="b"/>
            <a:pathLst>
              <a:path w="8822" h="1382" extrusionOk="0">
                <a:moveTo>
                  <a:pt x="1" y="1"/>
                </a:moveTo>
                <a:lnTo>
                  <a:pt x="1" y="270"/>
                </a:lnTo>
                <a:lnTo>
                  <a:pt x="1078" y="472"/>
                </a:lnTo>
                <a:lnTo>
                  <a:pt x="2155" y="607"/>
                </a:lnTo>
                <a:lnTo>
                  <a:pt x="3233" y="708"/>
                </a:lnTo>
                <a:lnTo>
                  <a:pt x="4344" y="775"/>
                </a:lnTo>
                <a:lnTo>
                  <a:pt x="5421" y="876"/>
                </a:lnTo>
                <a:lnTo>
                  <a:pt x="6499" y="977"/>
                </a:lnTo>
                <a:lnTo>
                  <a:pt x="7576" y="1145"/>
                </a:lnTo>
                <a:lnTo>
                  <a:pt x="8115" y="1246"/>
                </a:lnTo>
                <a:lnTo>
                  <a:pt x="8653" y="1381"/>
                </a:lnTo>
                <a:lnTo>
                  <a:pt x="8754" y="1381"/>
                </a:lnTo>
                <a:lnTo>
                  <a:pt x="8822" y="1280"/>
                </a:lnTo>
                <a:lnTo>
                  <a:pt x="8788" y="1179"/>
                </a:lnTo>
                <a:lnTo>
                  <a:pt x="8754" y="1145"/>
                </a:lnTo>
                <a:lnTo>
                  <a:pt x="8721" y="1112"/>
                </a:lnTo>
                <a:lnTo>
                  <a:pt x="8182" y="1011"/>
                </a:lnTo>
                <a:lnTo>
                  <a:pt x="7643" y="876"/>
                </a:lnTo>
                <a:lnTo>
                  <a:pt x="6566" y="741"/>
                </a:lnTo>
                <a:lnTo>
                  <a:pt x="5455" y="607"/>
                </a:lnTo>
                <a:lnTo>
                  <a:pt x="4378" y="539"/>
                </a:lnTo>
                <a:lnTo>
                  <a:pt x="3267" y="438"/>
                </a:lnTo>
                <a:lnTo>
                  <a:pt x="2155" y="337"/>
                </a:lnTo>
                <a:lnTo>
                  <a:pt x="1078" y="203"/>
                </a:lnTo>
                <a:lnTo>
                  <a:pt x="539" y="102"/>
                </a:lnTo>
                <a:lnTo>
                  <a:pt x="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8"/>
          <p:cNvSpPr/>
          <p:nvPr/>
        </p:nvSpPr>
        <p:spPr>
          <a:xfrm>
            <a:off x="838139" y="141035"/>
            <a:ext cx="150917" cy="120807"/>
          </a:xfrm>
          <a:custGeom>
            <a:avLst/>
            <a:gdLst/>
            <a:ahLst/>
            <a:cxnLst/>
            <a:rect l="l" t="t" r="r" b="b"/>
            <a:pathLst>
              <a:path w="2559" h="2425" extrusionOk="0">
                <a:moveTo>
                  <a:pt x="1986" y="1"/>
                </a:moveTo>
                <a:lnTo>
                  <a:pt x="1616" y="68"/>
                </a:lnTo>
                <a:lnTo>
                  <a:pt x="909" y="68"/>
                </a:lnTo>
                <a:lnTo>
                  <a:pt x="539" y="102"/>
                </a:lnTo>
                <a:lnTo>
                  <a:pt x="202" y="136"/>
                </a:lnTo>
                <a:lnTo>
                  <a:pt x="168" y="68"/>
                </a:lnTo>
                <a:lnTo>
                  <a:pt x="168" y="35"/>
                </a:lnTo>
                <a:lnTo>
                  <a:pt x="101" y="35"/>
                </a:lnTo>
                <a:lnTo>
                  <a:pt x="67" y="68"/>
                </a:lnTo>
                <a:lnTo>
                  <a:pt x="34" y="304"/>
                </a:lnTo>
                <a:lnTo>
                  <a:pt x="0" y="573"/>
                </a:lnTo>
                <a:lnTo>
                  <a:pt x="0" y="1112"/>
                </a:lnTo>
                <a:lnTo>
                  <a:pt x="34" y="1718"/>
                </a:lnTo>
                <a:lnTo>
                  <a:pt x="67" y="2021"/>
                </a:lnTo>
                <a:lnTo>
                  <a:pt x="168" y="2324"/>
                </a:lnTo>
                <a:lnTo>
                  <a:pt x="202" y="2358"/>
                </a:lnTo>
                <a:lnTo>
                  <a:pt x="303" y="2358"/>
                </a:lnTo>
                <a:lnTo>
                  <a:pt x="337" y="2290"/>
                </a:lnTo>
                <a:lnTo>
                  <a:pt x="303" y="1987"/>
                </a:lnTo>
                <a:lnTo>
                  <a:pt x="303" y="1684"/>
                </a:lnTo>
                <a:lnTo>
                  <a:pt x="236" y="1078"/>
                </a:lnTo>
                <a:lnTo>
                  <a:pt x="236" y="674"/>
                </a:lnTo>
                <a:lnTo>
                  <a:pt x="202" y="237"/>
                </a:lnTo>
                <a:lnTo>
                  <a:pt x="438" y="270"/>
                </a:lnTo>
                <a:lnTo>
                  <a:pt x="1145" y="270"/>
                </a:lnTo>
                <a:lnTo>
                  <a:pt x="2222" y="203"/>
                </a:lnTo>
                <a:lnTo>
                  <a:pt x="2256" y="237"/>
                </a:lnTo>
                <a:lnTo>
                  <a:pt x="2289" y="270"/>
                </a:lnTo>
                <a:lnTo>
                  <a:pt x="2323" y="270"/>
                </a:lnTo>
                <a:lnTo>
                  <a:pt x="2289" y="573"/>
                </a:lnTo>
                <a:lnTo>
                  <a:pt x="2323" y="910"/>
                </a:lnTo>
                <a:lnTo>
                  <a:pt x="2357" y="2088"/>
                </a:lnTo>
                <a:lnTo>
                  <a:pt x="2121" y="2055"/>
                </a:lnTo>
                <a:lnTo>
                  <a:pt x="1885" y="2088"/>
                </a:lnTo>
                <a:lnTo>
                  <a:pt x="1414" y="2122"/>
                </a:lnTo>
                <a:lnTo>
                  <a:pt x="673" y="2122"/>
                </a:lnTo>
                <a:lnTo>
                  <a:pt x="539" y="2156"/>
                </a:lnTo>
                <a:lnTo>
                  <a:pt x="404" y="2189"/>
                </a:lnTo>
                <a:lnTo>
                  <a:pt x="337" y="2290"/>
                </a:lnTo>
                <a:lnTo>
                  <a:pt x="404" y="2358"/>
                </a:lnTo>
                <a:lnTo>
                  <a:pt x="505" y="2391"/>
                </a:lnTo>
                <a:lnTo>
                  <a:pt x="774" y="2425"/>
                </a:lnTo>
                <a:lnTo>
                  <a:pt x="1279" y="2358"/>
                </a:lnTo>
                <a:lnTo>
                  <a:pt x="2087" y="2358"/>
                </a:lnTo>
                <a:lnTo>
                  <a:pt x="2357" y="2290"/>
                </a:lnTo>
                <a:lnTo>
                  <a:pt x="2424" y="2324"/>
                </a:lnTo>
                <a:lnTo>
                  <a:pt x="2525" y="2324"/>
                </a:lnTo>
                <a:lnTo>
                  <a:pt x="2559" y="2257"/>
                </a:lnTo>
                <a:lnTo>
                  <a:pt x="2491" y="1078"/>
                </a:lnTo>
                <a:lnTo>
                  <a:pt x="2525" y="573"/>
                </a:lnTo>
                <a:lnTo>
                  <a:pt x="2491" y="304"/>
                </a:lnTo>
                <a:lnTo>
                  <a:pt x="2424" y="68"/>
                </a:lnTo>
                <a:lnTo>
                  <a:pt x="2390" y="68"/>
                </a:lnTo>
                <a:lnTo>
                  <a:pt x="2390" y="102"/>
                </a:lnTo>
                <a:lnTo>
                  <a:pt x="2357" y="102"/>
                </a:lnTo>
                <a:lnTo>
                  <a:pt x="2289" y="35"/>
                </a:lnTo>
                <a:lnTo>
                  <a:pt x="2222" y="35"/>
                </a:lnTo>
                <a:lnTo>
                  <a:pt x="198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8"/>
          <p:cNvSpPr/>
          <p:nvPr/>
        </p:nvSpPr>
        <p:spPr>
          <a:xfrm>
            <a:off x="2214675" y="4540518"/>
            <a:ext cx="1314494" cy="612207"/>
          </a:xfrm>
          <a:custGeom>
            <a:avLst/>
            <a:gdLst/>
            <a:ahLst/>
            <a:cxnLst/>
            <a:rect l="l" t="t" r="r" b="b"/>
            <a:pathLst>
              <a:path w="22289" h="12289" extrusionOk="0">
                <a:moveTo>
                  <a:pt x="472" y="5757"/>
                </a:moveTo>
                <a:lnTo>
                  <a:pt x="674" y="6262"/>
                </a:lnTo>
                <a:lnTo>
                  <a:pt x="943" y="6734"/>
                </a:lnTo>
                <a:lnTo>
                  <a:pt x="606" y="6734"/>
                </a:lnTo>
                <a:lnTo>
                  <a:pt x="438" y="6666"/>
                </a:lnTo>
                <a:lnTo>
                  <a:pt x="270" y="6565"/>
                </a:lnTo>
                <a:lnTo>
                  <a:pt x="169" y="6464"/>
                </a:lnTo>
                <a:lnTo>
                  <a:pt x="135" y="6363"/>
                </a:lnTo>
                <a:lnTo>
                  <a:pt x="135" y="6262"/>
                </a:lnTo>
                <a:lnTo>
                  <a:pt x="169" y="6128"/>
                </a:lnTo>
                <a:lnTo>
                  <a:pt x="303" y="5926"/>
                </a:lnTo>
                <a:lnTo>
                  <a:pt x="472" y="5757"/>
                </a:lnTo>
                <a:close/>
                <a:moveTo>
                  <a:pt x="11414" y="6094"/>
                </a:moveTo>
                <a:lnTo>
                  <a:pt x="11548" y="6161"/>
                </a:lnTo>
                <a:lnTo>
                  <a:pt x="11717" y="6565"/>
                </a:lnTo>
                <a:lnTo>
                  <a:pt x="11784" y="6969"/>
                </a:lnTo>
                <a:lnTo>
                  <a:pt x="11548" y="6835"/>
                </a:lnTo>
                <a:lnTo>
                  <a:pt x="11245" y="6734"/>
                </a:lnTo>
                <a:lnTo>
                  <a:pt x="10976" y="6633"/>
                </a:lnTo>
                <a:lnTo>
                  <a:pt x="10673" y="6565"/>
                </a:lnTo>
                <a:lnTo>
                  <a:pt x="10875" y="6363"/>
                </a:lnTo>
                <a:lnTo>
                  <a:pt x="11077" y="6195"/>
                </a:lnTo>
                <a:lnTo>
                  <a:pt x="11178" y="6128"/>
                </a:lnTo>
                <a:lnTo>
                  <a:pt x="11279" y="6094"/>
                </a:lnTo>
                <a:close/>
                <a:moveTo>
                  <a:pt x="1852" y="0"/>
                </a:moveTo>
                <a:lnTo>
                  <a:pt x="1785" y="34"/>
                </a:lnTo>
                <a:lnTo>
                  <a:pt x="1751" y="101"/>
                </a:lnTo>
                <a:lnTo>
                  <a:pt x="1549" y="741"/>
                </a:lnTo>
                <a:lnTo>
                  <a:pt x="1280" y="1347"/>
                </a:lnTo>
                <a:lnTo>
                  <a:pt x="775" y="2559"/>
                </a:lnTo>
                <a:lnTo>
                  <a:pt x="573" y="3199"/>
                </a:lnTo>
                <a:lnTo>
                  <a:pt x="404" y="3805"/>
                </a:lnTo>
                <a:lnTo>
                  <a:pt x="337" y="4141"/>
                </a:lnTo>
                <a:lnTo>
                  <a:pt x="303" y="4478"/>
                </a:lnTo>
                <a:lnTo>
                  <a:pt x="303" y="4781"/>
                </a:lnTo>
                <a:lnTo>
                  <a:pt x="303" y="5151"/>
                </a:lnTo>
                <a:lnTo>
                  <a:pt x="371" y="5421"/>
                </a:lnTo>
                <a:lnTo>
                  <a:pt x="438" y="5690"/>
                </a:lnTo>
                <a:lnTo>
                  <a:pt x="202" y="5825"/>
                </a:lnTo>
                <a:lnTo>
                  <a:pt x="135" y="5926"/>
                </a:lnTo>
                <a:lnTo>
                  <a:pt x="68" y="6027"/>
                </a:lnTo>
                <a:lnTo>
                  <a:pt x="0" y="6128"/>
                </a:lnTo>
                <a:lnTo>
                  <a:pt x="0" y="6262"/>
                </a:lnTo>
                <a:lnTo>
                  <a:pt x="0" y="6363"/>
                </a:lnTo>
                <a:lnTo>
                  <a:pt x="34" y="6498"/>
                </a:lnTo>
                <a:lnTo>
                  <a:pt x="101" y="6633"/>
                </a:lnTo>
                <a:lnTo>
                  <a:pt x="202" y="6734"/>
                </a:lnTo>
                <a:lnTo>
                  <a:pt x="337" y="6801"/>
                </a:lnTo>
                <a:lnTo>
                  <a:pt x="472" y="6868"/>
                </a:lnTo>
                <a:lnTo>
                  <a:pt x="775" y="6902"/>
                </a:lnTo>
                <a:lnTo>
                  <a:pt x="1078" y="6902"/>
                </a:lnTo>
                <a:lnTo>
                  <a:pt x="1414" y="7340"/>
                </a:lnTo>
                <a:lnTo>
                  <a:pt x="1818" y="7744"/>
                </a:lnTo>
                <a:lnTo>
                  <a:pt x="2256" y="8047"/>
                </a:lnTo>
                <a:lnTo>
                  <a:pt x="2458" y="8182"/>
                </a:lnTo>
                <a:lnTo>
                  <a:pt x="2694" y="8283"/>
                </a:lnTo>
                <a:lnTo>
                  <a:pt x="3300" y="8485"/>
                </a:lnTo>
                <a:lnTo>
                  <a:pt x="3939" y="8653"/>
                </a:lnTo>
                <a:lnTo>
                  <a:pt x="5252" y="8956"/>
                </a:lnTo>
                <a:lnTo>
                  <a:pt x="5825" y="9057"/>
                </a:lnTo>
                <a:lnTo>
                  <a:pt x="6397" y="9091"/>
                </a:lnTo>
                <a:lnTo>
                  <a:pt x="6700" y="9091"/>
                </a:lnTo>
                <a:lnTo>
                  <a:pt x="6969" y="9057"/>
                </a:lnTo>
                <a:lnTo>
                  <a:pt x="7273" y="9023"/>
                </a:lnTo>
                <a:lnTo>
                  <a:pt x="7542" y="8922"/>
                </a:lnTo>
                <a:lnTo>
                  <a:pt x="7845" y="8821"/>
                </a:lnTo>
                <a:lnTo>
                  <a:pt x="8081" y="8720"/>
                </a:lnTo>
                <a:lnTo>
                  <a:pt x="8586" y="8417"/>
                </a:lnTo>
                <a:lnTo>
                  <a:pt x="9091" y="8081"/>
                </a:lnTo>
                <a:lnTo>
                  <a:pt x="9528" y="7710"/>
                </a:lnTo>
                <a:lnTo>
                  <a:pt x="10067" y="7205"/>
                </a:lnTo>
                <a:lnTo>
                  <a:pt x="10572" y="6700"/>
                </a:lnTo>
                <a:lnTo>
                  <a:pt x="11178" y="6902"/>
                </a:lnTo>
                <a:lnTo>
                  <a:pt x="11515" y="7070"/>
                </a:lnTo>
                <a:lnTo>
                  <a:pt x="11818" y="7205"/>
                </a:lnTo>
                <a:lnTo>
                  <a:pt x="11851" y="7609"/>
                </a:lnTo>
                <a:lnTo>
                  <a:pt x="11851" y="8013"/>
                </a:lnTo>
                <a:lnTo>
                  <a:pt x="11818" y="8855"/>
                </a:lnTo>
                <a:lnTo>
                  <a:pt x="11851" y="9326"/>
                </a:lnTo>
                <a:lnTo>
                  <a:pt x="11986" y="9798"/>
                </a:lnTo>
                <a:lnTo>
                  <a:pt x="12121" y="10269"/>
                </a:lnTo>
                <a:lnTo>
                  <a:pt x="12323" y="10707"/>
                </a:lnTo>
                <a:lnTo>
                  <a:pt x="12592" y="11144"/>
                </a:lnTo>
                <a:lnTo>
                  <a:pt x="12895" y="11515"/>
                </a:lnTo>
                <a:lnTo>
                  <a:pt x="13232" y="11885"/>
                </a:lnTo>
                <a:lnTo>
                  <a:pt x="13636" y="12188"/>
                </a:lnTo>
                <a:lnTo>
                  <a:pt x="13737" y="12289"/>
                </a:lnTo>
                <a:lnTo>
                  <a:pt x="14073" y="12289"/>
                </a:lnTo>
                <a:lnTo>
                  <a:pt x="13501" y="11818"/>
                </a:lnTo>
                <a:lnTo>
                  <a:pt x="13265" y="11548"/>
                </a:lnTo>
                <a:lnTo>
                  <a:pt x="12996" y="11279"/>
                </a:lnTo>
                <a:lnTo>
                  <a:pt x="12794" y="11010"/>
                </a:lnTo>
                <a:lnTo>
                  <a:pt x="12592" y="10707"/>
                </a:lnTo>
                <a:lnTo>
                  <a:pt x="12424" y="10404"/>
                </a:lnTo>
                <a:lnTo>
                  <a:pt x="12255" y="10067"/>
                </a:lnTo>
                <a:lnTo>
                  <a:pt x="12188" y="9798"/>
                </a:lnTo>
                <a:lnTo>
                  <a:pt x="12121" y="9562"/>
                </a:lnTo>
                <a:lnTo>
                  <a:pt x="12087" y="9023"/>
                </a:lnTo>
                <a:lnTo>
                  <a:pt x="12087" y="8451"/>
                </a:lnTo>
                <a:lnTo>
                  <a:pt x="12087" y="7912"/>
                </a:lnTo>
                <a:lnTo>
                  <a:pt x="12087" y="7340"/>
                </a:lnTo>
                <a:lnTo>
                  <a:pt x="12053" y="7070"/>
                </a:lnTo>
                <a:lnTo>
                  <a:pt x="11986" y="6835"/>
                </a:lnTo>
                <a:lnTo>
                  <a:pt x="11919" y="6565"/>
                </a:lnTo>
                <a:lnTo>
                  <a:pt x="11818" y="6363"/>
                </a:lnTo>
                <a:lnTo>
                  <a:pt x="11683" y="6128"/>
                </a:lnTo>
                <a:lnTo>
                  <a:pt x="11481" y="5926"/>
                </a:lnTo>
                <a:lnTo>
                  <a:pt x="11346" y="5825"/>
                </a:lnTo>
                <a:lnTo>
                  <a:pt x="11279" y="5791"/>
                </a:lnTo>
                <a:lnTo>
                  <a:pt x="11245" y="5825"/>
                </a:lnTo>
                <a:lnTo>
                  <a:pt x="10437" y="6565"/>
                </a:lnTo>
                <a:lnTo>
                  <a:pt x="9663" y="7306"/>
                </a:lnTo>
                <a:lnTo>
                  <a:pt x="9225" y="7676"/>
                </a:lnTo>
                <a:lnTo>
                  <a:pt x="8788" y="7979"/>
                </a:lnTo>
                <a:lnTo>
                  <a:pt x="8350" y="8283"/>
                </a:lnTo>
                <a:lnTo>
                  <a:pt x="7879" y="8552"/>
                </a:lnTo>
                <a:lnTo>
                  <a:pt x="7576" y="8687"/>
                </a:lnTo>
                <a:lnTo>
                  <a:pt x="7306" y="8754"/>
                </a:lnTo>
                <a:lnTo>
                  <a:pt x="7003" y="8821"/>
                </a:lnTo>
                <a:lnTo>
                  <a:pt x="6734" y="8855"/>
                </a:lnTo>
                <a:lnTo>
                  <a:pt x="6128" y="8855"/>
                </a:lnTo>
                <a:lnTo>
                  <a:pt x="5522" y="8788"/>
                </a:lnTo>
                <a:lnTo>
                  <a:pt x="4916" y="8687"/>
                </a:lnTo>
                <a:lnTo>
                  <a:pt x="4310" y="8518"/>
                </a:lnTo>
                <a:lnTo>
                  <a:pt x="3165" y="8215"/>
                </a:lnTo>
                <a:lnTo>
                  <a:pt x="2896" y="8114"/>
                </a:lnTo>
                <a:lnTo>
                  <a:pt x="2593" y="7979"/>
                </a:lnTo>
                <a:lnTo>
                  <a:pt x="2357" y="7845"/>
                </a:lnTo>
                <a:lnTo>
                  <a:pt x="2088" y="7643"/>
                </a:lnTo>
                <a:lnTo>
                  <a:pt x="1852" y="7441"/>
                </a:lnTo>
                <a:lnTo>
                  <a:pt x="1650" y="7239"/>
                </a:lnTo>
                <a:lnTo>
                  <a:pt x="1448" y="6969"/>
                </a:lnTo>
                <a:lnTo>
                  <a:pt x="1246" y="6734"/>
                </a:lnTo>
                <a:lnTo>
                  <a:pt x="1078" y="6464"/>
                </a:lnTo>
                <a:lnTo>
                  <a:pt x="943" y="6161"/>
                </a:lnTo>
                <a:lnTo>
                  <a:pt x="808" y="5892"/>
                </a:lnTo>
                <a:lnTo>
                  <a:pt x="707" y="5589"/>
                </a:lnTo>
                <a:lnTo>
                  <a:pt x="606" y="5286"/>
                </a:lnTo>
                <a:lnTo>
                  <a:pt x="573" y="5017"/>
                </a:lnTo>
                <a:lnTo>
                  <a:pt x="539" y="4714"/>
                </a:lnTo>
                <a:lnTo>
                  <a:pt x="539" y="4411"/>
                </a:lnTo>
                <a:lnTo>
                  <a:pt x="606" y="3872"/>
                </a:lnTo>
                <a:lnTo>
                  <a:pt x="707" y="3333"/>
                </a:lnTo>
                <a:lnTo>
                  <a:pt x="909" y="2828"/>
                </a:lnTo>
                <a:lnTo>
                  <a:pt x="1111" y="2290"/>
                </a:lnTo>
                <a:lnTo>
                  <a:pt x="1549" y="1280"/>
                </a:lnTo>
                <a:lnTo>
                  <a:pt x="1751" y="775"/>
                </a:lnTo>
                <a:lnTo>
                  <a:pt x="1953" y="236"/>
                </a:lnTo>
                <a:lnTo>
                  <a:pt x="3266" y="472"/>
                </a:lnTo>
                <a:lnTo>
                  <a:pt x="4545" y="741"/>
                </a:lnTo>
                <a:lnTo>
                  <a:pt x="5858" y="1044"/>
                </a:lnTo>
                <a:lnTo>
                  <a:pt x="7138" y="1381"/>
                </a:lnTo>
                <a:lnTo>
                  <a:pt x="8417" y="1751"/>
                </a:lnTo>
                <a:lnTo>
                  <a:pt x="9663" y="2189"/>
                </a:lnTo>
                <a:lnTo>
                  <a:pt x="10909" y="2626"/>
                </a:lnTo>
                <a:lnTo>
                  <a:pt x="12154" y="3098"/>
                </a:lnTo>
                <a:lnTo>
                  <a:pt x="13434" y="3636"/>
                </a:lnTo>
                <a:lnTo>
                  <a:pt x="14713" y="4209"/>
                </a:lnTo>
                <a:lnTo>
                  <a:pt x="17238" y="5387"/>
                </a:lnTo>
                <a:lnTo>
                  <a:pt x="19763" y="6633"/>
                </a:lnTo>
                <a:lnTo>
                  <a:pt x="20336" y="6902"/>
                </a:lnTo>
                <a:lnTo>
                  <a:pt x="20706" y="7070"/>
                </a:lnTo>
                <a:lnTo>
                  <a:pt x="21076" y="7272"/>
                </a:lnTo>
                <a:lnTo>
                  <a:pt x="21413" y="7508"/>
                </a:lnTo>
                <a:lnTo>
                  <a:pt x="21716" y="7744"/>
                </a:lnTo>
                <a:lnTo>
                  <a:pt x="21851" y="7878"/>
                </a:lnTo>
                <a:lnTo>
                  <a:pt x="21952" y="8013"/>
                </a:lnTo>
                <a:lnTo>
                  <a:pt x="22019" y="8148"/>
                </a:lnTo>
                <a:lnTo>
                  <a:pt x="22053" y="8316"/>
                </a:lnTo>
                <a:lnTo>
                  <a:pt x="21548" y="9461"/>
                </a:lnTo>
                <a:lnTo>
                  <a:pt x="21009" y="10606"/>
                </a:lnTo>
                <a:lnTo>
                  <a:pt x="20605" y="11447"/>
                </a:lnTo>
                <a:lnTo>
                  <a:pt x="20167" y="12289"/>
                </a:lnTo>
                <a:lnTo>
                  <a:pt x="20470" y="12289"/>
                </a:lnTo>
                <a:lnTo>
                  <a:pt x="20773" y="11582"/>
                </a:lnTo>
                <a:lnTo>
                  <a:pt x="21076" y="10942"/>
                </a:lnTo>
                <a:lnTo>
                  <a:pt x="21649" y="9764"/>
                </a:lnTo>
                <a:lnTo>
                  <a:pt x="21884" y="9158"/>
                </a:lnTo>
                <a:lnTo>
                  <a:pt x="22019" y="8855"/>
                </a:lnTo>
                <a:lnTo>
                  <a:pt x="22086" y="8518"/>
                </a:lnTo>
                <a:lnTo>
                  <a:pt x="22154" y="8552"/>
                </a:lnTo>
                <a:lnTo>
                  <a:pt x="22221" y="8552"/>
                </a:lnTo>
                <a:lnTo>
                  <a:pt x="22255" y="8518"/>
                </a:lnTo>
                <a:lnTo>
                  <a:pt x="22288" y="8451"/>
                </a:lnTo>
                <a:lnTo>
                  <a:pt x="22255" y="8215"/>
                </a:lnTo>
                <a:lnTo>
                  <a:pt x="22187" y="8047"/>
                </a:lnTo>
                <a:lnTo>
                  <a:pt x="22086" y="7845"/>
                </a:lnTo>
                <a:lnTo>
                  <a:pt x="21952" y="7710"/>
                </a:lnTo>
                <a:lnTo>
                  <a:pt x="21581" y="7407"/>
                </a:lnTo>
                <a:lnTo>
                  <a:pt x="21245" y="7171"/>
                </a:lnTo>
                <a:lnTo>
                  <a:pt x="20639" y="6801"/>
                </a:lnTo>
                <a:lnTo>
                  <a:pt x="19999" y="6498"/>
                </a:lnTo>
                <a:lnTo>
                  <a:pt x="18720" y="5858"/>
                </a:lnTo>
                <a:lnTo>
                  <a:pt x="17339" y="5185"/>
                </a:lnTo>
                <a:lnTo>
                  <a:pt x="15959" y="4545"/>
                </a:lnTo>
                <a:lnTo>
                  <a:pt x="14578" y="3906"/>
                </a:lnTo>
                <a:lnTo>
                  <a:pt x="13164" y="3300"/>
                </a:lnTo>
                <a:lnTo>
                  <a:pt x="11851" y="2761"/>
                </a:lnTo>
                <a:lnTo>
                  <a:pt x="10538" y="2256"/>
                </a:lnTo>
                <a:lnTo>
                  <a:pt x="9192" y="1785"/>
                </a:lnTo>
                <a:lnTo>
                  <a:pt x="7845" y="1381"/>
                </a:lnTo>
                <a:lnTo>
                  <a:pt x="6397" y="943"/>
                </a:lnTo>
                <a:lnTo>
                  <a:pt x="4949" y="573"/>
                </a:lnTo>
                <a:lnTo>
                  <a:pt x="4209" y="438"/>
                </a:lnTo>
                <a:lnTo>
                  <a:pt x="3468" y="270"/>
                </a:lnTo>
                <a:lnTo>
                  <a:pt x="2727" y="169"/>
                </a:lnTo>
                <a:lnTo>
                  <a:pt x="1987" y="101"/>
                </a:lnTo>
                <a:lnTo>
                  <a:pt x="1919" y="34"/>
                </a:lnTo>
                <a:lnTo>
                  <a:pt x="185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8"/>
          <p:cNvSpPr/>
          <p:nvPr/>
        </p:nvSpPr>
        <p:spPr>
          <a:xfrm>
            <a:off x="210645" y="297014"/>
            <a:ext cx="154927" cy="120857"/>
          </a:xfrm>
          <a:custGeom>
            <a:avLst/>
            <a:gdLst/>
            <a:ahLst/>
            <a:cxnLst/>
            <a:rect l="l" t="t" r="r" b="b"/>
            <a:pathLst>
              <a:path w="2627" h="2426" extrusionOk="0">
                <a:moveTo>
                  <a:pt x="1819" y="1"/>
                </a:moveTo>
                <a:lnTo>
                  <a:pt x="1314" y="68"/>
                </a:lnTo>
                <a:lnTo>
                  <a:pt x="742" y="102"/>
                </a:lnTo>
                <a:lnTo>
                  <a:pt x="169" y="203"/>
                </a:lnTo>
                <a:lnTo>
                  <a:pt x="136" y="136"/>
                </a:lnTo>
                <a:lnTo>
                  <a:pt x="102" y="102"/>
                </a:lnTo>
                <a:lnTo>
                  <a:pt x="68" y="102"/>
                </a:lnTo>
                <a:lnTo>
                  <a:pt x="35" y="136"/>
                </a:lnTo>
                <a:lnTo>
                  <a:pt x="1" y="439"/>
                </a:lnTo>
                <a:lnTo>
                  <a:pt x="35" y="742"/>
                </a:lnTo>
                <a:lnTo>
                  <a:pt x="68" y="1348"/>
                </a:lnTo>
                <a:lnTo>
                  <a:pt x="68" y="1853"/>
                </a:lnTo>
                <a:lnTo>
                  <a:pt x="68" y="2122"/>
                </a:lnTo>
                <a:lnTo>
                  <a:pt x="136" y="2391"/>
                </a:lnTo>
                <a:lnTo>
                  <a:pt x="169" y="2425"/>
                </a:lnTo>
                <a:lnTo>
                  <a:pt x="237" y="2391"/>
                </a:lnTo>
                <a:lnTo>
                  <a:pt x="1314" y="2391"/>
                </a:lnTo>
                <a:lnTo>
                  <a:pt x="1853" y="2358"/>
                </a:lnTo>
                <a:lnTo>
                  <a:pt x="2088" y="2324"/>
                </a:lnTo>
                <a:lnTo>
                  <a:pt x="2358" y="2290"/>
                </a:lnTo>
                <a:lnTo>
                  <a:pt x="2358" y="2324"/>
                </a:lnTo>
                <a:lnTo>
                  <a:pt x="2425" y="2324"/>
                </a:lnTo>
                <a:lnTo>
                  <a:pt x="2526" y="2257"/>
                </a:lnTo>
                <a:lnTo>
                  <a:pt x="2560" y="2189"/>
                </a:lnTo>
                <a:lnTo>
                  <a:pt x="2593" y="2088"/>
                </a:lnTo>
                <a:lnTo>
                  <a:pt x="2627" y="1954"/>
                </a:lnTo>
                <a:lnTo>
                  <a:pt x="2593" y="1684"/>
                </a:lnTo>
                <a:lnTo>
                  <a:pt x="2560" y="1482"/>
                </a:lnTo>
                <a:lnTo>
                  <a:pt x="2560" y="742"/>
                </a:lnTo>
                <a:lnTo>
                  <a:pt x="2492" y="405"/>
                </a:lnTo>
                <a:lnTo>
                  <a:pt x="2425" y="237"/>
                </a:lnTo>
                <a:lnTo>
                  <a:pt x="2358" y="102"/>
                </a:lnTo>
                <a:lnTo>
                  <a:pt x="2324" y="102"/>
                </a:lnTo>
                <a:lnTo>
                  <a:pt x="2290" y="203"/>
                </a:lnTo>
                <a:lnTo>
                  <a:pt x="2257" y="338"/>
                </a:lnTo>
                <a:lnTo>
                  <a:pt x="2257" y="607"/>
                </a:lnTo>
                <a:lnTo>
                  <a:pt x="2324" y="1146"/>
                </a:lnTo>
                <a:lnTo>
                  <a:pt x="2358" y="1651"/>
                </a:lnTo>
                <a:lnTo>
                  <a:pt x="2358" y="2156"/>
                </a:lnTo>
                <a:lnTo>
                  <a:pt x="2088" y="2122"/>
                </a:lnTo>
                <a:lnTo>
                  <a:pt x="1853" y="2088"/>
                </a:lnTo>
                <a:lnTo>
                  <a:pt x="1314" y="2088"/>
                </a:lnTo>
                <a:lnTo>
                  <a:pt x="270" y="2189"/>
                </a:lnTo>
                <a:lnTo>
                  <a:pt x="270" y="1920"/>
                </a:lnTo>
                <a:lnTo>
                  <a:pt x="270" y="1684"/>
                </a:lnTo>
                <a:lnTo>
                  <a:pt x="237" y="1146"/>
                </a:lnTo>
                <a:lnTo>
                  <a:pt x="237" y="775"/>
                </a:lnTo>
                <a:lnTo>
                  <a:pt x="203" y="405"/>
                </a:lnTo>
                <a:lnTo>
                  <a:pt x="843" y="338"/>
                </a:lnTo>
                <a:lnTo>
                  <a:pt x="1482" y="270"/>
                </a:lnTo>
                <a:lnTo>
                  <a:pt x="1920" y="237"/>
                </a:lnTo>
                <a:lnTo>
                  <a:pt x="2122" y="203"/>
                </a:lnTo>
                <a:lnTo>
                  <a:pt x="2324" y="102"/>
                </a:lnTo>
                <a:lnTo>
                  <a:pt x="2324" y="68"/>
                </a:lnTo>
                <a:lnTo>
                  <a:pt x="2189" y="35"/>
                </a:lnTo>
                <a:lnTo>
                  <a:pt x="208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8"/>
          <p:cNvSpPr/>
          <p:nvPr/>
        </p:nvSpPr>
        <p:spPr>
          <a:xfrm>
            <a:off x="2013569" y="505002"/>
            <a:ext cx="145020" cy="147659"/>
          </a:xfrm>
          <a:custGeom>
            <a:avLst/>
            <a:gdLst/>
            <a:ahLst/>
            <a:cxnLst/>
            <a:rect l="l" t="t" r="r" b="b"/>
            <a:pathLst>
              <a:path w="2459" h="2964" extrusionOk="0">
                <a:moveTo>
                  <a:pt x="270" y="1516"/>
                </a:moveTo>
                <a:lnTo>
                  <a:pt x="472" y="1583"/>
                </a:lnTo>
                <a:lnTo>
                  <a:pt x="708" y="1617"/>
                </a:lnTo>
                <a:lnTo>
                  <a:pt x="1953" y="1617"/>
                </a:lnTo>
                <a:lnTo>
                  <a:pt x="2223" y="1583"/>
                </a:lnTo>
                <a:lnTo>
                  <a:pt x="2223" y="2088"/>
                </a:lnTo>
                <a:lnTo>
                  <a:pt x="2223" y="2324"/>
                </a:lnTo>
                <a:lnTo>
                  <a:pt x="2256" y="2593"/>
                </a:lnTo>
                <a:lnTo>
                  <a:pt x="1785" y="2593"/>
                </a:lnTo>
                <a:lnTo>
                  <a:pt x="1347" y="2661"/>
                </a:lnTo>
                <a:lnTo>
                  <a:pt x="842" y="2694"/>
                </a:lnTo>
                <a:lnTo>
                  <a:pt x="573" y="2728"/>
                </a:lnTo>
                <a:lnTo>
                  <a:pt x="337" y="2795"/>
                </a:lnTo>
                <a:lnTo>
                  <a:pt x="311" y="2821"/>
                </a:lnTo>
                <a:lnTo>
                  <a:pt x="337" y="2560"/>
                </a:lnTo>
                <a:lnTo>
                  <a:pt x="303" y="2189"/>
                </a:lnTo>
                <a:lnTo>
                  <a:pt x="270" y="1516"/>
                </a:lnTo>
                <a:close/>
                <a:moveTo>
                  <a:pt x="2155" y="1"/>
                </a:moveTo>
                <a:lnTo>
                  <a:pt x="1886" y="34"/>
                </a:lnTo>
                <a:lnTo>
                  <a:pt x="1583" y="34"/>
                </a:lnTo>
                <a:lnTo>
                  <a:pt x="1044" y="102"/>
                </a:lnTo>
                <a:lnTo>
                  <a:pt x="607" y="169"/>
                </a:lnTo>
                <a:lnTo>
                  <a:pt x="135" y="236"/>
                </a:lnTo>
                <a:lnTo>
                  <a:pt x="101" y="169"/>
                </a:lnTo>
                <a:lnTo>
                  <a:pt x="68" y="203"/>
                </a:lnTo>
                <a:lnTo>
                  <a:pt x="0" y="506"/>
                </a:lnTo>
                <a:lnTo>
                  <a:pt x="0" y="809"/>
                </a:lnTo>
                <a:lnTo>
                  <a:pt x="34" y="1449"/>
                </a:lnTo>
                <a:lnTo>
                  <a:pt x="34" y="2189"/>
                </a:lnTo>
                <a:lnTo>
                  <a:pt x="68" y="2560"/>
                </a:lnTo>
                <a:lnTo>
                  <a:pt x="135" y="2896"/>
                </a:lnTo>
                <a:lnTo>
                  <a:pt x="169" y="2964"/>
                </a:lnTo>
                <a:lnTo>
                  <a:pt x="236" y="2964"/>
                </a:lnTo>
                <a:lnTo>
                  <a:pt x="270" y="2930"/>
                </a:lnTo>
                <a:lnTo>
                  <a:pt x="303" y="2896"/>
                </a:lnTo>
                <a:lnTo>
                  <a:pt x="310" y="2835"/>
                </a:lnTo>
                <a:lnTo>
                  <a:pt x="337" y="2863"/>
                </a:lnTo>
                <a:lnTo>
                  <a:pt x="842" y="2863"/>
                </a:lnTo>
                <a:lnTo>
                  <a:pt x="1347" y="2829"/>
                </a:lnTo>
                <a:lnTo>
                  <a:pt x="1819" y="2795"/>
                </a:lnTo>
                <a:lnTo>
                  <a:pt x="2290" y="2728"/>
                </a:lnTo>
                <a:lnTo>
                  <a:pt x="2324" y="2795"/>
                </a:lnTo>
                <a:lnTo>
                  <a:pt x="2357" y="2829"/>
                </a:lnTo>
                <a:lnTo>
                  <a:pt x="2391" y="2795"/>
                </a:lnTo>
                <a:lnTo>
                  <a:pt x="2391" y="2728"/>
                </a:lnTo>
                <a:lnTo>
                  <a:pt x="2425" y="2661"/>
                </a:lnTo>
                <a:lnTo>
                  <a:pt x="2425" y="2627"/>
                </a:lnTo>
                <a:lnTo>
                  <a:pt x="2458" y="2358"/>
                </a:lnTo>
                <a:lnTo>
                  <a:pt x="2458" y="2088"/>
                </a:lnTo>
                <a:lnTo>
                  <a:pt x="2425" y="1583"/>
                </a:lnTo>
                <a:lnTo>
                  <a:pt x="2391" y="843"/>
                </a:lnTo>
                <a:lnTo>
                  <a:pt x="2357" y="506"/>
                </a:lnTo>
                <a:lnTo>
                  <a:pt x="2290" y="135"/>
                </a:lnTo>
                <a:lnTo>
                  <a:pt x="2256" y="135"/>
                </a:lnTo>
                <a:lnTo>
                  <a:pt x="2223" y="438"/>
                </a:lnTo>
                <a:lnTo>
                  <a:pt x="2189" y="775"/>
                </a:lnTo>
                <a:lnTo>
                  <a:pt x="2223" y="1381"/>
                </a:lnTo>
                <a:lnTo>
                  <a:pt x="2223" y="1415"/>
                </a:lnTo>
                <a:lnTo>
                  <a:pt x="1953" y="1381"/>
                </a:lnTo>
                <a:lnTo>
                  <a:pt x="472" y="1381"/>
                </a:lnTo>
                <a:lnTo>
                  <a:pt x="236" y="1449"/>
                </a:lnTo>
                <a:lnTo>
                  <a:pt x="236" y="910"/>
                </a:lnTo>
                <a:lnTo>
                  <a:pt x="202" y="641"/>
                </a:lnTo>
                <a:lnTo>
                  <a:pt x="169" y="371"/>
                </a:lnTo>
                <a:lnTo>
                  <a:pt x="674" y="371"/>
                </a:lnTo>
                <a:lnTo>
                  <a:pt x="1213" y="304"/>
                </a:lnTo>
                <a:lnTo>
                  <a:pt x="1684" y="236"/>
                </a:lnTo>
                <a:lnTo>
                  <a:pt x="2189" y="169"/>
                </a:lnTo>
                <a:lnTo>
                  <a:pt x="2223" y="135"/>
                </a:lnTo>
                <a:lnTo>
                  <a:pt x="2223" y="68"/>
                </a:lnTo>
                <a:lnTo>
                  <a:pt x="2189" y="34"/>
                </a:lnTo>
                <a:lnTo>
                  <a:pt x="215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8"/>
          <p:cNvSpPr/>
          <p:nvPr/>
        </p:nvSpPr>
        <p:spPr>
          <a:xfrm>
            <a:off x="2178345" y="567074"/>
            <a:ext cx="150976" cy="80555"/>
          </a:xfrm>
          <a:custGeom>
            <a:avLst/>
            <a:gdLst/>
            <a:ahLst/>
            <a:cxnLst/>
            <a:rect l="l" t="t" r="r" b="b"/>
            <a:pathLst>
              <a:path w="2560" h="1617" extrusionOk="0">
                <a:moveTo>
                  <a:pt x="1314" y="1"/>
                </a:moveTo>
                <a:lnTo>
                  <a:pt x="674" y="34"/>
                </a:lnTo>
                <a:lnTo>
                  <a:pt x="371" y="68"/>
                </a:lnTo>
                <a:lnTo>
                  <a:pt x="68" y="135"/>
                </a:lnTo>
                <a:lnTo>
                  <a:pt x="35" y="169"/>
                </a:lnTo>
                <a:lnTo>
                  <a:pt x="1" y="203"/>
                </a:lnTo>
                <a:lnTo>
                  <a:pt x="35" y="236"/>
                </a:lnTo>
                <a:lnTo>
                  <a:pt x="102" y="270"/>
                </a:lnTo>
                <a:lnTo>
                  <a:pt x="708" y="270"/>
                </a:lnTo>
                <a:lnTo>
                  <a:pt x="1314" y="236"/>
                </a:lnTo>
                <a:lnTo>
                  <a:pt x="2290" y="236"/>
                </a:lnTo>
                <a:lnTo>
                  <a:pt x="2358" y="506"/>
                </a:lnTo>
                <a:lnTo>
                  <a:pt x="2391" y="775"/>
                </a:lnTo>
                <a:lnTo>
                  <a:pt x="2358" y="1347"/>
                </a:lnTo>
                <a:lnTo>
                  <a:pt x="1247" y="1381"/>
                </a:lnTo>
                <a:lnTo>
                  <a:pt x="742" y="1415"/>
                </a:lnTo>
                <a:lnTo>
                  <a:pt x="472" y="1415"/>
                </a:lnTo>
                <a:lnTo>
                  <a:pt x="237" y="1482"/>
                </a:lnTo>
                <a:lnTo>
                  <a:pt x="203" y="1516"/>
                </a:lnTo>
                <a:lnTo>
                  <a:pt x="237" y="1549"/>
                </a:lnTo>
                <a:lnTo>
                  <a:pt x="472" y="1617"/>
                </a:lnTo>
                <a:lnTo>
                  <a:pt x="742" y="1617"/>
                </a:lnTo>
                <a:lnTo>
                  <a:pt x="1280" y="1583"/>
                </a:lnTo>
                <a:lnTo>
                  <a:pt x="2459" y="1549"/>
                </a:lnTo>
                <a:lnTo>
                  <a:pt x="2526" y="1516"/>
                </a:lnTo>
                <a:lnTo>
                  <a:pt x="2560" y="1448"/>
                </a:lnTo>
                <a:lnTo>
                  <a:pt x="2560" y="1145"/>
                </a:lnTo>
                <a:lnTo>
                  <a:pt x="2492" y="842"/>
                </a:lnTo>
                <a:lnTo>
                  <a:pt x="2358" y="236"/>
                </a:lnTo>
                <a:lnTo>
                  <a:pt x="2391" y="203"/>
                </a:lnTo>
                <a:lnTo>
                  <a:pt x="2425" y="203"/>
                </a:lnTo>
                <a:lnTo>
                  <a:pt x="2459" y="135"/>
                </a:lnTo>
                <a:lnTo>
                  <a:pt x="2425" y="102"/>
                </a:lnTo>
                <a:lnTo>
                  <a:pt x="2391" y="102"/>
                </a:lnTo>
                <a:lnTo>
                  <a:pt x="2324" y="68"/>
                </a:lnTo>
                <a:lnTo>
                  <a:pt x="2324" y="1"/>
                </a:lnTo>
                <a:lnTo>
                  <a:pt x="2257" y="1"/>
                </a:lnTo>
                <a:lnTo>
                  <a:pt x="2257" y="34"/>
                </a:lnTo>
                <a:lnTo>
                  <a:pt x="2021" y="34"/>
                </a:lnTo>
                <a:lnTo>
                  <a:pt x="178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8"/>
          <p:cNvSpPr/>
          <p:nvPr/>
        </p:nvSpPr>
        <p:spPr>
          <a:xfrm>
            <a:off x="2237910" y="590538"/>
            <a:ext cx="31847" cy="36965"/>
          </a:xfrm>
          <a:custGeom>
            <a:avLst/>
            <a:gdLst/>
            <a:ahLst/>
            <a:cxnLst/>
            <a:rect l="l" t="t" r="r" b="b"/>
            <a:pathLst>
              <a:path w="540" h="742" extrusionOk="0">
                <a:moveTo>
                  <a:pt x="136" y="1"/>
                </a:moveTo>
                <a:lnTo>
                  <a:pt x="68" y="35"/>
                </a:lnTo>
                <a:lnTo>
                  <a:pt x="68" y="102"/>
                </a:lnTo>
                <a:lnTo>
                  <a:pt x="102" y="203"/>
                </a:lnTo>
                <a:lnTo>
                  <a:pt x="169" y="237"/>
                </a:lnTo>
                <a:lnTo>
                  <a:pt x="270" y="304"/>
                </a:lnTo>
                <a:lnTo>
                  <a:pt x="203" y="338"/>
                </a:lnTo>
                <a:lnTo>
                  <a:pt x="35" y="540"/>
                </a:lnTo>
                <a:lnTo>
                  <a:pt x="1" y="573"/>
                </a:lnTo>
                <a:lnTo>
                  <a:pt x="1" y="641"/>
                </a:lnTo>
                <a:lnTo>
                  <a:pt x="35" y="708"/>
                </a:lnTo>
                <a:lnTo>
                  <a:pt x="102" y="742"/>
                </a:lnTo>
                <a:lnTo>
                  <a:pt x="136" y="708"/>
                </a:lnTo>
                <a:lnTo>
                  <a:pt x="203" y="708"/>
                </a:lnTo>
                <a:lnTo>
                  <a:pt x="371" y="472"/>
                </a:lnTo>
                <a:lnTo>
                  <a:pt x="439" y="371"/>
                </a:lnTo>
                <a:lnTo>
                  <a:pt x="506" y="338"/>
                </a:lnTo>
                <a:lnTo>
                  <a:pt x="540" y="304"/>
                </a:lnTo>
                <a:lnTo>
                  <a:pt x="540" y="237"/>
                </a:lnTo>
                <a:lnTo>
                  <a:pt x="506" y="203"/>
                </a:lnTo>
                <a:lnTo>
                  <a:pt x="371" y="102"/>
                </a:lnTo>
                <a:lnTo>
                  <a:pt x="304" y="68"/>
                </a:lnTo>
                <a:lnTo>
                  <a:pt x="237" y="35"/>
                </a:lnTo>
                <a:lnTo>
                  <a:pt x="20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8"/>
          <p:cNvSpPr/>
          <p:nvPr/>
        </p:nvSpPr>
        <p:spPr>
          <a:xfrm>
            <a:off x="2063226" y="528515"/>
            <a:ext cx="51662" cy="28545"/>
          </a:xfrm>
          <a:custGeom>
            <a:avLst/>
            <a:gdLst/>
            <a:ahLst/>
            <a:cxnLst/>
            <a:rect l="l" t="t" r="r" b="b"/>
            <a:pathLst>
              <a:path w="876" h="573" extrusionOk="0">
                <a:moveTo>
                  <a:pt x="404" y="0"/>
                </a:moveTo>
                <a:lnTo>
                  <a:pt x="270" y="101"/>
                </a:lnTo>
                <a:lnTo>
                  <a:pt x="169" y="202"/>
                </a:lnTo>
                <a:lnTo>
                  <a:pt x="68" y="303"/>
                </a:lnTo>
                <a:lnTo>
                  <a:pt x="34" y="371"/>
                </a:lnTo>
                <a:lnTo>
                  <a:pt x="0" y="438"/>
                </a:lnTo>
                <a:lnTo>
                  <a:pt x="0" y="505"/>
                </a:lnTo>
                <a:lnTo>
                  <a:pt x="68" y="505"/>
                </a:lnTo>
                <a:lnTo>
                  <a:pt x="202" y="472"/>
                </a:lnTo>
                <a:lnTo>
                  <a:pt x="303" y="371"/>
                </a:lnTo>
                <a:lnTo>
                  <a:pt x="438" y="236"/>
                </a:lnTo>
                <a:lnTo>
                  <a:pt x="573" y="404"/>
                </a:lnTo>
                <a:lnTo>
                  <a:pt x="741" y="539"/>
                </a:lnTo>
                <a:lnTo>
                  <a:pt x="775" y="573"/>
                </a:lnTo>
                <a:lnTo>
                  <a:pt x="842" y="573"/>
                </a:lnTo>
                <a:lnTo>
                  <a:pt x="842" y="539"/>
                </a:lnTo>
                <a:lnTo>
                  <a:pt x="876" y="505"/>
                </a:lnTo>
                <a:lnTo>
                  <a:pt x="842" y="472"/>
                </a:lnTo>
                <a:lnTo>
                  <a:pt x="707" y="303"/>
                </a:lnTo>
                <a:lnTo>
                  <a:pt x="505" y="135"/>
                </a:lnTo>
                <a:lnTo>
                  <a:pt x="505" y="101"/>
                </a:lnTo>
                <a:lnTo>
                  <a:pt x="505" y="34"/>
                </a:lnTo>
                <a:lnTo>
                  <a:pt x="47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8"/>
          <p:cNvSpPr/>
          <p:nvPr/>
        </p:nvSpPr>
        <p:spPr>
          <a:xfrm>
            <a:off x="1959961" y="359086"/>
            <a:ext cx="359453" cy="140934"/>
          </a:xfrm>
          <a:custGeom>
            <a:avLst/>
            <a:gdLst/>
            <a:ahLst/>
            <a:cxnLst/>
            <a:rect l="l" t="t" r="r" b="b"/>
            <a:pathLst>
              <a:path w="6095" h="2829" extrusionOk="0">
                <a:moveTo>
                  <a:pt x="5522" y="1"/>
                </a:moveTo>
                <a:lnTo>
                  <a:pt x="3704" y="68"/>
                </a:lnTo>
                <a:lnTo>
                  <a:pt x="1886" y="169"/>
                </a:lnTo>
                <a:lnTo>
                  <a:pt x="977" y="236"/>
                </a:lnTo>
                <a:lnTo>
                  <a:pt x="505" y="304"/>
                </a:lnTo>
                <a:lnTo>
                  <a:pt x="68" y="405"/>
                </a:lnTo>
                <a:lnTo>
                  <a:pt x="34" y="438"/>
                </a:lnTo>
                <a:lnTo>
                  <a:pt x="68" y="472"/>
                </a:lnTo>
                <a:lnTo>
                  <a:pt x="101" y="472"/>
                </a:lnTo>
                <a:lnTo>
                  <a:pt x="34" y="708"/>
                </a:lnTo>
                <a:lnTo>
                  <a:pt x="0" y="977"/>
                </a:lnTo>
                <a:lnTo>
                  <a:pt x="34" y="1482"/>
                </a:lnTo>
                <a:lnTo>
                  <a:pt x="101" y="2088"/>
                </a:lnTo>
                <a:lnTo>
                  <a:pt x="202" y="2728"/>
                </a:lnTo>
                <a:lnTo>
                  <a:pt x="236" y="2761"/>
                </a:lnTo>
                <a:lnTo>
                  <a:pt x="270" y="2795"/>
                </a:lnTo>
                <a:lnTo>
                  <a:pt x="371" y="2761"/>
                </a:lnTo>
                <a:lnTo>
                  <a:pt x="1044" y="2829"/>
                </a:lnTo>
                <a:lnTo>
                  <a:pt x="1718" y="2829"/>
                </a:lnTo>
                <a:lnTo>
                  <a:pt x="2425" y="2795"/>
                </a:lnTo>
                <a:lnTo>
                  <a:pt x="3098" y="2728"/>
                </a:lnTo>
                <a:lnTo>
                  <a:pt x="4445" y="2593"/>
                </a:lnTo>
                <a:lnTo>
                  <a:pt x="5152" y="2559"/>
                </a:lnTo>
                <a:lnTo>
                  <a:pt x="5825" y="2559"/>
                </a:lnTo>
                <a:lnTo>
                  <a:pt x="5892" y="2593"/>
                </a:lnTo>
                <a:lnTo>
                  <a:pt x="5960" y="2593"/>
                </a:lnTo>
                <a:lnTo>
                  <a:pt x="6027" y="2559"/>
                </a:lnTo>
                <a:lnTo>
                  <a:pt x="6061" y="2492"/>
                </a:lnTo>
                <a:lnTo>
                  <a:pt x="6094" y="1280"/>
                </a:lnTo>
                <a:lnTo>
                  <a:pt x="6061" y="674"/>
                </a:lnTo>
                <a:lnTo>
                  <a:pt x="6061" y="371"/>
                </a:lnTo>
                <a:lnTo>
                  <a:pt x="6027" y="68"/>
                </a:lnTo>
                <a:lnTo>
                  <a:pt x="5993" y="34"/>
                </a:lnTo>
                <a:lnTo>
                  <a:pt x="5926" y="34"/>
                </a:lnTo>
                <a:lnTo>
                  <a:pt x="5892" y="68"/>
                </a:lnTo>
                <a:lnTo>
                  <a:pt x="5825" y="607"/>
                </a:lnTo>
                <a:lnTo>
                  <a:pt x="5791" y="1179"/>
                </a:lnTo>
                <a:lnTo>
                  <a:pt x="5825" y="2290"/>
                </a:lnTo>
                <a:lnTo>
                  <a:pt x="5152" y="2324"/>
                </a:lnTo>
                <a:lnTo>
                  <a:pt x="4478" y="2357"/>
                </a:lnTo>
                <a:lnTo>
                  <a:pt x="3132" y="2458"/>
                </a:lnTo>
                <a:lnTo>
                  <a:pt x="1785" y="2593"/>
                </a:lnTo>
                <a:lnTo>
                  <a:pt x="1111" y="2627"/>
                </a:lnTo>
                <a:lnTo>
                  <a:pt x="438" y="2627"/>
                </a:lnTo>
                <a:lnTo>
                  <a:pt x="303" y="2054"/>
                </a:lnTo>
                <a:lnTo>
                  <a:pt x="236" y="1448"/>
                </a:lnTo>
                <a:lnTo>
                  <a:pt x="236" y="977"/>
                </a:lnTo>
                <a:lnTo>
                  <a:pt x="236" y="708"/>
                </a:lnTo>
                <a:lnTo>
                  <a:pt x="169" y="472"/>
                </a:lnTo>
                <a:lnTo>
                  <a:pt x="472" y="506"/>
                </a:lnTo>
                <a:lnTo>
                  <a:pt x="775" y="506"/>
                </a:lnTo>
                <a:lnTo>
                  <a:pt x="1414" y="472"/>
                </a:lnTo>
                <a:lnTo>
                  <a:pt x="2054" y="405"/>
                </a:lnTo>
                <a:lnTo>
                  <a:pt x="2694" y="337"/>
                </a:lnTo>
                <a:lnTo>
                  <a:pt x="3973" y="270"/>
                </a:lnTo>
                <a:lnTo>
                  <a:pt x="4781" y="236"/>
                </a:lnTo>
                <a:lnTo>
                  <a:pt x="5219" y="203"/>
                </a:lnTo>
                <a:lnTo>
                  <a:pt x="5455" y="203"/>
                </a:lnTo>
                <a:lnTo>
                  <a:pt x="5556" y="236"/>
                </a:lnTo>
                <a:lnTo>
                  <a:pt x="5623" y="270"/>
                </a:lnTo>
                <a:lnTo>
                  <a:pt x="5690" y="304"/>
                </a:lnTo>
                <a:lnTo>
                  <a:pt x="5758" y="270"/>
                </a:lnTo>
                <a:lnTo>
                  <a:pt x="5791" y="236"/>
                </a:lnTo>
                <a:lnTo>
                  <a:pt x="5791" y="169"/>
                </a:lnTo>
                <a:lnTo>
                  <a:pt x="5758" y="102"/>
                </a:lnTo>
                <a:lnTo>
                  <a:pt x="5690" y="34"/>
                </a:lnTo>
                <a:lnTo>
                  <a:pt x="562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8"/>
          <p:cNvSpPr/>
          <p:nvPr/>
        </p:nvSpPr>
        <p:spPr>
          <a:xfrm>
            <a:off x="103428" y="568768"/>
            <a:ext cx="147025" cy="154335"/>
          </a:xfrm>
          <a:custGeom>
            <a:avLst/>
            <a:gdLst/>
            <a:ahLst/>
            <a:cxnLst/>
            <a:rect l="l" t="t" r="r" b="b"/>
            <a:pathLst>
              <a:path w="2493" h="3098" extrusionOk="0">
                <a:moveTo>
                  <a:pt x="2290" y="202"/>
                </a:moveTo>
                <a:lnTo>
                  <a:pt x="2223" y="808"/>
                </a:lnTo>
                <a:lnTo>
                  <a:pt x="2223" y="1482"/>
                </a:lnTo>
                <a:lnTo>
                  <a:pt x="2223" y="2155"/>
                </a:lnTo>
                <a:lnTo>
                  <a:pt x="2290" y="2727"/>
                </a:lnTo>
                <a:lnTo>
                  <a:pt x="2324" y="2761"/>
                </a:lnTo>
                <a:lnTo>
                  <a:pt x="2290" y="2761"/>
                </a:lnTo>
                <a:lnTo>
                  <a:pt x="2055" y="2727"/>
                </a:lnTo>
                <a:lnTo>
                  <a:pt x="1819" y="2727"/>
                </a:lnTo>
                <a:lnTo>
                  <a:pt x="1348" y="2761"/>
                </a:lnTo>
                <a:lnTo>
                  <a:pt x="371" y="2761"/>
                </a:lnTo>
                <a:lnTo>
                  <a:pt x="270" y="1515"/>
                </a:lnTo>
                <a:lnTo>
                  <a:pt x="169" y="236"/>
                </a:lnTo>
                <a:lnTo>
                  <a:pt x="708" y="303"/>
                </a:lnTo>
                <a:lnTo>
                  <a:pt x="1213" y="270"/>
                </a:lnTo>
                <a:lnTo>
                  <a:pt x="2290" y="202"/>
                </a:lnTo>
                <a:close/>
                <a:moveTo>
                  <a:pt x="2290" y="0"/>
                </a:moveTo>
                <a:lnTo>
                  <a:pt x="1752" y="34"/>
                </a:lnTo>
                <a:lnTo>
                  <a:pt x="1213" y="34"/>
                </a:lnTo>
                <a:lnTo>
                  <a:pt x="674" y="68"/>
                </a:lnTo>
                <a:lnTo>
                  <a:pt x="136" y="101"/>
                </a:lnTo>
                <a:lnTo>
                  <a:pt x="102" y="135"/>
                </a:lnTo>
                <a:lnTo>
                  <a:pt x="68" y="169"/>
                </a:lnTo>
                <a:lnTo>
                  <a:pt x="34" y="202"/>
                </a:lnTo>
                <a:lnTo>
                  <a:pt x="34" y="236"/>
                </a:lnTo>
                <a:lnTo>
                  <a:pt x="1" y="876"/>
                </a:lnTo>
                <a:lnTo>
                  <a:pt x="34" y="1616"/>
                </a:lnTo>
                <a:lnTo>
                  <a:pt x="102" y="2357"/>
                </a:lnTo>
                <a:lnTo>
                  <a:pt x="203" y="3030"/>
                </a:lnTo>
                <a:lnTo>
                  <a:pt x="237" y="3064"/>
                </a:lnTo>
                <a:lnTo>
                  <a:pt x="304" y="3098"/>
                </a:lnTo>
                <a:lnTo>
                  <a:pt x="371" y="3064"/>
                </a:lnTo>
                <a:lnTo>
                  <a:pt x="405" y="2997"/>
                </a:lnTo>
                <a:lnTo>
                  <a:pt x="405" y="2896"/>
                </a:lnTo>
                <a:lnTo>
                  <a:pt x="876" y="2997"/>
                </a:lnTo>
                <a:lnTo>
                  <a:pt x="1348" y="3030"/>
                </a:lnTo>
                <a:lnTo>
                  <a:pt x="1853" y="2997"/>
                </a:lnTo>
                <a:lnTo>
                  <a:pt x="2088" y="2963"/>
                </a:lnTo>
                <a:lnTo>
                  <a:pt x="2290" y="2896"/>
                </a:lnTo>
                <a:lnTo>
                  <a:pt x="2358" y="2862"/>
                </a:lnTo>
                <a:lnTo>
                  <a:pt x="2358" y="2795"/>
                </a:lnTo>
                <a:lnTo>
                  <a:pt x="2425" y="2795"/>
                </a:lnTo>
                <a:lnTo>
                  <a:pt x="2459" y="2761"/>
                </a:lnTo>
                <a:lnTo>
                  <a:pt x="2459" y="2727"/>
                </a:lnTo>
                <a:lnTo>
                  <a:pt x="2492" y="2121"/>
                </a:lnTo>
                <a:lnTo>
                  <a:pt x="2459" y="1448"/>
                </a:lnTo>
                <a:lnTo>
                  <a:pt x="2425" y="775"/>
                </a:lnTo>
                <a:lnTo>
                  <a:pt x="2358" y="169"/>
                </a:lnTo>
                <a:lnTo>
                  <a:pt x="2391" y="135"/>
                </a:lnTo>
                <a:lnTo>
                  <a:pt x="2391" y="68"/>
                </a:lnTo>
                <a:lnTo>
                  <a:pt x="2358" y="34"/>
                </a:lnTo>
                <a:lnTo>
                  <a:pt x="229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8"/>
          <p:cNvSpPr/>
          <p:nvPr/>
        </p:nvSpPr>
        <p:spPr>
          <a:xfrm>
            <a:off x="-39527" y="3072894"/>
            <a:ext cx="863807" cy="1046666"/>
          </a:xfrm>
          <a:custGeom>
            <a:avLst/>
            <a:gdLst/>
            <a:ahLst/>
            <a:cxnLst/>
            <a:rect l="l" t="t" r="r" b="b"/>
            <a:pathLst>
              <a:path w="14647" h="21010" extrusionOk="0">
                <a:moveTo>
                  <a:pt x="3738" y="1"/>
                </a:moveTo>
                <a:lnTo>
                  <a:pt x="3199" y="34"/>
                </a:lnTo>
                <a:lnTo>
                  <a:pt x="2661" y="102"/>
                </a:lnTo>
                <a:lnTo>
                  <a:pt x="2122" y="203"/>
                </a:lnTo>
                <a:lnTo>
                  <a:pt x="1583" y="337"/>
                </a:lnTo>
                <a:lnTo>
                  <a:pt x="1044" y="472"/>
                </a:lnTo>
                <a:lnTo>
                  <a:pt x="1" y="809"/>
                </a:lnTo>
                <a:lnTo>
                  <a:pt x="1" y="1078"/>
                </a:lnTo>
                <a:lnTo>
                  <a:pt x="607" y="876"/>
                </a:lnTo>
                <a:lnTo>
                  <a:pt x="1213" y="674"/>
                </a:lnTo>
                <a:lnTo>
                  <a:pt x="1819" y="539"/>
                </a:lnTo>
                <a:lnTo>
                  <a:pt x="2425" y="405"/>
                </a:lnTo>
                <a:lnTo>
                  <a:pt x="2829" y="337"/>
                </a:lnTo>
                <a:lnTo>
                  <a:pt x="3233" y="304"/>
                </a:lnTo>
                <a:lnTo>
                  <a:pt x="3671" y="270"/>
                </a:lnTo>
                <a:lnTo>
                  <a:pt x="4075" y="236"/>
                </a:lnTo>
                <a:lnTo>
                  <a:pt x="4883" y="304"/>
                </a:lnTo>
                <a:lnTo>
                  <a:pt x="5691" y="405"/>
                </a:lnTo>
                <a:lnTo>
                  <a:pt x="6499" y="573"/>
                </a:lnTo>
                <a:lnTo>
                  <a:pt x="7273" y="809"/>
                </a:lnTo>
                <a:lnTo>
                  <a:pt x="8047" y="1112"/>
                </a:lnTo>
                <a:lnTo>
                  <a:pt x="8822" y="1448"/>
                </a:lnTo>
                <a:lnTo>
                  <a:pt x="9125" y="1583"/>
                </a:lnTo>
                <a:lnTo>
                  <a:pt x="9394" y="1751"/>
                </a:lnTo>
                <a:lnTo>
                  <a:pt x="9933" y="2122"/>
                </a:lnTo>
                <a:lnTo>
                  <a:pt x="10438" y="2559"/>
                </a:lnTo>
                <a:lnTo>
                  <a:pt x="10909" y="2997"/>
                </a:lnTo>
                <a:lnTo>
                  <a:pt x="11482" y="3502"/>
                </a:lnTo>
                <a:lnTo>
                  <a:pt x="11987" y="4041"/>
                </a:lnTo>
                <a:lnTo>
                  <a:pt x="12525" y="4613"/>
                </a:lnTo>
                <a:lnTo>
                  <a:pt x="12997" y="5185"/>
                </a:lnTo>
                <a:lnTo>
                  <a:pt x="13401" y="5792"/>
                </a:lnTo>
                <a:lnTo>
                  <a:pt x="13704" y="6431"/>
                </a:lnTo>
                <a:lnTo>
                  <a:pt x="13872" y="6734"/>
                </a:lnTo>
                <a:lnTo>
                  <a:pt x="13973" y="7071"/>
                </a:lnTo>
                <a:lnTo>
                  <a:pt x="14074" y="7408"/>
                </a:lnTo>
                <a:lnTo>
                  <a:pt x="14175" y="7778"/>
                </a:lnTo>
                <a:lnTo>
                  <a:pt x="14242" y="8182"/>
                </a:lnTo>
                <a:lnTo>
                  <a:pt x="14276" y="8620"/>
                </a:lnTo>
                <a:lnTo>
                  <a:pt x="14343" y="9461"/>
                </a:lnTo>
                <a:lnTo>
                  <a:pt x="14377" y="11212"/>
                </a:lnTo>
                <a:lnTo>
                  <a:pt x="14411" y="11953"/>
                </a:lnTo>
                <a:lnTo>
                  <a:pt x="14343" y="12727"/>
                </a:lnTo>
                <a:lnTo>
                  <a:pt x="14242" y="13468"/>
                </a:lnTo>
                <a:lnTo>
                  <a:pt x="14040" y="14209"/>
                </a:lnTo>
                <a:lnTo>
                  <a:pt x="13805" y="14916"/>
                </a:lnTo>
                <a:lnTo>
                  <a:pt x="13502" y="15589"/>
                </a:lnTo>
                <a:lnTo>
                  <a:pt x="13131" y="16229"/>
                </a:lnTo>
                <a:lnTo>
                  <a:pt x="12660" y="16868"/>
                </a:lnTo>
                <a:lnTo>
                  <a:pt x="12424" y="17138"/>
                </a:lnTo>
                <a:lnTo>
                  <a:pt x="12189" y="17373"/>
                </a:lnTo>
                <a:lnTo>
                  <a:pt x="11650" y="17878"/>
                </a:lnTo>
                <a:lnTo>
                  <a:pt x="11078" y="18316"/>
                </a:lnTo>
                <a:lnTo>
                  <a:pt x="10505" y="18754"/>
                </a:lnTo>
                <a:lnTo>
                  <a:pt x="10202" y="18989"/>
                </a:lnTo>
                <a:lnTo>
                  <a:pt x="9865" y="19191"/>
                </a:lnTo>
                <a:lnTo>
                  <a:pt x="9529" y="19360"/>
                </a:lnTo>
                <a:lnTo>
                  <a:pt x="9192" y="19528"/>
                </a:lnTo>
                <a:lnTo>
                  <a:pt x="8519" y="19797"/>
                </a:lnTo>
                <a:lnTo>
                  <a:pt x="7778" y="19999"/>
                </a:lnTo>
                <a:lnTo>
                  <a:pt x="6431" y="20370"/>
                </a:lnTo>
                <a:lnTo>
                  <a:pt x="5792" y="20538"/>
                </a:lnTo>
                <a:lnTo>
                  <a:pt x="5118" y="20673"/>
                </a:lnTo>
                <a:lnTo>
                  <a:pt x="4681" y="20740"/>
                </a:lnTo>
                <a:lnTo>
                  <a:pt x="4243" y="20774"/>
                </a:lnTo>
                <a:lnTo>
                  <a:pt x="3401" y="20774"/>
                </a:lnTo>
                <a:lnTo>
                  <a:pt x="2560" y="20706"/>
                </a:lnTo>
                <a:lnTo>
                  <a:pt x="1684" y="20605"/>
                </a:lnTo>
                <a:lnTo>
                  <a:pt x="842" y="20471"/>
                </a:lnTo>
                <a:lnTo>
                  <a:pt x="1" y="20302"/>
                </a:lnTo>
                <a:lnTo>
                  <a:pt x="1" y="20572"/>
                </a:lnTo>
                <a:lnTo>
                  <a:pt x="169" y="20605"/>
                </a:lnTo>
                <a:lnTo>
                  <a:pt x="842" y="20740"/>
                </a:lnTo>
                <a:lnTo>
                  <a:pt x="1549" y="20841"/>
                </a:lnTo>
                <a:lnTo>
                  <a:pt x="2223" y="20942"/>
                </a:lnTo>
                <a:lnTo>
                  <a:pt x="2896" y="21009"/>
                </a:lnTo>
                <a:lnTo>
                  <a:pt x="4277" y="21009"/>
                </a:lnTo>
                <a:lnTo>
                  <a:pt x="4950" y="20942"/>
                </a:lnTo>
                <a:lnTo>
                  <a:pt x="5657" y="20841"/>
                </a:lnTo>
                <a:lnTo>
                  <a:pt x="6297" y="20706"/>
                </a:lnTo>
                <a:lnTo>
                  <a:pt x="6970" y="20504"/>
                </a:lnTo>
                <a:lnTo>
                  <a:pt x="8249" y="20168"/>
                </a:lnTo>
                <a:lnTo>
                  <a:pt x="8586" y="20067"/>
                </a:lnTo>
                <a:lnTo>
                  <a:pt x="8923" y="19966"/>
                </a:lnTo>
                <a:lnTo>
                  <a:pt x="9495" y="19696"/>
                </a:lnTo>
                <a:lnTo>
                  <a:pt x="10067" y="19360"/>
                </a:lnTo>
                <a:lnTo>
                  <a:pt x="10640" y="18989"/>
                </a:lnTo>
                <a:lnTo>
                  <a:pt x="11145" y="18585"/>
                </a:lnTo>
                <a:lnTo>
                  <a:pt x="11650" y="18181"/>
                </a:lnTo>
                <a:lnTo>
                  <a:pt x="12121" y="17777"/>
                </a:lnTo>
                <a:lnTo>
                  <a:pt x="12559" y="17340"/>
                </a:lnTo>
                <a:lnTo>
                  <a:pt x="12963" y="16868"/>
                </a:lnTo>
                <a:lnTo>
                  <a:pt x="13333" y="16363"/>
                </a:lnTo>
                <a:lnTo>
                  <a:pt x="13670" y="15825"/>
                </a:lnTo>
                <a:lnTo>
                  <a:pt x="13973" y="15219"/>
                </a:lnTo>
                <a:lnTo>
                  <a:pt x="14209" y="14579"/>
                </a:lnTo>
                <a:lnTo>
                  <a:pt x="14411" y="13939"/>
                </a:lnTo>
                <a:lnTo>
                  <a:pt x="14512" y="13266"/>
                </a:lnTo>
                <a:lnTo>
                  <a:pt x="14613" y="12592"/>
                </a:lnTo>
                <a:lnTo>
                  <a:pt x="14646" y="11919"/>
                </a:lnTo>
                <a:lnTo>
                  <a:pt x="14646" y="11246"/>
                </a:lnTo>
                <a:lnTo>
                  <a:pt x="14613" y="10572"/>
                </a:lnTo>
                <a:lnTo>
                  <a:pt x="14545" y="9865"/>
                </a:lnTo>
                <a:lnTo>
                  <a:pt x="14478" y="8552"/>
                </a:lnTo>
                <a:lnTo>
                  <a:pt x="14444" y="7879"/>
                </a:lnTo>
                <a:lnTo>
                  <a:pt x="14377" y="7576"/>
                </a:lnTo>
                <a:lnTo>
                  <a:pt x="14310" y="7239"/>
                </a:lnTo>
                <a:lnTo>
                  <a:pt x="14209" y="6903"/>
                </a:lnTo>
                <a:lnTo>
                  <a:pt x="14074" y="6600"/>
                </a:lnTo>
                <a:lnTo>
                  <a:pt x="13805" y="5994"/>
                </a:lnTo>
                <a:lnTo>
                  <a:pt x="13468" y="5421"/>
                </a:lnTo>
                <a:lnTo>
                  <a:pt x="13064" y="4882"/>
                </a:lnTo>
                <a:lnTo>
                  <a:pt x="12660" y="4377"/>
                </a:lnTo>
                <a:lnTo>
                  <a:pt x="12222" y="3872"/>
                </a:lnTo>
                <a:lnTo>
                  <a:pt x="11785" y="3401"/>
                </a:lnTo>
                <a:lnTo>
                  <a:pt x="11313" y="2963"/>
                </a:lnTo>
                <a:lnTo>
                  <a:pt x="10808" y="2526"/>
                </a:lnTo>
                <a:lnTo>
                  <a:pt x="10303" y="2122"/>
                </a:lnTo>
                <a:lnTo>
                  <a:pt x="9764" y="1751"/>
                </a:lnTo>
                <a:lnTo>
                  <a:pt x="9226" y="1415"/>
                </a:lnTo>
                <a:lnTo>
                  <a:pt x="8653" y="1112"/>
                </a:lnTo>
                <a:lnTo>
                  <a:pt x="8081" y="842"/>
                </a:lnTo>
                <a:lnTo>
                  <a:pt x="7475" y="607"/>
                </a:lnTo>
                <a:lnTo>
                  <a:pt x="6869" y="405"/>
                </a:lnTo>
                <a:lnTo>
                  <a:pt x="6229" y="236"/>
                </a:lnTo>
                <a:lnTo>
                  <a:pt x="5590" y="102"/>
                </a:lnTo>
                <a:lnTo>
                  <a:pt x="4950" y="34"/>
                </a:lnTo>
                <a:lnTo>
                  <a:pt x="431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8"/>
          <p:cNvSpPr/>
          <p:nvPr/>
        </p:nvSpPr>
        <p:spPr>
          <a:xfrm>
            <a:off x="1469525" y="520096"/>
            <a:ext cx="188661" cy="144321"/>
          </a:xfrm>
          <a:custGeom>
            <a:avLst/>
            <a:gdLst/>
            <a:ahLst/>
            <a:cxnLst/>
            <a:rect l="l" t="t" r="r" b="b"/>
            <a:pathLst>
              <a:path w="3199" h="2897" extrusionOk="0">
                <a:moveTo>
                  <a:pt x="2963" y="1"/>
                </a:moveTo>
                <a:lnTo>
                  <a:pt x="2963" y="34"/>
                </a:lnTo>
                <a:lnTo>
                  <a:pt x="2930" y="34"/>
                </a:lnTo>
                <a:lnTo>
                  <a:pt x="2896" y="338"/>
                </a:lnTo>
                <a:lnTo>
                  <a:pt x="2930" y="674"/>
                </a:lnTo>
                <a:lnTo>
                  <a:pt x="2963" y="1280"/>
                </a:lnTo>
                <a:lnTo>
                  <a:pt x="2963" y="1954"/>
                </a:lnTo>
                <a:lnTo>
                  <a:pt x="2997" y="2290"/>
                </a:lnTo>
                <a:lnTo>
                  <a:pt x="3031" y="2627"/>
                </a:lnTo>
                <a:lnTo>
                  <a:pt x="2324" y="2627"/>
                </a:lnTo>
                <a:lnTo>
                  <a:pt x="1650" y="2661"/>
                </a:lnTo>
                <a:lnTo>
                  <a:pt x="977" y="2694"/>
                </a:lnTo>
                <a:lnTo>
                  <a:pt x="640" y="2728"/>
                </a:lnTo>
                <a:lnTo>
                  <a:pt x="270" y="2728"/>
                </a:lnTo>
                <a:lnTo>
                  <a:pt x="303" y="2391"/>
                </a:lnTo>
                <a:lnTo>
                  <a:pt x="303" y="2055"/>
                </a:lnTo>
                <a:lnTo>
                  <a:pt x="270" y="1348"/>
                </a:lnTo>
                <a:lnTo>
                  <a:pt x="236" y="742"/>
                </a:lnTo>
                <a:lnTo>
                  <a:pt x="202" y="439"/>
                </a:lnTo>
                <a:lnTo>
                  <a:pt x="101" y="169"/>
                </a:lnTo>
                <a:lnTo>
                  <a:pt x="68" y="169"/>
                </a:lnTo>
                <a:lnTo>
                  <a:pt x="0" y="472"/>
                </a:lnTo>
                <a:lnTo>
                  <a:pt x="0" y="775"/>
                </a:lnTo>
                <a:lnTo>
                  <a:pt x="34" y="1381"/>
                </a:lnTo>
                <a:lnTo>
                  <a:pt x="34" y="1718"/>
                </a:lnTo>
                <a:lnTo>
                  <a:pt x="101" y="2088"/>
                </a:lnTo>
                <a:lnTo>
                  <a:pt x="236" y="2795"/>
                </a:lnTo>
                <a:lnTo>
                  <a:pt x="236" y="2829"/>
                </a:lnTo>
                <a:lnTo>
                  <a:pt x="236" y="2863"/>
                </a:lnTo>
                <a:lnTo>
                  <a:pt x="539" y="2795"/>
                </a:lnTo>
                <a:lnTo>
                  <a:pt x="573" y="2863"/>
                </a:lnTo>
                <a:lnTo>
                  <a:pt x="640" y="2896"/>
                </a:lnTo>
                <a:lnTo>
                  <a:pt x="842" y="2896"/>
                </a:lnTo>
                <a:lnTo>
                  <a:pt x="1347" y="2863"/>
                </a:lnTo>
                <a:lnTo>
                  <a:pt x="2223" y="2829"/>
                </a:lnTo>
                <a:lnTo>
                  <a:pt x="3064" y="2795"/>
                </a:lnTo>
                <a:lnTo>
                  <a:pt x="3098" y="2795"/>
                </a:lnTo>
                <a:lnTo>
                  <a:pt x="3098" y="2762"/>
                </a:lnTo>
                <a:lnTo>
                  <a:pt x="3132" y="2762"/>
                </a:lnTo>
                <a:lnTo>
                  <a:pt x="3165" y="2694"/>
                </a:lnTo>
                <a:lnTo>
                  <a:pt x="3199" y="2391"/>
                </a:lnTo>
                <a:lnTo>
                  <a:pt x="3199" y="2088"/>
                </a:lnTo>
                <a:lnTo>
                  <a:pt x="3199" y="1482"/>
                </a:lnTo>
                <a:lnTo>
                  <a:pt x="3165" y="742"/>
                </a:lnTo>
                <a:lnTo>
                  <a:pt x="3132" y="371"/>
                </a:lnTo>
                <a:lnTo>
                  <a:pt x="3031" y="34"/>
                </a:lnTo>
                <a:lnTo>
                  <a:pt x="296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8"/>
          <p:cNvSpPr/>
          <p:nvPr/>
        </p:nvSpPr>
        <p:spPr>
          <a:xfrm>
            <a:off x="437050" y="555317"/>
            <a:ext cx="202579" cy="149353"/>
          </a:xfrm>
          <a:custGeom>
            <a:avLst/>
            <a:gdLst/>
            <a:ahLst/>
            <a:cxnLst/>
            <a:rect l="l" t="t" r="r" b="b"/>
            <a:pathLst>
              <a:path w="3435" h="2998" extrusionOk="0">
                <a:moveTo>
                  <a:pt x="1279" y="1"/>
                </a:moveTo>
                <a:lnTo>
                  <a:pt x="909" y="68"/>
                </a:lnTo>
                <a:lnTo>
                  <a:pt x="539" y="136"/>
                </a:lnTo>
                <a:lnTo>
                  <a:pt x="202" y="203"/>
                </a:lnTo>
                <a:lnTo>
                  <a:pt x="101" y="136"/>
                </a:lnTo>
                <a:lnTo>
                  <a:pt x="34" y="136"/>
                </a:lnTo>
                <a:lnTo>
                  <a:pt x="0" y="169"/>
                </a:lnTo>
                <a:lnTo>
                  <a:pt x="0" y="237"/>
                </a:lnTo>
                <a:lnTo>
                  <a:pt x="34" y="304"/>
                </a:lnTo>
                <a:lnTo>
                  <a:pt x="67" y="338"/>
                </a:lnTo>
                <a:lnTo>
                  <a:pt x="34" y="876"/>
                </a:lnTo>
                <a:lnTo>
                  <a:pt x="67" y="1684"/>
                </a:lnTo>
                <a:lnTo>
                  <a:pt x="135" y="2896"/>
                </a:lnTo>
                <a:lnTo>
                  <a:pt x="168" y="2997"/>
                </a:lnTo>
                <a:lnTo>
                  <a:pt x="269" y="2997"/>
                </a:lnTo>
                <a:lnTo>
                  <a:pt x="337" y="2964"/>
                </a:lnTo>
                <a:lnTo>
                  <a:pt x="337" y="2896"/>
                </a:lnTo>
                <a:lnTo>
                  <a:pt x="303" y="1920"/>
                </a:lnTo>
                <a:lnTo>
                  <a:pt x="269" y="944"/>
                </a:lnTo>
                <a:lnTo>
                  <a:pt x="269" y="674"/>
                </a:lnTo>
                <a:lnTo>
                  <a:pt x="269" y="371"/>
                </a:lnTo>
                <a:lnTo>
                  <a:pt x="943" y="304"/>
                </a:lnTo>
                <a:lnTo>
                  <a:pt x="1616" y="270"/>
                </a:lnTo>
                <a:lnTo>
                  <a:pt x="1986" y="270"/>
                </a:lnTo>
                <a:lnTo>
                  <a:pt x="2357" y="304"/>
                </a:lnTo>
                <a:lnTo>
                  <a:pt x="2727" y="338"/>
                </a:lnTo>
                <a:lnTo>
                  <a:pt x="3098" y="371"/>
                </a:lnTo>
                <a:lnTo>
                  <a:pt x="3131" y="371"/>
                </a:lnTo>
                <a:lnTo>
                  <a:pt x="3098" y="573"/>
                </a:lnTo>
                <a:lnTo>
                  <a:pt x="3098" y="809"/>
                </a:lnTo>
                <a:lnTo>
                  <a:pt x="3098" y="1247"/>
                </a:lnTo>
                <a:lnTo>
                  <a:pt x="3098" y="2055"/>
                </a:lnTo>
                <a:lnTo>
                  <a:pt x="3131" y="2425"/>
                </a:lnTo>
                <a:lnTo>
                  <a:pt x="3199" y="2795"/>
                </a:lnTo>
                <a:lnTo>
                  <a:pt x="2795" y="2728"/>
                </a:lnTo>
                <a:lnTo>
                  <a:pt x="2390" y="2728"/>
                </a:lnTo>
                <a:lnTo>
                  <a:pt x="1549" y="2694"/>
                </a:lnTo>
                <a:lnTo>
                  <a:pt x="774" y="2694"/>
                </a:lnTo>
                <a:lnTo>
                  <a:pt x="640" y="2762"/>
                </a:lnTo>
                <a:lnTo>
                  <a:pt x="505" y="2795"/>
                </a:lnTo>
                <a:lnTo>
                  <a:pt x="370" y="2896"/>
                </a:lnTo>
                <a:lnTo>
                  <a:pt x="539" y="2930"/>
                </a:lnTo>
                <a:lnTo>
                  <a:pt x="707" y="2964"/>
                </a:lnTo>
                <a:lnTo>
                  <a:pt x="1044" y="2964"/>
                </a:lnTo>
                <a:lnTo>
                  <a:pt x="1414" y="2930"/>
                </a:lnTo>
                <a:lnTo>
                  <a:pt x="1784" y="2930"/>
                </a:lnTo>
                <a:lnTo>
                  <a:pt x="2525" y="2997"/>
                </a:lnTo>
                <a:lnTo>
                  <a:pt x="2929" y="2997"/>
                </a:lnTo>
                <a:lnTo>
                  <a:pt x="3300" y="2930"/>
                </a:lnTo>
                <a:lnTo>
                  <a:pt x="3333" y="2930"/>
                </a:lnTo>
                <a:lnTo>
                  <a:pt x="3401" y="2896"/>
                </a:lnTo>
                <a:lnTo>
                  <a:pt x="3434" y="2829"/>
                </a:lnTo>
                <a:lnTo>
                  <a:pt x="3434" y="2795"/>
                </a:lnTo>
                <a:lnTo>
                  <a:pt x="3367" y="2425"/>
                </a:lnTo>
                <a:lnTo>
                  <a:pt x="3333" y="2021"/>
                </a:lnTo>
                <a:lnTo>
                  <a:pt x="3300" y="1247"/>
                </a:lnTo>
                <a:lnTo>
                  <a:pt x="3333" y="674"/>
                </a:lnTo>
                <a:lnTo>
                  <a:pt x="3300" y="405"/>
                </a:lnTo>
                <a:lnTo>
                  <a:pt x="3232" y="136"/>
                </a:lnTo>
                <a:lnTo>
                  <a:pt x="3232" y="102"/>
                </a:lnTo>
                <a:lnTo>
                  <a:pt x="3199" y="136"/>
                </a:lnTo>
                <a:lnTo>
                  <a:pt x="3165" y="270"/>
                </a:lnTo>
                <a:lnTo>
                  <a:pt x="3131" y="237"/>
                </a:lnTo>
                <a:lnTo>
                  <a:pt x="2795" y="102"/>
                </a:lnTo>
                <a:lnTo>
                  <a:pt x="2424" y="35"/>
                </a:lnTo>
                <a:lnTo>
                  <a:pt x="205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8"/>
          <p:cNvSpPr/>
          <p:nvPr/>
        </p:nvSpPr>
        <p:spPr>
          <a:xfrm>
            <a:off x="2198220" y="21971"/>
            <a:ext cx="65580" cy="40302"/>
          </a:xfrm>
          <a:custGeom>
            <a:avLst/>
            <a:gdLst/>
            <a:ahLst/>
            <a:cxnLst/>
            <a:rect l="l" t="t" r="r" b="b"/>
            <a:pathLst>
              <a:path w="1112" h="809" extrusionOk="0">
                <a:moveTo>
                  <a:pt x="371" y="0"/>
                </a:moveTo>
                <a:lnTo>
                  <a:pt x="304" y="34"/>
                </a:lnTo>
                <a:lnTo>
                  <a:pt x="203" y="101"/>
                </a:lnTo>
                <a:lnTo>
                  <a:pt x="102" y="202"/>
                </a:lnTo>
                <a:lnTo>
                  <a:pt x="1" y="404"/>
                </a:lnTo>
                <a:lnTo>
                  <a:pt x="1" y="472"/>
                </a:lnTo>
                <a:lnTo>
                  <a:pt x="34" y="505"/>
                </a:lnTo>
                <a:lnTo>
                  <a:pt x="371" y="775"/>
                </a:lnTo>
                <a:lnTo>
                  <a:pt x="472" y="808"/>
                </a:lnTo>
                <a:lnTo>
                  <a:pt x="539" y="775"/>
                </a:lnTo>
                <a:lnTo>
                  <a:pt x="573" y="707"/>
                </a:lnTo>
                <a:lnTo>
                  <a:pt x="506" y="606"/>
                </a:lnTo>
                <a:lnTo>
                  <a:pt x="337" y="472"/>
                </a:lnTo>
                <a:lnTo>
                  <a:pt x="674" y="438"/>
                </a:lnTo>
                <a:lnTo>
                  <a:pt x="1044" y="371"/>
                </a:lnTo>
                <a:lnTo>
                  <a:pt x="1112" y="337"/>
                </a:lnTo>
                <a:lnTo>
                  <a:pt x="1112" y="270"/>
                </a:lnTo>
                <a:lnTo>
                  <a:pt x="1112" y="202"/>
                </a:lnTo>
                <a:lnTo>
                  <a:pt x="1044" y="169"/>
                </a:lnTo>
                <a:lnTo>
                  <a:pt x="674" y="236"/>
                </a:lnTo>
                <a:lnTo>
                  <a:pt x="304" y="303"/>
                </a:lnTo>
                <a:lnTo>
                  <a:pt x="405" y="169"/>
                </a:lnTo>
                <a:lnTo>
                  <a:pt x="438" y="101"/>
                </a:lnTo>
                <a:lnTo>
                  <a:pt x="405" y="34"/>
                </a:lnTo>
                <a:lnTo>
                  <a:pt x="37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8"/>
          <p:cNvSpPr/>
          <p:nvPr/>
        </p:nvSpPr>
        <p:spPr>
          <a:xfrm>
            <a:off x="2280196" y="4589140"/>
            <a:ext cx="557962" cy="375773"/>
          </a:xfrm>
          <a:custGeom>
            <a:avLst/>
            <a:gdLst/>
            <a:ahLst/>
            <a:cxnLst/>
            <a:rect l="l" t="t" r="r" b="b"/>
            <a:pathLst>
              <a:path w="9461" h="7543" extrusionOk="0">
                <a:moveTo>
                  <a:pt x="3805" y="472"/>
                </a:moveTo>
                <a:lnTo>
                  <a:pt x="4377" y="573"/>
                </a:lnTo>
                <a:lnTo>
                  <a:pt x="4916" y="708"/>
                </a:lnTo>
                <a:lnTo>
                  <a:pt x="5488" y="876"/>
                </a:lnTo>
                <a:lnTo>
                  <a:pt x="6027" y="1044"/>
                </a:lnTo>
                <a:lnTo>
                  <a:pt x="6566" y="1246"/>
                </a:lnTo>
                <a:lnTo>
                  <a:pt x="7104" y="1482"/>
                </a:lnTo>
                <a:lnTo>
                  <a:pt x="7643" y="1718"/>
                </a:lnTo>
                <a:lnTo>
                  <a:pt x="8182" y="1953"/>
                </a:lnTo>
                <a:lnTo>
                  <a:pt x="8586" y="2223"/>
                </a:lnTo>
                <a:lnTo>
                  <a:pt x="8754" y="2357"/>
                </a:lnTo>
                <a:lnTo>
                  <a:pt x="8922" y="2526"/>
                </a:lnTo>
                <a:lnTo>
                  <a:pt x="9023" y="2694"/>
                </a:lnTo>
                <a:lnTo>
                  <a:pt x="9124" y="2896"/>
                </a:lnTo>
                <a:lnTo>
                  <a:pt x="9192" y="3132"/>
                </a:lnTo>
                <a:lnTo>
                  <a:pt x="9225" y="3367"/>
                </a:lnTo>
                <a:lnTo>
                  <a:pt x="9192" y="3670"/>
                </a:lnTo>
                <a:lnTo>
                  <a:pt x="6498" y="2088"/>
                </a:lnTo>
                <a:lnTo>
                  <a:pt x="3805" y="472"/>
                </a:lnTo>
                <a:close/>
                <a:moveTo>
                  <a:pt x="2256" y="203"/>
                </a:moveTo>
                <a:lnTo>
                  <a:pt x="2290" y="236"/>
                </a:lnTo>
                <a:lnTo>
                  <a:pt x="2323" y="270"/>
                </a:lnTo>
                <a:lnTo>
                  <a:pt x="2896" y="337"/>
                </a:lnTo>
                <a:lnTo>
                  <a:pt x="3502" y="405"/>
                </a:lnTo>
                <a:lnTo>
                  <a:pt x="3771" y="708"/>
                </a:lnTo>
                <a:lnTo>
                  <a:pt x="4074" y="943"/>
                </a:lnTo>
                <a:lnTo>
                  <a:pt x="4377" y="1179"/>
                </a:lnTo>
                <a:lnTo>
                  <a:pt x="4747" y="1415"/>
                </a:lnTo>
                <a:lnTo>
                  <a:pt x="5454" y="1819"/>
                </a:lnTo>
                <a:lnTo>
                  <a:pt x="6128" y="2189"/>
                </a:lnTo>
                <a:lnTo>
                  <a:pt x="9124" y="3940"/>
                </a:lnTo>
                <a:lnTo>
                  <a:pt x="9124" y="3940"/>
                </a:lnTo>
                <a:lnTo>
                  <a:pt x="7879" y="3603"/>
                </a:lnTo>
                <a:lnTo>
                  <a:pt x="7205" y="3435"/>
                </a:lnTo>
                <a:lnTo>
                  <a:pt x="6498" y="3300"/>
                </a:lnTo>
                <a:lnTo>
                  <a:pt x="5825" y="3199"/>
                </a:lnTo>
                <a:lnTo>
                  <a:pt x="5084" y="3132"/>
                </a:lnTo>
                <a:lnTo>
                  <a:pt x="4377" y="3098"/>
                </a:lnTo>
                <a:lnTo>
                  <a:pt x="3670" y="3098"/>
                </a:lnTo>
                <a:lnTo>
                  <a:pt x="3670" y="3064"/>
                </a:lnTo>
                <a:lnTo>
                  <a:pt x="3636" y="3031"/>
                </a:lnTo>
                <a:lnTo>
                  <a:pt x="2896" y="2627"/>
                </a:lnTo>
                <a:lnTo>
                  <a:pt x="2121" y="2256"/>
                </a:lnTo>
                <a:lnTo>
                  <a:pt x="1414" y="1852"/>
                </a:lnTo>
                <a:lnTo>
                  <a:pt x="1010" y="1650"/>
                </a:lnTo>
                <a:lnTo>
                  <a:pt x="640" y="1516"/>
                </a:lnTo>
                <a:lnTo>
                  <a:pt x="775" y="1280"/>
                </a:lnTo>
                <a:lnTo>
                  <a:pt x="943" y="1078"/>
                </a:lnTo>
                <a:lnTo>
                  <a:pt x="1111" y="876"/>
                </a:lnTo>
                <a:lnTo>
                  <a:pt x="1313" y="708"/>
                </a:lnTo>
                <a:lnTo>
                  <a:pt x="1515" y="539"/>
                </a:lnTo>
                <a:lnTo>
                  <a:pt x="1751" y="405"/>
                </a:lnTo>
                <a:lnTo>
                  <a:pt x="1987" y="304"/>
                </a:lnTo>
                <a:lnTo>
                  <a:pt x="2256" y="203"/>
                </a:lnTo>
                <a:close/>
                <a:moveTo>
                  <a:pt x="573" y="1583"/>
                </a:moveTo>
                <a:lnTo>
                  <a:pt x="943" y="1819"/>
                </a:lnTo>
                <a:lnTo>
                  <a:pt x="1280" y="2021"/>
                </a:lnTo>
                <a:lnTo>
                  <a:pt x="2054" y="2425"/>
                </a:lnTo>
                <a:lnTo>
                  <a:pt x="2727" y="2795"/>
                </a:lnTo>
                <a:lnTo>
                  <a:pt x="3401" y="3132"/>
                </a:lnTo>
                <a:lnTo>
                  <a:pt x="2963" y="3165"/>
                </a:lnTo>
                <a:lnTo>
                  <a:pt x="2525" y="3266"/>
                </a:lnTo>
                <a:lnTo>
                  <a:pt x="2088" y="3367"/>
                </a:lnTo>
                <a:lnTo>
                  <a:pt x="1684" y="3502"/>
                </a:lnTo>
                <a:lnTo>
                  <a:pt x="1280" y="3637"/>
                </a:lnTo>
                <a:lnTo>
                  <a:pt x="876" y="3839"/>
                </a:lnTo>
                <a:lnTo>
                  <a:pt x="505" y="4074"/>
                </a:lnTo>
                <a:lnTo>
                  <a:pt x="169" y="4344"/>
                </a:lnTo>
                <a:lnTo>
                  <a:pt x="135" y="3805"/>
                </a:lnTo>
                <a:lnTo>
                  <a:pt x="169" y="3233"/>
                </a:lnTo>
                <a:lnTo>
                  <a:pt x="236" y="2728"/>
                </a:lnTo>
                <a:lnTo>
                  <a:pt x="337" y="2256"/>
                </a:lnTo>
                <a:lnTo>
                  <a:pt x="438" y="1920"/>
                </a:lnTo>
                <a:lnTo>
                  <a:pt x="573" y="1583"/>
                </a:lnTo>
                <a:close/>
                <a:moveTo>
                  <a:pt x="4882" y="3334"/>
                </a:moveTo>
                <a:lnTo>
                  <a:pt x="5488" y="3401"/>
                </a:lnTo>
                <a:lnTo>
                  <a:pt x="6094" y="3468"/>
                </a:lnTo>
                <a:lnTo>
                  <a:pt x="6667" y="3569"/>
                </a:lnTo>
                <a:lnTo>
                  <a:pt x="7879" y="3839"/>
                </a:lnTo>
                <a:lnTo>
                  <a:pt x="9057" y="4108"/>
                </a:lnTo>
                <a:lnTo>
                  <a:pt x="8855" y="4512"/>
                </a:lnTo>
                <a:lnTo>
                  <a:pt x="8586" y="4916"/>
                </a:lnTo>
                <a:lnTo>
                  <a:pt x="8518" y="5017"/>
                </a:lnTo>
                <a:lnTo>
                  <a:pt x="8485" y="4983"/>
                </a:lnTo>
                <a:lnTo>
                  <a:pt x="8451" y="4983"/>
                </a:lnTo>
                <a:lnTo>
                  <a:pt x="7172" y="4647"/>
                </a:lnTo>
                <a:lnTo>
                  <a:pt x="5892" y="4344"/>
                </a:lnTo>
                <a:lnTo>
                  <a:pt x="5252" y="4209"/>
                </a:lnTo>
                <a:lnTo>
                  <a:pt x="4613" y="4074"/>
                </a:lnTo>
                <a:lnTo>
                  <a:pt x="4310" y="4007"/>
                </a:lnTo>
                <a:lnTo>
                  <a:pt x="3973" y="3973"/>
                </a:lnTo>
                <a:lnTo>
                  <a:pt x="3670" y="3940"/>
                </a:lnTo>
                <a:lnTo>
                  <a:pt x="3367" y="3973"/>
                </a:lnTo>
                <a:lnTo>
                  <a:pt x="3165" y="4007"/>
                </a:lnTo>
                <a:lnTo>
                  <a:pt x="2997" y="4074"/>
                </a:lnTo>
                <a:lnTo>
                  <a:pt x="2694" y="4209"/>
                </a:lnTo>
                <a:lnTo>
                  <a:pt x="2391" y="4411"/>
                </a:lnTo>
                <a:lnTo>
                  <a:pt x="2088" y="4613"/>
                </a:lnTo>
                <a:lnTo>
                  <a:pt x="1381" y="5118"/>
                </a:lnTo>
                <a:lnTo>
                  <a:pt x="640" y="5556"/>
                </a:lnTo>
                <a:lnTo>
                  <a:pt x="539" y="5455"/>
                </a:lnTo>
                <a:lnTo>
                  <a:pt x="404" y="5219"/>
                </a:lnTo>
                <a:lnTo>
                  <a:pt x="303" y="4983"/>
                </a:lnTo>
                <a:lnTo>
                  <a:pt x="236" y="4748"/>
                </a:lnTo>
                <a:lnTo>
                  <a:pt x="169" y="4478"/>
                </a:lnTo>
                <a:lnTo>
                  <a:pt x="674" y="4209"/>
                </a:lnTo>
                <a:lnTo>
                  <a:pt x="1145" y="3973"/>
                </a:lnTo>
                <a:lnTo>
                  <a:pt x="1650" y="3805"/>
                </a:lnTo>
                <a:lnTo>
                  <a:pt x="2155" y="3637"/>
                </a:lnTo>
                <a:lnTo>
                  <a:pt x="2660" y="3502"/>
                </a:lnTo>
                <a:lnTo>
                  <a:pt x="3165" y="3401"/>
                </a:lnTo>
                <a:lnTo>
                  <a:pt x="3704" y="3367"/>
                </a:lnTo>
                <a:lnTo>
                  <a:pt x="4276" y="3334"/>
                </a:lnTo>
                <a:close/>
                <a:moveTo>
                  <a:pt x="3838" y="4108"/>
                </a:moveTo>
                <a:lnTo>
                  <a:pt x="4175" y="4142"/>
                </a:lnTo>
                <a:lnTo>
                  <a:pt x="4512" y="4209"/>
                </a:lnTo>
                <a:lnTo>
                  <a:pt x="5219" y="4377"/>
                </a:lnTo>
                <a:lnTo>
                  <a:pt x="5825" y="4546"/>
                </a:lnTo>
                <a:lnTo>
                  <a:pt x="7104" y="4849"/>
                </a:lnTo>
                <a:lnTo>
                  <a:pt x="8417" y="5152"/>
                </a:lnTo>
                <a:lnTo>
                  <a:pt x="8013" y="5690"/>
                </a:lnTo>
                <a:lnTo>
                  <a:pt x="7542" y="6195"/>
                </a:lnTo>
                <a:lnTo>
                  <a:pt x="7003" y="6633"/>
                </a:lnTo>
                <a:lnTo>
                  <a:pt x="6465" y="7003"/>
                </a:lnTo>
                <a:lnTo>
                  <a:pt x="6263" y="7105"/>
                </a:lnTo>
                <a:lnTo>
                  <a:pt x="6094" y="7206"/>
                </a:lnTo>
                <a:lnTo>
                  <a:pt x="5690" y="7307"/>
                </a:lnTo>
                <a:lnTo>
                  <a:pt x="5252" y="7340"/>
                </a:lnTo>
                <a:lnTo>
                  <a:pt x="4848" y="7307"/>
                </a:lnTo>
                <a:lnTo>
                  <a:pt x="4411" y="7273"/>
                </a:lnTo>
                <a:lnTo>
                  <a:pt x="4007" y="7172"/>
                </a:lnTo>
                <a:lnTo>
                  <a:pt x="3199" y="6936"/>
                </a:lnTo>
                <a:lnTo>
                  <a:pt x="2525" y="6734"/>
                </a:lnTo>
                <a:lnTo>
                  <a:pt x="1886" y="6465"/>
                </a:lnTo>
                <a:lnTo>
                  <a:pt x="1549" y="6296"/>
                </a:lnTo>
                <a:lnTo>
                  <a:pt x="1246" y="6128"/>
                </a:lnTo>
                <a:lnTo>
                  <a:pt x="977" y="5926"/>
                </a:lnTo>
                <a:lnTo>
                  <a:pt x="741" y="5657"/>
                </a:lnTo>
                <a:lnTo>
                  <a:pt x="1044" y="5589"/>
                </a:lnTo>
                <a:lnTo>
                  <a:pt x="1381" y="5421"/>
                </a:lnTo>
                <a:lnTo>
                  <a:pt x="1684" y="5219"/>
                </a:lnTo>
                <a:lnTo>
                  <a:pt x="1987" y="4983"/>
                </a:lnTo>
                <a:lnTo>
                  <a:pt x="2593" y="4512"/>
                </a:lnTo>
                <a:lnTo>
                  <a:pt x="2896" y="4344"/>
                </a:lnTo>
                <a:lnTo>
                  <a:pt x="3199" y="4209"/>
                </a:lnTo>
                <a:lnTo>
                  <a:pt x="3502" y="4142"/>
                </a:lnTo>
                <a:lnTo>
                  <a:pt x="3838" y="4108"/>
                </a:lnTo>
                <a:close/>
                <a:moveTo>
                  <a:pt x="2323" y="1"/>
                </a:moveTo>
                <a:lnTo>
                  <a:pt x="1953" y="68"/>
                </a:lnTo>
                <a:lnTo>
                  <a:pt x="1616" y="169"/>
                </a:lnTo>
                <a:lnTo>
                  <a:pt x="1313" y="337"/>
                </a:lnTo>
                <a:lnTo>
                  <a:pt x="1044" y="573"/>
                </a:lnTo>
                <a:lnTo>
                  <a:pt x="808" y="842"/>
                </a:lnTo>
                <a:lnTo>
                  <a:pt x="606" y="1145"/>
                </a:lnTo>
                <a:lnTo>
                  <a:pt x="438" y="1482"/>
                </a:lnTo>
                <a:lnTo>
                  <a:pt x="303" y="1819"/>
                </a:lnTo>
                <a:lnTo>
                  <a:pt x="202" y="2189"/>
                </a:lnTo>
                <a:lnTo>
                  <a:pt x="101" y="2593"/>
                </a:lnTo>
                <a:lnTo>
                  <a:pt x="34" y="2963"/>
                </a:lnTo>
                <a:lnTo>
                  <a:pt x="0" y="3367"/>
                </a:lnTo>
                <a:lnTo>
                  <a:pt x="0" y="3738"/>
                </a:lnTo>
                <a:lnTo>
                  <a:pt x="0" y="4445"/>
                </a:lnTo>
                <a:lnTo>
                  <a:pt x="0" y="4478"/>
                </a:lnTo>
                <a:lnTo>
                  <a:pt x="0" y="4512"/>
                </a:lnTo>
                <a:lnTo>
                  <a:pt x="0" y="4546"/>
                </a:lnTo>
                <a:lnTo>
                  <a:pt x="34" y="4781"/>
                </a:lnTo>
                <a:lnTo>
                  <a:pt x="68" y="4950"/>
                </a:lnTo>
                <a:lnTo>
                  <a:pt x="135" y="5152"/>
                </a:lnTo>
                <a:lnTo>
                  <a:pt x="303" y="5455"/>
                </a:lnTo>
                <a:lnTo>
                  <a:pt x="539" y="5758"/>
                </a:lnTo>
                <a:lnTo>
                  <a:pt x="808" y="6027"/>
                </a:lnTo>
                <a:lnTo>
                  <a:pt x="1111" y="6263"/>
                </a:lnTo>
                <a:lnTo>
                  <a:pt x="1414" y="6465"/>
                </a:lnTo>
                <a:lnTo>
                  <a:pt x="1751" y="6633"/>
                </a:lnTo>
                <a:lnTo>
                  <a:pt x="2088" y="6768"/>
                </a:lnTo>
                <a:lnTo>
                  <a:pt x="2929" y="7105"/>
                </a:lnTo>
                <a:lnTo>
                  <a:pt x="3401" y="7273"/>
                </a:lnTo>
                <a:lnTo>
                  <a:pt x="3872" y="7374"/>
                </a:lnTo>
                <a:lnTo>
                  <a:pt x="4343" y="7475"/>
                </a:lnTo>
                <a:lnTo>
                  <a:pt x="4815" y="7542"/>
                </a:lnTo>
                <a:lnTo>
                  <a:pt x="5286" y="7542"/>
                </a:lnTo>
                <a:lnTo>
                  <a:pt x="5724" y="7475"/>
                </a:lnTo>
                <a:lnTo>
                  <a:pt x="6162" y="7374"/>
                </a:lnTo>
                <a:lnTo>
                  <a:pt x="6532" y="7172"/>
                </a:lnTo>
                <a:lnTo>
                  <a:pt x="6936" y="6970"/>
                </a:lnTo>
                <a:lnTo>
                  <a:pt x="7273" y="6700"/>
                </a:lnTo>
                <a:lnTo>
                  <a:pt x="7609" y="6397"/>
                </a:lnTo>
                <a:lnTo>
                  <a:pt x="7912" y="6061"/>
                </a:lnTo>
                <a:lnTo>
                  <a:pt x="8485" y="5387"/>
                </a:lnTo>
                <a:lnTo>
                  <a:pt x="8720" y="5118"/>
                </a:lnTo>
                <a:lnTo>
                  <a:pt x="8922" y="4781"/>
                </a:lnTo>
                <a:lnTo>
                  <a:pt x="9124" y="4411"/>
                </a:lnTo>
                <a:lnTo>
                  <a:pt x="9293" y="4041"/>
                </a:lnTo>
                <a:lnTo>
                  <a:pt x="9394" y="4041"/>
                </a:lnTo>
                <a:lnTo>
                  <a:pt x="9461" y="3973"/>
                </a:lnTo>
                <a:lnTo>
                  <a:pt x="9461" y="3872"/>
                </a:lnTo>
                <a:lnTo>
                  <a:pt x="9461" y="3839"/>
                </a:lnTo>
                <a:lnTo>
                  <a:pt x="9427" y="3805"/>
                </a:lnTo>
                <a:lnTo>
                  <a:pt x="9394" y="3771"/>
                </a:lnTo>
                <a:lnTo>
                  <a:pt x="9427" y="3502"/>
                </a:lnTo>
                <a:lnTo>
                  <a:pt x="9427" y="3233"/>
                </a:lnTo>
                <a:lnTo>
                  <a:pt x="9394" y="2997"/>
                </a:lnTo>
                <a:lnTo>
                  <a:pt x="9293" y="2728"/>
                </a:lnTo>
                <a:lnTo>
                  <a:pt x="9192" y="2559"/>
                </a:lnTo>
                <a:lnTo>
                  <a:pt x="9091" y="2391"/>
                </a:lnTo>
                <a:lnTo>
                  <a:pt x="8788" y="2122"/>
                </a:lnTo>
                <a:lnTo>
                  <a:pt x="8451" y="1852"/>
                </a:lnTo>
                <a:lnTo>
                  <a:pt x="8081" y="1650"/>
                </a:lnTo>
                <a:lnTo>
                  <a:pt x="7677" y="1448"/>
                </a:lnTo>
                <a:lnTo>
                  <a:pt x="7273" y="1280"/>
                </a:lnTo>
                <a:lnTo>
                  <a:pt x="6498" y="1011"/>
                </a:lnTo>
                <a:lnTo>
                  <a:pt x="5589" y="674"/>
                </a:lnTo>
                <a:lnTo>
                  <a:pt x="4646" y="438"/>
                </a:lnTo>
                <a:lnTo>
                  <a:pt x="3704" y="236"/>
                </a:lnTo>
                <a:lnTo>
                  <a:pt x="2761" y="102"/>
                </a:lnTo>
                <a:lnTo>
                  <a:pt x="2761" y="34"/>
                </a:lnTo>
                <a:lnTo>
                  <a:pt x="272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8"/>
          <p:cNvSpPr/>
          <p:nvPr/>
        </p:nvSpPr>
        <p:spPr>
          <a:xfrm>
            <a:off x="7339426" y="4691465"/>
            <a:ext cx="135053" cy="107407"/>
          </a:xfrm>
          <a:custGeom>
            <a:avLst/>
            <a:gdLst/>
            <a:ahLst/>
            <a:cxnLst/>
            <a:rect l="l" t="t" r="r" b="b"/>
            <a:pathLst>
              <a:path w="2290" h="2156" extrusionOk="0">
                <a:moveTo>
                  <a:pt x="0" y="0"/>
                </a:moveTo>
                <a:lnTo>
                  <a:pt x="0" y="34"/>
                </a:lnTo>
                <a:lnTo>
                  <a:pt x="68" y="202"/>
                </a:lnTo>
                <a:lnTo>
                  <a:pt x="202" y="337"/>
                </a:lnTo>
                <a:lnTo>
                  <a:pt x="438" y="606"/>
                </a:lnTo>
                <a:lnTo>
                  <a:pt x="1010" y="1078"/>
                </a:lnTo>
                <a:lnTo>
                  <a:pt x="1549" y="1583"/>
                </a:lnTo>
                <a:lnTo>
                  <a:pt x="2088" y="2121"/>
                </a:lnTo>
                <a:lnTo>
                  <a:pt x="2155" y="2155"/>
                </a:lnTo>
                <a:lnTo>
                  <a:pt x="2223" y="2121"/>
                </a:lnTo>
                <a:lnTo>
                  <a:pt x="2290" y="2054"/>
                </a:lnTo>
                <a:lnTo>
                  <a:pt x="2290" y="2020"/>
                </a:lnTo>
                <a:lnTo>
                  <a:pt x="2256" y="1987"/>
                </a:lnTo>
                <a:lnTo>
                  <a:pt x="2021" y="1684"/>
                </a:lnTo>
                <a:lnTo>
                  <a:pt x="1751" y="1414"/>
                </a:lnTo>
                <a:lnTo>
                  <a:pt x="1179" y="909"/>
                </a:lnTo>
                <a:lnTo>
                  <a:pt x="640" y="404"/>
                </a:lnTo>
                <a:lnTo>
                  <a:pt x="337" y="169"/>
                </a:lnTo>
                <a:lnTo>
                  <a:pt x="202" y="68"/>
                </a:lnTo>
                <a:lnTo>
                  <a:pt x="3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18"/>
          <p:cNvSpPr/>
          <p:nvPr/>
        </p:nvSpPr>
        <p:spPr>
          <a:xfrm>
            <a:off x="7172645" y="4493540"/>
            <a:ext cx="925318" cy="659185"/>
          </a:xfrm>
          <a:custGeom>
            <a:avLst/>
            <a:gdLst/>
            <a:ahLst/>
            <a:cxnLst/>
            <a:rect l="l" t="t" r="r" b="b"/>
            <a:pathLst>
              <a:path w="15690" h="13232" extrusionOk="0">
                <a:moveTo>
                  <a:pt x="2929" y="640"/>
                </a:moveTo>
                <a:lnTo>
                  <a:pt x="3131" y="943"/>
                </a:lnTo>
                <a:lnTo>
                  <a:pt x="3165" y="977"/>
                </a:lnTo>
                <a:lnTo>
                  <a:pt x="3098" y="977"/>
                </a:lnTo>
                <a:lnTo>
                  <a:pt x="3030" y="909"/>
                </a:lnTo>
                <a:lnTo>
                  <a:pt x="2997" y="808"/>
                </a:lnTo>
                <a:lnTo>
                  <a:pt x="2929" y="640"/>
                </a:lnTo>
                <a:close/>
                <a:moveTo>
                  <a:pt x="2458" y="270"/>
                </a:moveTo>
                <a:lnTo>
                  <a:pt x="2626" y="337"/>
                </a:lnTo>
                <a:lnTo>
                  <a:pt x="2593" y="371"/>
                </a:lnTo>
                <a:lnTo>
                  <a:pt x="2626" y="573"/>
                </a:lnTo>
                <a:lnTo>
                  <a:pt x="2694" y="808"/>
                </a:lnTo>
                <a:lnTo>
                  <a:pt x="2761" y="1044"/>
                </a:lnTo>
                <a:lnTo>
                  <a:pt x="2828" y="1112"/>
                </a:lnTo>
                <a:lnTo>
                  <a:pt x="2896" y="1179"/>
                </a:lnTo>
                <a:lnTo>
                  <a:pt x="3064" y="1280"/>
                </a:lnTo>
                <a:lnTo>
                  <a:pt x="3266" y="1381"/>
                </a:lnTo>
                <a:lnTo>
                  <a:pt x="3502" y="1448"/>
                </a:lnTo>
                <a:lnTo>
                  <a:pt x="3603" y="1448"/>
                </a:lnTo>
                <a:lnTo>
                  <a:pt x="3670" y="1415"/>
                </a:lnTo>
                <a:lnTo>
                  <a:pt x="3704" y="1448"/>
                </a:lnTo>
                <a:lnTo>
                  <a:pt x="3737" y="1650"/>
                </a:lnTo>
                <a:lnTo>
                  <a:pt x="3737" y="1920"/>
                </a:lnTo>
                <a:lnTo>
                  <a:pt x="3704" y="1886"/>
                </a:lnTo>
                <a:lnTo>
                  <a:pt x="3434" y="1852"/>
                </a:lnTo>
                <a:lnTo>
                  <a:pt x="3300" y="1852"/>
                </a:lnTo>
                <a:lnTo>
                  <a:pt x="3165" y="1785"/>
                </a:lnTo>
                <a:lnTo>
                  <a:pt x="3064" y="1751"/>
                </a:lnTo>
                <a:lnTo>
                  <a:pt x="2963" y="1718"/>
                </a:lnTo>
                <a:lnTo>
                  <a:pt x="2862" y="1684"/>
                </a:lnTo>
                <a:lnTo>
                  <a:pt x="2761" y="1617"/>
                </a:lnTo>
                <a:lnTo>
                  <a:pt x="2593" y="1482"/>
                </a:lnTo>
                <a:lnTo>
                  <a:pt x="2391" y="1280"/>
                </a:lnTo>
                <a:lnTo>
                  <a:pt x="2189" y="1044"/>
                </a:lnTo>
                <a:lnTo>
                  <a:pt x="2121" y="909"/>
                </a:lnTo>
                <a:lnTo>
                  <a:pt x="2054" y="741"/>
                </a:lnTo>
                <a:lnTo>
                  <a:pt x="1987" y="438"/>
                </a:lnTo>
                <a:lnTo>
                  <a:pt x="2054" y="438"/>
                </a:lnTo>
                <a:lnTo>
                  <a:pt x="2088" y="404"/>
                </a:lnTo>
                <a:lnTo>
                  <a:pt x="2121" y="337"/>
                </a:lnTo>
                <a:lnTo>
                  <a:pt x="2189" y="303"/>
                </a:lnTo>
                <a:lnTo>
                  <a:pt x="2290" y="270"/>
                </a:lnTo>
                <a:close/>
                <a:moveTo>
                  <a:pt x="1886" y="371"/>
                </a:moveTo>
                <a:lnTo>
                  <a:pt x="1919" y="404"/>
                </a:lnTo>
                <a:lnTo>
                  <a:pt x="1886" y="573"/>
                </a:lnTo>
                <a:lnTo>
                  <a:pt x="1886" y="741"/>
                </a:lnTo>
                <a:lnTo>
                  <a:pt x="1919" y="909"/>
                </a:lnTo>
                <a:lnTo>
                  <a:pt x="1987" y="1078"/>
                </a:lnTo>
                <a:lnTo>
                  <a:pt x="2222" y="1381"/>
                </a:lnTo>
                <a:lnTo>
                  <a:pt x="2458" y="1650"/>
                </a:lnTo>
                <a:lnTo>
                  <a:pt x="2593" y="1751"/>
                </a:lnTo>
                <a:lnTo>
                  <a:pt x="2694" y="1852"/>
                </a:lnTo>
                <a:lnTo>
                  <a:pt x="2795" y="1886"/>
                </a:lnTo>
                <a:lnTo>
                  <a:pt x="2929" y="1920"/>
                </a:lnTo>
                <a:lnTo>
                  <a:pt x="3030" y="1953"/>
                </a:lnTo>
                <a:lnTo>
                  <a:pt x="3131" y="1987"/>
                </a:lnTo>
                <a:lnTo>
                  <a:pt x="3266" y="2054"/>
                </a:lnTo>
                <a:lnTo>
                  <a:pt x="3434" y="2088"/>
                </a:lnTo>
                <a:lnTo>
                  <a:pt x="3569" y="2054"/>
                </a:lnTo>
                <a:lnTo>
                  <a:pt x="3737" y="1987"/>
                </a:lnTo>
                <a:lnTo>
                  <a:pt x="3704" y="2189"/>
                </a:lnTo>
                <a:lnTo>
                  <a:pt x="3670" y="2391"/>
                </a:lnTo>
                <a:lnTo>
                  <a:pt x="3603" y="2593"/>
                </a:lnTo>
                <a:lnTo>
                  <a:pt x="3502" y="2795"/>
                </a:lnTo>
                <a:lnTo>
                  <a:pt x="3401" y="2963"/>
                </a:lnTo>
                <a:lnTo>
                  <a:pt x="3300" y="3132"/>
                </a:lnTo>
                <a:lnTo>
                  <a:pt x="3131" y="3266"/>
                </a:lnTo>
                <a:lnTo>
                  <a:pt x="2997" y="3367"/>
                </a:lnTo>
                <a:lnTo>
                  <a:pt x="2963" y="3401"/>
                </a:lnTo>
                <a:lnTo>
                  <a:pt x="2997" y="3435"/>
                </a:lnTo>
                <a:lnTo>
                  <a:pt x="3165" y="3435"/>
                </a:lnTo>
                <a:lnTo>
                  <a:pt x="3300" y="3401"/>
                </a:lnTo>
                <a:lnTo>
                  <a:pt x="3535" y="3805"/>
                </a:lnTo>
                <a:lnTo>
                  <a:pt x="3805" y="4175"/>
                </a:lnTo>
                <a:lnTo>
                  <a:pt x="4377" y="4916"/>
                </a:lnTo>
                <a:lnTo>
                  <a:pt x="4680" y="5253"/>
                </a:lnTo>
                <a:lnTo>
                  <a:pt x="5051" y="5522"/>
                </a:lnTo>
                <a:lnTo>
                  <a:pt x="5286" y="5724"/>
                </a:lnTo>
                <a:lnTo>
                  <a:pt x="5488" y="5926"/>
                </a:lnTo>
                <a:lnTo>
                  <a:pt x="5892" y="6397"/>
                </a:lnTo>
                <a:lnTo>
                  <a:pt x="5791" y="6532"/>
                </a:lnTo>
                <a:lnTo>
                  <a:pt x="5724" y="6667"/>
                </a:lnTo>
                <a:lnTo>
                  <a:pt x="5623" y="6835"/>
                </a:lnTo>
                <a:lnTo>
                  <a:pt x="5556" y="7003"/>
                </a:lnTo>
                <a:lnTo>
                  <a:pt x="5421" y="6902"/>
                </a:lnTo>
                <a:lnTo>
                  <a:pt x="5253" y="6835"/>
                </a:lnTo>
                <a:lnTo>
                  <a:pt x="5051" y="6734"/>
                </a:lnTo>
                <a:lnTo>
                  <a:pt x="4882" y="6633"/>
                </a:lnTo>
                <a:lnTo>
                  <a:pt x="4579" y="6397"/>
                </a:lnTo>
                <a:lnTo>
                  <a:pt x="4310" y="6162"/>
                </a:lnTo>
                <a:lnTo>
                  <a:pt x="4040" y="5859"/>
                </a:lnTo>
                <a:lnTo>
                  <a:pt x="3064" y="4748"/>
                </a:lnTo>
                <a:lnTo>
                  <a:pt x="2727" y="4276"/>
                </a:lnTo>
                <a:lnTo>
                  <a:pt x="2525" y="4074"/>
                </a:lnTo>
                <a:lnTo>
                  <a:pt x="2290" y="3872"/>
                </a:lnTo>
                <a:lnTo>
                  <a:pt x="2525" y="3805"/>
                </a:lnTo>
                <a:lnTo>
                  <a:pt x="2559" y="3771"/>
                </a:lnTo>
                <a:lnTo>
                  <a:pt x="2593" y="3738"/>
                </a:lnTo>
                <a:lnTo>
                  <a:pt x="2559" y="3637"/>
                </a:lnTo>
                <a:lnTo>
                  <a:pt x="2492" y="3603"/>
                </a:lnTo>
                <a:lnTo>
                  <a:pt x="2458" y="3569"/>
                </a:lnTo>
                <a:lnTo>
                  <a:pt x="2391" y="3603"/>
                </a:lnTo>
                <a:lnTo>
                  <a:pt x="2222" y="3670"/>
                </a:lnTo>
                <a:lnTo>
                  <a:pt x="2054" y="3704"/>
                </a:lnTo>
                <a:lnTo>
                  <a:pt x="1886" y="3704"/>
                </a:lnTo>
                <a:lnTo>
                  <a:pt x="1717" y="3670"/>
                </a:lnTo>
                <a:lnTo>
                  <a:pt x="1347" y="3569"/>
                </a:lnTo>
                <a:lnTo>
                  <a:pt x="1044" y="3435"/>
                </a:lnTo>
                <a:lnTo>
                  <a:pt x="808" y="3300"/>
                </a:lnTo>
                <a:lnTo>
                  <a:pt x="606" y="3165"/>
                </a:lnTo>
                <a:lnTo>
                  <a:pt x="438" y="2997"/>
                </a:lnTo>
                <a:lnTo>
                  <a:pt x="337" y="2795"/>
                </a:lnTo>
                <a:lnTo>
                  <a:pt x="270" y="2593"/>
                </a:lnTo>
                <a:lnTo>
                  <a:pt x="270" y="2357"/>
                </a:lnTo>
                <a:lnTo>
                  <a:pt x="270" y="2122"/>
                </a:lnTo>
                <a:lnTo>
                  <a:pt x="303" y="1886"/>
                </a:lnTo>
                <a:lnTo>
                  <a:pt x="404" y="1617"/>
                </a:lnTo>
                <a:lnTo>
                  <a:pt x="573" y="1381"/>
                </a:lnTo>
                <a:lnTo>
                  <a:pt x="741" y="1179"/>
                </a:lnTo>
                <a:lnTo>
                  <a:pt x="943" y="977"/>
                </a:lnTo>
                <a:lnTo>
                  <a:pt x="1179" y="808"/>
                </a:lnTo>
                <a:lnTo>
                  <a:pt x="1414" y="640"/>
                </a:lnTo>
                <a:lnTo>
                  <a:pt x="1886" y="371"/>
                </a:lnTo>
                <a:close/>
                <a:moveTo>
                  <a:pt x="2290" y="0"/>
                </a:moveTo>
                <a:lnTo>
                  <a:pt x="2189" y="34"/>
                </a:lnTo>
                <a:lnTo>
                  <a:pt x="2054" y="68"/>
                </a:lnTo>
                <a:lnTo>
                  <a:pt x="1987" y="169"/>
                </a:lnTo>
                <a:lnTo>
                  <a:pt x="1616" y="303"/>
                </a:lnTo>
                <a:lnTo>
                  <a:pt x="1246" y="505"/>
                </a:lnTo>
                <a:lnTo>
                  <a:pt x="909" y="741"/>
                </a:lnTo>
                <a:lnTo>
                  <a:pt x="573" y="1011"/>
                </a:lnTo>
                <a:lnTo>
                  <a:pt x="303" y="1347"/>
                </a:lnTo>
                <a:lnTo>
                  <a:pt x="202" y="1516"/>
                </a:lnTo>
                <a:lnTo>
                  <a:pt x="135" y="1684"/>
                </a:lnTo>
                <a:lnTo>
                  <a:pt x="68" y="1886"/>
                </a:lnTo>
                <a:lnTo>
                  <a:pt x="0" y="2088"/>
                </a:lnTo>
                <a:lnTo>
                  <a:pt x="0" y="2256"/>
                </a:lnTo>
                <a:lnTo>
                  <a:pt x="0" y="2458"/>
                </a:lnTo>
                <a:lnTo>
                  <a:pt x="68" y="2660"/>
                </a:lnTo>
                <a:lnTo>
                  <a:pt x="101" y="2829"/>
                </a:lnTo>
                <a:lnTo>
                  <a:pt x="202" y="2963"/>
                </a:lnTo>
                <a:lnTo>
                  <a:pt x="303" y="3132"/>
                </a:lnTo>
                <a:lnTo>
                  <a:pt x="539" y="3401"/>
                </a:lnTo>
                <a:lnTo>
                  <a:pt x="842" y="3603"/>
                </a:lnTo>
                <a:lnTo>
                  <a:pt x="1145" y="3805"/>
                </a:lnTo>
                <a:lnTo>
                  <a:pt x="1515" y="3906"/>
                </a:lnTo>
                <a:lnTo>
                  <a:pt x="1886" y="3940"/>
                </a:lnTo>
                <a:lnTo>
                  <a:pt x="2054" y="3940"/>
                </a:lnTo>
                <a:lnTo>
                  <a:pt x="2222" y="3906"/>
                </a:lnTo>
                <a:lnTo>
                  <a:pt x="2357" y="4175"/>
                </a:lnTo>
                <a:lnTo>
                  <a:pt x="2492" y="4445"/>
                </a:lnTo>
                <a:lnTo>
                  <a:pt x="2660" y="4680"/>
                </a:lnTo>
                <a:lnTo>
                  <a:pt x="2862" y="4950"/>
                </a:lnTo>
                <a:lnTo>
                  <a:pt x="3300" y="5421"/>
                </a:lnTo>
                <a:lnTo>
                  <a:pt x="3737" y="5825"/>
                </a:lnTo>
                <a:lnTo>
                  <a:pt x="4175" y="6330"/>
                </a:lnTo>
                <a:lnTo>
                  <a:pt x="4680" y="6801"/>
                </a:lnTo>
                <a:lnTo>
                  <a:pt x="4882" y="6936"/>
                </a:lnTo>
                <a:lnTo>
                  <a:pt x="5084" y="7037"/>
                </a:lnTo>
                <a:lnTo>
                  <a:pt x="5320" y="7138"/>
                </a:lnTo>
                <a:lnTo>
                  <a:pt x="5522" y="7273"/>
                </a:lnTo>
                <a:lnTo>
                  <a:pt x="5589" y="7306"/>
                </a:lnTo>
                <a:lnTo>
                  <a:pt x="5657" y="7273"/>
                </a:lnTo>
                <a:lnTo>
                  <a:pt x="5690" y="7239"/>
                </a:lnTo>
                <a:lnTo>
                  <a:pt x="5724" y="7172"/>
                </a:lnTo>
                <a:lnTo>
                  <a:pt x="5791" y="7003"/>
                </a:lnTo>
                <a:lnTo>
                  <a:pt x="5892" y="6869"/>
                </a:lnTo>
                <a:lnTo>
                  <a:pt x="7003" y="7710"/>
                </a:lnTo>
                <a:lnTo>
                  <a:pt x="8148" y="8485"/>
                </a:lnTo>
                <a:lnTo>
                  <a:pt x="8720" y="8855"/>
                </a:lnTo>
                <a:lnTo>
                  <a:pt x="9326" y="9226"/>
                </a:lnTo>
                <a:lnTo>
                  <a:pt x="9932" y="9562"/>
                </a:lnTo>
                <a:lnTo>
                  <a:pt x="10572" y="9865"/>
                </a:lnTo>
                <a:lnTo>
                  <a:pt x="11279" y="10135"/>
                </a:lnTo>
                <a:lnTo>
                  <a:pt x="11986" y="10370"/>
                </a:lnTo>
                <a:lnTo>
                  <a:pt x="12727" y="10606"/>
                </a:lnTo>
                <a:lnTo>
                  <a:pt x="13400" y="10875"/>
                </a:lnTo>
                <a:lnTo>
                  <a:pt x="13737" y="11044"/>
                </a:lnTo>
                <a:lnTo>
                  <a:pt x="14040" y="11212"/>
                </a:lnTo>
                <a:lnTo>
                  <a:pt x="14309" y="11448"/>
                </a:lnTo>
                <a:lnTo>
                  <a:pt x="14579" y="11683"/>
                </a:lnTo>
                <a:lnTo>
                  <a:pt x="14814" y="11953"/>
                </a:lnTo>
                <a:lnTo>
                  <a:pt x="14983" y="12256"/>
                </a:lnTo>
                <a:lnTo>
                  <a:pt x="15151" y="12592"/>
                </a:lnTo>
                <a:lnTo>
                  <a:pt x="15286" y="12996"/>
                </a:lnTo>
                <a:lnTo>
                  <a:pt x="15353" y="13232"/>
                </a:lnTo>
                <a:lnTo>
                  <a:pt x="15690" y="13232"/>
                </a:lnTo>
                <a:lnTo>
                  <a:pt x="15622" y="12895"/>
                </a:lnTo>
                <a:lnTo>
                  <a:pt x="15521" y="12592"/>
                </a:lnTo>
                <a:lnTo>
                  <a:pt x="15420" y="12323"/>
                </a:lnTo>
                <a:lnTo>
                  <a:pt x="15286" y="12054"/>
                </a:lnTo>
                <a:lnTo>
                  <a:pt x="15151" y="11818"/>
                </a:lnTo>
                <a:lnTo>
                  <a:pt x="14983" y="11616"/>
                </a:lnTo>
                <a:lnTo>
                  <a:pt x="14814" y="11414"/>
                </a:lnTo>
                <a:lnTo>
                  <a:pt x="14612" y="11212"/>
                </a:lnTo>
                <a:lnTo>
                  <a:pt x="14377" y="11044"/>
                </a:lnTo>
                <a:lnTo>
                  <a:pt x="13939" y="10741"/>
                </a:lnTo>
                <a:lnTo>
                  <a:pt x="13400" y="10505"/>
                </a:lnTo>
                <a:lnTo>
                  <a:pt x="12862" y="10303"/>
                </a:lnTo>
                <a:lnTo>
                  <a:pt x="12289" y="10101"/>
                </a:lnTo>
                <a:lnTo>
                  <a:pt x="11548" y="9865"/>
                </a:lnTo>
                <a:lnTo>
                  <a:pt x="10841" y="9562"/>
                </a:lnTo>
                <a:lnTo>
                  <a:pt x="10168" y="9259"/>
                </a:lnTo>
                <a:lnTo>
                  <a:pt x="9495" y="8922"/>
                </a:lnTo>
                <a:lnTo>
                  <a:pt x="8855" y="8552"/>
                </a:lnTo>
                <a:lnTo>
                  <a:pt x="8182" y="8148"/>
                </a:lnTo>
                <a:lnTo>
                  <a:pt x="6936" y="7306"/>
                </a:lnTo>
                <a:lnTo>
                  <a:pt x="6027" y="6667"/>
                </a:lnTo>
                <a:lnTo>
                  <a:pt x="6094" y="6532"/>
                </a:lnTo>
                <a:lnTo>
                  <a:pt x="6162" y="6364"/>
                </a:lnTo>
                <a:lnTo>
                  <a:pt x="6162" y="6330"/>
                </a:lnTo>
                <a:lnTo>
                  <a:pt x="6128" y="6296"/>
                </a:lnTo>
                <a:lnTo>
                  <a:pt x="6027" y="6296"/>
                </a:lnTo>
                <a:lnTo>
                  <a:pt x="5926" y="6061"/>
                </a:lnTo>
                <a:lnTo>
                  <a:pt x="5825" y="5892"/>
                </a:lnTo>
                <a:lnTo>
                  <a:pt x="5657" y="5724"/>
                </a:lnTo>
                <a:lnTo>
                  <a:pt x="5488" y="5556"/>
                </a:lnTo>
                <a:lnTo>
                  <a:pt x="5152" y="5286"/>
                </a:lnTo>
                <a:lnTo>
                  <a:pt x="4781" y="5017"/>
                </a:lnTo>
                <a:lnTo>
                  <a:pt x="4108" y="4108"/>
                </a:lnTo>
                <a:lnTo>
                  <a:pt x="3670" y="3569"/>
                </a:lnTo>
                <a:lnTo>
                  <a:pt x="3502" y="3401"/>
                </a:lnTo>
                <a:lnTo>
                  <a:pt x="3434" y="3367"/>
                </a:lnTo>
                <a:lnTo>
                  <a:pt x="3401" y="3367"/>
                </a:lnTo>
                <a:lnTo>
                  <a:pt x="3502" y="3266"/>
                </a:lnTo>
                <a:lnTo>
                  <a:pt x="3603" y="3165"/>
                </a:lnTo>
                <a:lnTo>
                  <a:pt x="3737" y="2930"/>
                </a:lnTo>
                <a:lnTo>
                  <a:pt x="3838" y="2593"/>
                </a:lnTo>
                <a:lnTo>
                  <a:pt x="3906" y="2256"/>
                </a:lnTo>
                <a:lnTo>
                  <a:pt x="3906" y="1920"/>
                </a:lnTo>
                <a:lnTo>
                  <a:pt x="3906" y="1583"/>
                </a:lnTo>
                <a:lnTo>
                  <a:pt x="3838" y="1280"/>
                </a:lnTo>
                <a:lnTo>
                  <a:pt x="3805" y="1044"/>
                </a:lnTo>
                <a:lnTo>
                  <a:pt x="3670" y="842"/>
                </a:lnTo>
                <a:lnTo>
                  <a:pt x="3502" y="640"/>
                </a:lnTo>
                <a:lnTo>
                  <a:pt x="3232" y="438"/>
                </a:lnTo>
                <a:lnTo>
                  <a:pt x="2963" y="236"/>
                </a:lnTo>
                <a:lnTo>
                  <a:pt x="2694" y="101"/>
                </a:lnTo>
                <a:lnTo>
                  <a:pt x="242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8"/>
          <p:cNvSpPr/>
          <p:nvPr/>
        </p:nvSpPr>
        <p:spPr>
          <a:xfrm>
            <a:off x="7234214" y="4597509"/>
            <a:ext cx="53667" cy="43690"/>
          </a:xfrm>
          <a:custGeom>
            <a:avLst/>
            <a:gdLst/>
            <a:ahLst/>
            <a:cxnLst/>
            <a:rect l="l" t="t" r="r" b="b"/>
            <a:pathLst>
              <a:path w="910" h="877" extrusionOk="0">
                <a:moveTo>
                  <a:pt x="673" y="1"/>
                </a:moveTo>
                <a:lnTo>
                  <a:pt x="606" y="35"/>
                </a:lnTo>
                <a:lnTo>
                  <a:pt x="303" y="338"/>
                </a:lnTo>
                <a:lnTo>
                  <a:pt x="168" y="506"/>
                </a:lnTo>
                <a:lnTo>
                  <a:pt x="34" y="641"/>
                </a:lnTo>
                <a:lnTo>
                  <a:pt x="0" y="708"/>
                </a:lnTo>
                <a:lnTo>
                  <a:pt x="0" y="742"/>
                </a:lnTo>
                <a:lnTo>
                  <a:pt x="67" y="843"/>
                </a:lnTo>
                <a:lnTo>
                  <a:pt x="135" y="876"/>
                </a:lnTo>
                <a:lnTo>
                  <a:pt x="236" y="876"/>
                </a:lnTo>
                <a:lnTo>
                  <a:pt x="404" y="742"/>
                </a:lnTo>
                <a:lnTo>
                  <a:pt x="539" y="607"/>
                </a:lnTo>
                <a:lnTo>
                  <a:pt x="842" y="304"/>
                </a:lnTo>
                <a:lnTo>
                  <a:pt x="909" y="237"/>
                </a:lnTo>
                <a:lnTo>
                  <a:pt x="909" y="169"/>
                </a:lnTo>
                <a:lnTo>
                  <a:pt x="875" y="102"/>
                </a:lnTo>
                <a:lnTo>
                  <a:pt x="842" y="68"/>
                </a:lnTo>
                <a:lnTo>
                  <a:pt x="77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18"/>
          <p:cNvSpPr/>
          <p:nvPr/>
        </p:nvSpPr>
        <p:spPr>
          <a:xfrm>
            <a:off x="1483975" y="4691465"/>
            <a:ext cx="91411" cy="211376"/>
          </a:xfrm>
          <a:custGeom>
            <a:avLst/>
            <a:gdLst/>
            <a:ahLst/>
            <a:cxnLst/>
            <a:rect l="l" t="t" r="r" b="b"/>
            <a:pathLst>
              <a:path w="1550" h="4243" extrusionOk="0">
                <a:moveTo>
                  <a:pt x="1515" y="0"/>
                </a:moveTo>
                <a:lnTo>
                  <a:pt x="1515" y="34"/>
                </a:lnTo>
                <a:lnTo>
                  <a:pt x="741" y="2088"/>
                </a:lnTo>
                <a:lnTo>
                  <a:pt x="337" y="3131"/>
                </a:lnTo>
                <a:lnTo>
                  <a:pt x="0" y="4175"/>
                </a:lnTo>
                <a:lnTo>
                  <a:pt x="0" y="4209"/>
                </a:lnTo>
                <a:lnTo>
                  <a:pt x="34" y="4242"/>
                </a:lnTo>
                <a:lnTo>
                  <a:pt x="68" y="4242"/>
                </a:lnTo>
                <a:lnTo>
                  <a:pt x="68" y="4209"/>
                </a:lnTo>
                <a:lnTo>
                  <a:pt x="505" y="3131"/>
                </a:lnTo>
                <a:lnTo>
                  <a:pt x="909" y="2020"/>
                </a:lnTo>
                <a:lnTo>
                  <a:pt x="1145" y="1549"/>
                </a:lnTo>
                <a:lnTo>
                  <a:pt x="1347" y="1044"/>
                </a:lnTo>
                <a:lnTo>
                  <a:pt x="1448" y="775"/>
                </a:lnTo>
                <a:lnTo>
                  <a:pt x="1549" y="505"/>
                </a:lnTo>
                <a:lnTo>
                  <a:pt x="1549" y="270"/>
                </a:lnTo>
                <a:lnTo>
                  <a:pt x="1549" y="34"/>
                </a:lnTo>
                <a:lnTo>
                  <a:pt x="151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8"/>
          <p:cNvSpPr/>
          <p:nvPr/>
        </p:nvSpPr>
        <p:spPr>
          <a:xfrm>
            <a:off x="1690446" y="4300647"/>
            <a:ext cx="152981" cy="83942"/>
          </a:xfrm>
          <a:custGeom>
            <a:avLst/>
            <a:gdLst/>
            <a:ahLst/>
            <a:cxnLst/>
            <a:rect l="l" t="t" r="r" b="b"/>
            <a:pathLst>
              <a:path w="2594" h="1685" extrusionOk="0">
                <a:moveTo>
                  <a:pt x="2560" y="1"/>
                </a:moveTo>
                <a:lnTo>
                  <a:pt x="2526" y="34"/>
                </a:lnTo>
                <a:lnTo>
                  <a:pt x="2391" y="270"/>
                </a:lnTo>
                <a:lnTo>
                  <a:pt x="2223" y="539"/>
                </a:lnTo>
                <a:lnTo>
                  <a:pt x="2088" y="809"/>
                </a:lnTo>
                <a:lnTo>
                  <a:pt x="1886" y="1078"/>
                </a:lnTo>
                <a:lnTo>
                  <a:pt x="1651" y="1246"/>
                </a:lnTo>
                <a:lnTo>
                  <a:pt x="1381" y="1381"/>
                </a:lnTo>
                <a:lnTo>
                  <a:pt x="1146" y="1448"/>
                </a:lnTo>
                <a:lnTo>
                  <a:pt x="876" y="1448"/>
                </a:lnTo>
                <a:lnTo>
                  <a:pt x="641" y="1381"/>
                </a:lnTo>
                <a:lnTo>
                  <a:pt x="405" y="1246"/>
                </a:lnTo>
                <a:lnTo>
                  <a:pt x="304" y="1145"/>
                </a:lnTo>
                <a:lnTo>
                  <a:pt x="237" y="1044"/>
                </a:lnTo>
                <a:lnTo>
                  <a:pt x="169" y="910"/>
                </a:lnTo>
                <a:lnTo>
                  <a:pt x="102" y="741"/>
                </a:lnTo>
                <a:lnTo>
                  <a:pt x="68" y="708"/>
                </a:lnTo>
                <a:lnTo>
                  <a:pt x="35" y="708"/>
                </a:lnTo>
                <a:lnTo>
                  <a:pt x="35" y="741"/>
                </a:lnTo>
                <a:lnTo>
                  <a:pt x="1" y="876"/>
                </a:lnTo>
                <a:lnTo>
                  <a:pt x="1" y="977"/>
                </a:lnTo>
                <a:lnTo>
                  <a:pt x="68" y="1179"/>
                </a:lnTo>
                <a:lnTo>
                  <a:pt x="203" y="1347"/>
                </a:lnTo>
                <a:lnTo>
                  <a:pt x="371" y="1482"/>
                </a:lnTo>
                <a:lnTo>
                  <a:pt x="573" y="1583"/>
                </a:lnTo>
                <a:lnTo>
                  <a:pt x="775" y="1650"/>
                </a:lnTo>
                <a:lnTo>
                  <a:pt x="1011" y="1684"/>
                </a:lnTo>
                <a:lnTo>
                  <a:pt x="1213" y="1684"/>
                </a:lnTo>
                <a:lnTo>
                  <a:pt x="1449" y="1617"/>
                </a:lnTo>
                <a:lnTo>
                  <a:pt x="1684" y="1482"/>
                </a:lnTo>
                <a:lnTo>
                  <a:pt x="1954" y="1280"/>
                </a:lnTo>
                <a:lnTo>
                  <a:pt x="2156" y="1078"/>
                </a:lnTo>
                <a:lnTo>
                  <a:pt x="2358" y="809"/>
                </a:lnTo>
                <a:lnTo>
                  <a:pt x="2492" y="573"/>
                </a:lnTo>
                <a:lnTo>
                  <a:pt x="2593" y="304"/>
                </a:lnTo>
                <a:lnTo>
                  <a:pt x="2593" y="34"/>
                </a:lnTo>
                <a:lnTo>
                  <a:pt x="256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8"/>
          <p:cNvSpPr/>
          <p:nvPr/>
        </p:nvSpPr>
        <p:spPr>
          <a:xfrm>
            <a:off x="423131" y="151"/>
            <a:ext cx="11972" cy="11807"/>
          </a:xfrm>
          <a:custGeom>
            <a:avLst/>
            <a:gdLst/>
            <a:ahLst/>
            <a:cxnLst/>
            <a:rect l="l" t="t" r="r" b="b"/>
            <a:pathLst>
              <a:path w="203" h="237" extrusionOk="0">
                <a:moveTo>
                  <a:pt x="0" y="1"/>
                </a:moveTo>
                <a:lnTo>
                  <a:pt x="0" y="135"/>
                </a:lnTo>
                <a:lnTo>
                  <a:pt x="34" y="203"/>
                </a:lnTo>
                <a:lnTo>
                  <a:pt x="101" y="236"/>
                </a:lnTo>
                <a:lnTo>
                  <a:pt x="169" y="203"/>
                </a:lnTo>
                <a:lnTo>
                  <a:pt x="202" y="135"/>
                </a:lnTo>
                <a:lnTo>
                  <a:pt x="202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8"/>
          <p:cNvSpPr/>
          <p:nvPr/>
        </p:nvSpPr>
        <p:spPr>
          <a:xfrm>
            <a:off x="1432372" y="4183227"/>
            <a:ext cx="436828" cy="727983"/>
          </a:xfrm>
          <a:custGeom>
            <a:avLst/>
            <a:gdLst/>
            <a:ahLst/>
            <a:cxnLst/>
            <a:rect l="l" t="t" r="r" b="b"/>
            <a:pathLst>
              <a:path w="7407" h="14613" extrusionOk="0">
                <a:moveTo>
                  <a:pt x="5993" y="1"/>
                </a:moveTo>
                <a:lnTo>
                  <a:pt x="5825" y="35"/>
                </a:lnTo>
                <a:lnTo>
                  <a:pt x="5656" y="102"/>
                </a:lnTo>
                <a:lnTo>
                  <a:pt x="5488" y="169"/>
                </a:lnTo>
                <a:lnTo>
                  <a:pt x="5185" y="405"/>
                </a:lnTo>
                <a:lnTo>
                  <a:pt x="4916" y="674"/>
                </a:lnTo>
                <a:lnTo>
                  <a:pt x="4680" y="1011"/>
                </a:lnTo>
                <a:lnTo>
                  <a:pt x="4478" y="1348"/>
                </a:lnTo>
                <a:lnTo>
                  <a:pt x="4276" y="1651"/>
                </a:lnTo>
                <a:lnTo>
                  <a:pt x="4141" y="2021"/>
                </a:lnTo>
                <a:lnTo>
                  <a:pt x="4040" y="2391"/>
                </a:lnTo>
                <a:lnTo>
                  <a:pt x="3973" y="2762"/>
                </a:lnTo>
                <a:lnTo>
                  <a:pt x="3973" y="3132"/>
                </a:lnTo>
                <a:lnTo>
                  <a:pt x="4007" y="3368"/>
                </a:lnTo>
                <a:lnTo>
                  <a:pt x="4040" y="3570"/>
                </a:lnTo>
                <a:lnTo>
                  <a:pt x="4209" y="3974"/>
                </a:lnTo>
                <a:lnTo>
                  <a:pt x="4310" y="4344"/>
                </a:lnTo>
                <a:lnTo>
                  <a:pt x="4377" y="4681"/>
                </a:lnTo>
                <a:lnTo>
                  <a:pt x="4377" y="5051"/>
                </a:lnTo>
                <a:lnTo>
                  <a:pt x="4310" y="5421"/>
                </a:lnTo>
                <a:lnTo>
                  <a:pt x="4074" y="5960"/>
                </a:lnTo>
                <a:lnTo>
                  <a:pt x="3838" y="6532"/>
                </a:lnTo>
                <a:lnTo>
                  <a:pt x="3232" y="7576"/>
                </a:lnTo>
                <a:lnTo>
                  <a:pt x="2626" y="8687"/>
                </a:lnTo>
                <a:lnTo>
                  <a:pt x="1986" y="9798"/>
                </a:lnTo>
                <a:lnTo>
                  <a:pt x="640" y="11953"/>
                </a:lnTo>
                <a:lnTo>
                  <a:pt x="404" y="12323"/>
                </a:lnTo>
                <a:lnTo>
                  <a:pt x="202" y="12727"/>
                </a:lnTo>
                <a:lnTo>
                  <a:pt x="101" y="12929"/>
                </a:lnTo>
                <a:lnTo>
                  <a:pt x="34" y="13131"/>
                </a:lnTo>
                <a:lnTo>
                  <a:pt x="0" y="13367"/>
                </a:lnTo>
                <a:lnTo>
                  <a:pt x="0" y="13569"/>
                </a:lnTo>
                <a:lnTo>
                  <a:pt x="34" y="13636"/>
                </a:lnTo>
                <a:lnTo>
                  <a:pt x="67" y="13670"/>
                </a:lnTo>
                <a:lnTo>
                  <a:pt x="135" y="13636"/>
                </a:lnTo>
                <a:lnTo>
                  <a:pt x="168" y="13569"/>
                </a:lnTo>
                <a:lnTo>
                  <a:pt x="168" y="13333"/>
                </a:lnTo>
                <a:lnTo>
                  <a:pt x="202" y="13098"/>
                </a:lnTo>
                <a:lnTo>
                  <a:pt x="303" y="12862"/>
                </a:lnTo>
                <a:lnTo>
                  <a:pt x="404" y="12660"/>
                </a:lnTo>
                <a:lnTo>
                  <a:pt x="640" y="12222"/>
                </a:lnTo>
                <a:lnTo>
                  <a:pt x="909" y="11818"/>
                </a:lnTo>
                <a:lnTo>
                  <a:pt x="1986" y="10068"/>
                </a:lnTo>
                <a:lnTo>
                  <a:pt x="2996" y="8317"/>
                </a:lnTo>
                <a:lnTo>
                  <a:pt x="3501" y="7442"/>
                </a:lnTo>
                <a:lnTo>
                  <a:pt x="3939" y="6532"/>
                </a:lnTo>
                <a:lnTo>
                  <a:pt x="4310" y="5792"/>
                </a:lnTo>
                <a:lnTo>
                  <a:pt x="4444" y="5421"/>
                </a:lnTo>
                <a:lnTo>
                  <a:pt x="4545" y="5051"/>
                </a:lnTo>
                <a:lnTo>
                  <a:pt x="4545" y="4883"/>
                </a:lnTo>
                <a:lnTo>
                  <a:pt x="4545" y="4714"/>
                </a:lnTo>
                <a:lnTo>
                  <a:pt x="4512" y="4378"/>
                </a:lnTo>
                <a:lnTo>
                  <a:pt x="4377" y="4041"/>
                </a:lnTo>
                <a:lnTo>
                  <a:pt x="4276" y="3738"/>
                </a:lnTo>
                <a:lnTo>
                  <a:pt x="4175" y="3469"/>
                </a:lnTo>
                <a:lnTo>
                  <a:pt x="4141" y="3199"/>
                </a:lnTo>
                <a:lnTo>
                  <a:pt x="4141" y="2896"/>
                </a:lnTo>
                <a:lnTo>
                  <a:pt x="4175" y="2593"/>
                </a:lnTo>
                <a:lnTo>
                  <a:pt x="4242" y="2257"/>
                </a:lnTo>
                <a:lnTo>
                  <a:pt x="4343" y="1954"/>
                </a:lnTo>
                <a:lnTo>
                  <a:pt x="4444" y="1651"/>
                </a:lnTo>
                <a:lnTo>
                  <a:pt x="4613" y="1348"/>
                </a:lnTo>
                <a:lnTo>
                  <a:pt x="4781" y="1078"/>
                </a:lnTo>
                <a:lnTo>
                  <a:pt x="4983" y="809"/>
                </a:lnTo>
                <a:lnTo>
                  <a:pt x="5185" y="607"/>
                </a:lnTo>
                <a:lnTo>
                  <a:pt x="5421" y="405"/>
                </a:lnTo>
                <a:lnTo>
                  <a:pt x="5690" y="270"/>
                </a:lnTo>
                <a:lnTo>
                  <a:pt x="5959" y="169"/>
                </a:lnTo>
                <a:lnTo>
                  <a:pt x="6262" y="136"/>
                </a:lnTo>
                <a:lnTo>
                  <a:pt x="6565" y="169"/>
                </a:lnTo>
                <a:lnTo>
                  <a:pt x="6565" y="203"/>
                </a:lnTo>
                <a:lnTo>
                  <a:pt x="6599" y="237"/>
                </a:lnTo>
                <a:lnTo>
                  <a:pt x="6767" y="439"/>
                </a:lnTo>
                <a:lnTo>
                  <a:pt x="6902" y="674"/>
                </a:lnTo>
                <a:lnTo>
                  <a:pt x="7003" y="910"/>
                </a:lnTo>
                <a:lnTo>
                  <a:pt x="7104" y="1179"/>
                </a:lnTo>
                <a:lnTo>
                  <a:pt x="7138" y="1482"/>
                </a:lnTo>
                <a:lnTo>
                  <a:pt x="7171" y="1752"/>
                </a:lnTo>
                <a:lnTo>
                  <a:pt x="7171" y="2290"/>
                </a:lnTo>
                <a:lnTo>
                  <a:pt x="7138" y="2593"/>
                </a:lnTo>
                <a:lnTo>
                  <a:pt x="7070" y="2863"/>
                </a:lnTo>
                <a:lnTo>
                  <a:pt x="6969" y="3132"/>
                </a:lnTo>
                <a:lnTo>
                  <a:pt x="6835" y="3401"/>
                </a:lnTo>
                <a:lnTo>
                  <a:pt x="6633" y="3603"/>
                </a:lnTo>
                <a:lnTo>
                  <a:pt x="6431" y="3839"/>
                </a:lnTo>
                <a:lnTo>
                  <a:pt x="6229" y="4041"/>
                </a:lnTo>
                <a:lnTo>
                  <a:pt x="5959" y="4209"/>
                </a:lnTo>
                <a:lnTo>
                  <a:pt x="5387" y="4613"/>
                </a:lnTo>
                <a:lnTo>
                  <a:pt x="5084" y="4849"/>
                </a:lnTo>
                <a:lnTo>
                  <a:pt x="4848" y="5085"/>
                </a:lnTo>
                <a:lnTo>
                  <a:pt x="4613" y="5455"/>
                </a:lnTo>
                <a:lnTo>
                  <a:pt x="4411" y="5825"/>
                </a:lnTo>
                <a:lnTo>
                  <a:pt x="4108" y="6633"/>
                </a:lnTo>
                <a:lnTo>
                  <a:pt x="3771" y="7711"/>
                </a:lnTo>
                <a:lnTo>
                  <a:pt x="3434" y="8788"/>
                </a:lnTo>
                <a:lnTo>
                  <a:pt x="3165" y="9866"/>
                </a:lnTo>
                <a:lnTo>
                  <a:pt x="2895" y="10977"/>
                </a:lnTo>
                <a:lnTo>
                  <a:pt x="2727" y="12020"/>
                </a:lnTo>
                <a:lnTo>
                  <a:pt x="2626" y="12525"/>
                </a:lnTo>
                <a:lnTo>
                  <a:pt x="2525" y="13064"/>
                </a:lnTo>
                <a:lnTo>
                  <a:pt x="2390" y="13434"/>
                </a:lnTo>
                <a:lnTo>
                  <a:pt x="2222" y="13771"/>
                </a:lnTo>
                <a:lnTo>
                  <a:pt x="1986" y="14074"/>
                </a:lnTo>
                <a:lnTo>
                  <a:pt x="1852" y="14209"/>
                </a:lnTo>
                <a:lnTo>
                  <a:pt x="1683" y="14310"/>
                </a:lnTo>
                <a:lnTo>
                  <a:pt x="1448" y="14444"/>
                </a:lnTo>
                <a:lnTo>
                  <a:pt x="1212" y="14478"/>
                </a:lnTo>
                <a:lnTo>
                  <a:pt x="976" y="14478"/>
                </a:lnTo>
                <a:lnTo>
                  <a:pt x="774" y="14411"/>
                </a:lnTo>
                <a:lnTo>
                  <a:pt x="572" y="14276"/>
                </a:lnTo>
                <a:lnTo>
                  <a:pt x="404" y="14108"/>
                </a:lnTo>
                <a:lnTo>
                  <a:pt x="303" y="13906"/>
                </a:lnTo>
                <a:lnTo>
                  <a:pt x="236" y="13670"/>
                </a:lnTo>
                <a:lnTo>
                  <a:pt x="202" y="13636"/>
                </a:lnTo>
                <a:lnTo>
                  <a:pt x="135" y="13636"/>
                </a:lnTo>
                <a:lnTo>
                  <a:pt x="135" y="13670"/>
                </a:lnTo>
                <a:lnTo>
                  <a:pt x="135" y="13906"/>
                </a:lnTo>
                <a:lnTo>
                  <a:pt x="168" y="14074"/>
                </a:lnTo>
                <a:lnTo>
                  <a:pt x="236" y="14242"/>
                </a:lnTo>
                <a:lnTo>
                  <a:pt x="337" y="14377"/>
                </a:lnTo>
                <a:lnTo>
                  <a:pt x="471" y="14478"/>
                </a:lnTo>
                <a:lnTo>
                  <a:pt x="606" y="14545"/>
                </a:lnTo>
                <a:lnTo>
                  <a:pt x="774" y="14579"/>
                </a:lnTo>
                <a:lnTo>
                  <a:pt x="943" y="14613"/>
                </a:lnTo>
                <a:lnTo>
                  <a:pt x="1111" y="14613"/>
                </a:lnTo>
                <a:lnTo>
                  <a:pt x="1313" y="14579"/>
                </a:lnTo>
                <a:lnTo>
                  <a:pt x="1481" y="14545"/>
                </a:lnTo>
                <a:lnTo>
                  <a:pt x="1650" y="14478"/>
                </a:lnTo>
                <a:lnTo>
                  <a:pt x="1818" y="14411"/>
                </a:lnTo>
                <a:lnTo>
                  <a:pt x="1953" y="14310"/>
                </a:lnTo>
                <a:lnTo>
                  <a:pt x="2087" y="14175"/>
                </a:lnTo>
                <a:lnTo>
                  <a:pt x="2222" y="14040"/>
                </a:lnTo>
                <a:lnTo>
                  <a:pt x="2390" y="13771"/>
                </a:lnTo>
                <a:lnTo>
                  <a:pt x="2525" y="13468"/>
                </a:lnTo>
                <a:lnTo>
                  <a:pt x="2626" y="13131"/>
                </a:lnTo>
                <a:lnTo>
                  <a:pt x="2727" y="12828"/>
                </a:lnTo>
                <a:lnTo>
                  <a:pt x="2828" y="12155"/>
                </a:lnTo>
                <a:lnTo>
                  <a:pt x="2963" y="11482"/>
                </a:lnTo>
                <a:lnTo>
                  <a:pt x="3131" y="10707"/>
                </a:lnTo>
                <a:lnTo>
                  <a:pt x="3299" y="9899"/>
                </a:lnTo>
                <a:lnTo>
                  <a:pt x="3737" y="8351"/>
                </a:lnTo>
                <a:lnTo>
                  <a:pt x="3973" y="7644"/>
                </a:lnTo>
                <a:lnTo>
                  <a:pt x="4209" y="6903"/>
                </a:lnTo>
                <a:lnTo>
                  <a:pt x="4478" y="6196"/>
                </a:lnTo>
                <a:lnTo>
                  <a:pt x="4781" y="5522"/>
                </a:lnTo>
                <a:lnTo>
                  <a:pt x="4983" y="5253"/>
                </a:lnTo>
                <a:lnTo>
                  <a:pt x="5219" y="4984"/>
                </a:lnTo>
                <a:lnTo>
                  <a:pt x="5488" y="4782"/>
                </a:lnTo>
                <a:lnTo>
                  <a:pt x="5757" y="4580"/>
                </a:lnTo>
                <a:lnTo>
                  <a:pt x="6330" y="4176"/>
                </a:lnTo>
                <a:lnTo>
                  <a:pt x="6599" y="3974"/>
                </a:lnTo>
                <a:lnTo>
                  <a:pt x="6835" y="3738"/>
                </a:lnTo>
                <a:lnTo>
                  <a:pt x="6969" y="3536"/>
                </a:lnTo>
                <a:lnTo>
                  <a:pt x="7104" y="3334"/>
                </a:lnTo>
                <a:lnTo>
                  <a:pt x="7205" y="3132"/>
                </a:lnTo>
                <a:lnTo>
                  <a:pt x="7272" y="2896"/>
                </a:lnTo>
                <a:lnTo>
                  <a:pt x="7340" y="2661"/>
                </a:lnTo>
                <a:lnTo>
                  <a:pt x="7373" y="2425"/>
                </a:lnTo>
                <a:lnTo>
                  <a:pt x="7407" y="1886"/>
                </a:lnTo>
                <a:lnTo>
                  <a:pt x="7340" y="1381"/>
                </a:lnTo>
                <a:lnTo>
                  <a:pt x="7306" y="1146"/>
                </a:lnTo>
                <a:lnTo>
                  <a:pt x="7239" y="910"/>
                </a:lnTo>
                <a:lnTo>
                  <a:pt x="7138" y="674"/>
                </a:lnTo>
                <a:lnTo>
                  <a:pt x="7003" y="472"/>
                </a:lnTo>
                <a:lnTo>
                  <a:pt x="6868" y="270"/>
                </a:lnTo>
                <a:lnTo>
                  <a:pt x="6734" y="136"/>
                </a:lnTo>
                <a:lnTo>
                  <a:pt x="6666" y="102"/>
                </a:lnTo>
                <a:lnTo>
                  <a:pt x="6633" y="102"/>
                </a:lnTo>
                <a:lnTo>
                  <a:pt x="6599" y="68"/>
                </a:lnTo>
                <a:lnTo>
                  <a:pt x="639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8"/>
          <p:cNvSpPr/>
          <p:nvPr/>
        </p:nvSpPr>
        <p:spPr>
          <a:xfrm>
            <a:off x="7849737" y="151"/>
            <a:ext cx="637402" cy="320426"/>
          </a:xfrm>
          <a:custGeom>
            <a:avLst/>
            <a:gdLst/>
            <a:ahLst/>
            <a:cxnLst/>
            <a:rect l="l" t="t" r="r" b="b"/>
            <a:pathLst>
              <a:path w="10808" h="6432" extrusionOk="0">
                <a:moveTo>
                  <a:pt x="6330" y="438"/>
                </a:moveTo>
                <a:lnTo>
                  <a:pt x="6195" y="910"/>
                </a:lnTo>
                <a:lnTo>
                  <a:pt x="6027" y="1381"/>
                </a:lnTo>
                <a:lnTo>
                  <a:pt x="6027" y="1213"/>
                </a:lnTo>
                <a:lnTo>
                  <a:pt x="5959" y="640"/>
                </a:lnTo>
                <a:lnTo>
                  <a:pt x="6330" y="438"/>
                </a:lnTo>
                <a:close/>
                <a:moveTo>
                  <a:pt x="4781" y="1583"/>
                </a:moveTo>
                <a:lnTo>
                  <a:pt x="4747" y="2054"/>
                </a:lnTo>
                <a:lnTo>
                  <a:pt x="4478" y="2155"/>
                </a:lnTo>
                <a:lnTo>
                  <a:pt x="4512" y="1987"/>
                </a:lnTo>
                <a:lnTo>
                  <a:pt x="4512" y="1920"/>
                </a:lnTo>
                <a:lnTo>
                  <a:pt x="4478" y="1886"/>
                </a:lnTo>
                <a:lnTo>
                  <a:pt x="4781" y="1583"/>
                </a:lnTo>
                <a:close/>
                <a:moveTo>
                  <a:pt x="5892" y="674"/>
                </a:moveTo>
                <a:lnTo>
                  <a:pt x="5892" y="1213"/>
                </a:lnTo>
                <a:lnTo>
                  <a:pt x="5926" y="1617"/>
                </a:lnTo>
                <a:lnTo>
                  <a:pt x="5791" y="1785"/>
                </a:lnTo>
                <a:lnTo>
                  <a:pt x="5656" y="1953"/>
                </a:lnTo>
                <a:lnTo>
                  <a:pt x="5656" y="1819"/>
                </a:lnTo>
                <a:lnTo>
                  <a:pt x="5589" y="1011"/>
                </a:lnTo>
                <a:lnTo>
                  <a:pt x="5522" y="1819"/>
                </a:lnTo>
                <a:lnTo>
                  <a:pt x="5488" y="2122"/>
                </a:lnTo>
                <a:lnTo>
                  <a:pt x="5151" y="2391"/>
                </a:lnTo>
                <a:lnTo>
                  <a:pt x="5118" y="2021"/>
                </a:lnTo>
                <a:lnTo>
                  <a:pt x="5118" y="1617"/>
                </a:lnTo>
                <a:lnTo>
                  <a:pt x="5151" y="1179"/>
                </a:lnTo>
                <a:lnTo>
                  <a:pt x="5522" y="910"/>
                </a:lnTo>
                <a:lnTo>
                  <a:pt x="5892" y="674"/>
                </a:lnTo>
                <a:close/>
                <a:moveTo>
                  <a:pt x="5084" y="1280"/>
                </a:moveTo>
                <a:lnTo>
                  <a:pt x="5017" y="1583"/>
                </a:lnTo>
                <a:lnTo>
                  <a:pt x="4983" y="1886"/>
                </a:lnTo>
                <a:lnTo>
                  <a:pt x="4983" y="2189"/>
                </a:lnTo>
                <a:lnTo>
                  <a:pt x="5017" y="2492"/>
                </a:lnTo>
                <a:lnTo>
                  <a:pt x="4848" y="2593"/>
                </a:lnTo>
                <a:lnTo>
                  <a:pt x="4781" y="1549"/>
                </a:lnTo>
                <a:lnTo>
                  <a:pt x="4848" y="1482"/>
                </a:lnTo>
                <a:lnTo>
                  <a:pt x="5084" y="1280"/>
                </a:lnTo>
                <a:close/>
                <a:moveTo>
                  <a:pt x="4747" y="2122"/>
                </a:moveTo>
                <a:lnTo>
                  <a:pt x="4714" y="2661"/>
                </a:lnTo>
                <a:lnTo>
                  <a:pt x="4512" y="2762"/>
                </a:lnTo>
                <a:lnTo>
                  <a:pt x="4512" y="2627"/>
                </a:lnTo>
                <a:lnTo>
                  <a:pt x="4478" y="2492"/>
                </a:lnTo>
                <a:lnTo>
                  <a:pt x="4444" y="2290"/>
                </a:lnTo>
                <a:lnTo>
                  <a:pt x="4747" y="2122"/>
                </a:lnTo>
                <a:close/>
                <a:moveTo>
                  <a:pt x="4242" y="2425"/>
                </a:moveTo>
                <a:lnTo>
                  <a:pt x="4242" y="2458"/>
                </a:lnTo>
                <a:lnTo>
                  <a:pt x="4276" y="2661"/>
                </a:lnTo>
                <a:lnTo>
                  <a:pt x="4310" y="2762"/>
                </a:lnTo>
                <a:lnTo>
                  <a:pt x="4377" y="2829"/>
                </a:lnTo>
                <a:lnTo>
                  <a:pt x="4141" y="2896"/>
                </a:lnTo>
                <a:lnTo>
                  <a:pt x="3906" y="2964"/>
                </a:lnTo>
                <a:lnTo>
                  <a:pt x="3906" y="2964"/>
                </a:lnTo>
                <a:lnTo>
                  <a:pt x="4074" y="2559"/>
                </a:lnTo>
                <a:lnTo>
                  <a:pt x="4242" y="2425"/>
                </a:lnTo>
                <a:close/>
                <a:moveTo>
                  <a:pt x="3704" y="2829"/>
                </a:moveTo>
                <a:lnTo>
                  <a:pt x="3670" y="2997"/>
                </a:lnTo>
                <a:lnTo>
                  <a:pt x="3535" y="2997"/>
                </a:lnTo>
                <a:lnTo>
                  <a:pt x="3704" y="2829"/>
                </a:lnTo>
                <a:close/>
                <a:moveTo>
                  <a:pt x="67" y="1"/>
                </a:moveTo>
                <a:lnTo>
                  <a:pt x="0" y="270"/>
                </a:lnTo>
                <a:lnTo>
                  <a:pt x="0" y="539"/>
                </a:lnTo>
                <a:lnTo>
                  <a:pt x="34" y="809"/>
                </a:lnTo>
                <a:lnTo>
                  <a:pt x="67" y="1078"/>
                </a:lnTo>
                <a:lnTo>
                  <a:pt x="168" y="1347"/>
                </a:lnTo>
                <a:lnTo>
                  <a:pt x="269" y="1583"/>
                </a:lnTo>
                <a:lnTo>
                  <a:pt x="404" y="1819"/>
                </a:lnTo>
                <a:lnTo>
                  <a:pt x="539" y="2054"/>
                </a:lnTo>
                <a:lnTo>
                  <a:pt x="774" y="2324"/>
                </a:lnTo>
                <a:lnTo>
                  <a:pt x="1044" y="2559"/>
                </a:lnTo>
                <a:lnTo>
                  <a:pt x="1347" y="2762"/>
                </a:lnTo>
                <a:lnTo>
                  <a:pt x="1684" y="2896"/>
                </a:lnTo>
                <a:lnTo>
                  <a:pt x="2020" y="2997"/>
                </a:lnTo>
                <a:lnTo>
                  <a:pt x="2391" y="3098"/>
                </a:lnTo>
                <a:lnTo>
                  <a:pt x="2727" y="3166"/>
                </a:lnTo>
                <a:lnTo>
                  <a:pt x="3098" y="3199"/>
                </a:lnTo>
                <a:lnTo>
                  <a:pt x="2525" y="3805"/>
                </a:lnTo>
                <a:lnTo>
                  <a:pt x="2121" y="4243"/>
                </a:lnTo>
                <a:lnTo>
                  <a:pt x="1919" y="4512"/>
                </a:lnTo>
                <a:lnTo>
                  <a:pt x="1751" y="4782"/>
                </a:lnTo>
                <a:lnTo>
                  <a:pt x="1616" y="5051"/>
                </a:lnTo>
                <a:lnTo>
                  <a:pt x="1482" y="5320"/>
                </a:lnTo>
                <a:lnTo>
                  <a:pt x="1381" y="5623"/>
                </a:lnTo>
                <a:lnTo>
                  <a:pt x="1347" y="5926"/>
                </a:lnTo>
                <a:lnTo>
                  <a:pt x="1212" y="5691"/>
                </a:lnTo>
                <a:lnTo>
                  <a:pt x="1077" y="5455"/>
                </a:lnTo>
                <a:lnTo>
                  <a:pt x="1010" y="5354"/>
                </a:lnTo>
                <a:lnTo>
                  <a:pt x="875" y="5253"/>
                </a:lnTo>
                <a:lnTo>
                  <a:pt x="875" y="5354"/>
                </a:lnTo>
                <a:lnTo>
                  <a:pt x="943" y="5489"/>
                </a:lnTo>
                <a:lnTo>
                  <a:pt x="1044" y="5691"/>
                </a:lnTo>
                <a:lnTo>
                  <a:pt x="1414" y="6398"/>
                </a:lnTo>
                <a:lnTo>
                  <a:pt x="1448" y="6431"/>
                </a:lnTo>
                <a:lnTo>
                  <a:pt x="1482" y="6431"/>
                </a:lnTo>
                <a:lnTo>
                  <a:pt x="1583" y="6398"/>
                </a:lnTo>
                <a:lnTo>
                  <a:pt x="1785" y="6128"/>
                </a:lnTo>
                <a:lnTo>
                  <a:pt x="2020" y="5893"/>
                </a:lnTo>
                <a:lnTo>
                  <a:pt x="2256" y="5691"/>
                </a:lnTo>
                <a:lnTo>
                  <a:pt x="2492" y="5455"/>
                </a:lnTo>
                <a:lnTo>
                  <a:pt x="2525" y="5388"/>
                </a:lnTo>
                <a:lnTo>
                  <a:pt x="2492" y="5354"/>
                </a:lnTo>
                <a:lnTo>
                  <a:pt x="2458" y="5320"/>
                </a:lnTo>
                <a:lnTo>
                  <a:pt x="2391" y="5320"/>
                </a:lnTo>
                <a:lnTo>
                  <a:pt x="2155" y="5489"/>
                </a:lnTo>
                <a:lnTo>
                  <a:pt x="1919" y="5691"/>
                </a:lnTo>
                <a:lnTo>
                  <a:pt x="1684" y="5926"/>
                </a:lnTo>
                <a:lnTo>
                  <a:pt x="1482" y="6162"/>
                </a:lnTo>
                <a:lnTo>
                  <a:pt x="1448" y="6128"/>
                </a:lnTo>
                <a:lnTo>
                  <a:pt x="1684" y="5455"/>
                </a:lnTo>
                <a:lnTo>
                  <a:pt x="1987" y="4849"/>
                </a:lnTo>
                <a:lnTo>
                  <a:pt x="2155" y="4580"/>
                </a:lnTo>
                <a:lnTo>
                  <a:pt x="2323" y="4310"/>
                </a:lnTo>
                <a:lnTo>
                  <a:pt x="2795" y="3772"/>
                </a:lnTo>
                <a:lnTo>
                  <a:pt x="3333" y="3199"/>
                </a:lnTo>
                <a:lnTo>
                  <a:pt x="3636" y="3199"/>
                </a:lnTo>
                <a:lnTo>
                  <a:pt x="3603" y="3469"/>
                </a:lnTo>
                <a:lnTo>
                  <a:pt x="3603" y="3738"/>
                </a:lnTo>
                <a:lnTo>
                  <a:pt x="3636" y="3974"/>
                </a:lnTo>
                <a:lnTo>
                  <a:pt x="3704" y="4209"/>
                </a:lnTo>
                <a:lnTo>
                  <a:pt x="3805" y="4445"/>
                </a:lnTo>
                <a:lnTo>
                  <a:pt x="3906" y="4681"/>
                </a:lnTo>
                <a:lnTo>
                  <a:pt x="4074" y="4883"/>
                </a:lnTo>
                <a:lnTo>
                  <a:pt x="4242" y="5085"/>
                </a:lnTo>
                <a:lnTo>
                  <a:pt x="4411" y="5253"/>
                </a:lnTo>
                <a:lnTo>
                  <a:pt x="4613" y="5421"/>
                </a:lnTo>
                <a:lnTo>
                  <a:pt x="4848" y="5556"/>
                </a:lnTo>
                <a:lnTo>
                  <a:pt x="5084" y="5657"/>
                </a:lnTo>
                <a:lnTo>
                  <a:pt x="5353" y="5792"/>
                </a:lnTo>
                <a:lnTo>
                  <a:pt x="5623" y="5859"/>
                </a:lnTo>
                <a:lnTo>
                  <a:pt x="5892" y="5926"/>
                </a:lnTo>
                <a:lnTo>
                  <a:pt x="6599" y="5926"/>
                </a:lnTo>
                <a:lnTo>
                  <a:pt x="7003" y="5893"/>
                </a:lnTo>
                <a:lnTo>
                  <a:pt x="7407" y="5758"/>
                </a:lnTo>
                <a:lnTo>
                  <a:pt x="7811" y="5623"/>
                </a:lnTo>
                <a:lnTo>
                  <a:pt x="8215" y="5455"/>
                </a:lnTo>
                <a:lnTo>
                  <a:pt x="8585" y="5253"/>
                </a:lnTo>
                <a:lnTo>
                  <a:pt x="9292" y="4815"/>
                </a:lnTo>
                <a:lnTo>
                  <a:pt x="9865" y="4378"/>
                </a:lnTo>
                <a:lnTo>
                  <a:pt x="10101" y="4176"/>
                </a:lnTo>
                <a:lnTo>
                  <a:pt x="10336" y="3906"/>
                </a:lnTo>
                <a:lnTo>
                  <a:pt x="10538" y="3637"/>
                </a:lnTo>
                <a:lnTo>
                  <a:pt x="10673" y="3368"/>
                </a:lnTo>
                <a:lnTo>
                  <a:pt x="10774" y="3031"/>
                </a:lnTo>
                <a:lnTo>
                  <a:pt x="10808" y="2661"/>
                </a:lnTo>
                <a:lnTo>
                  <a:pt x="10808" y="2324"/>
                </a:lnTo>
                <a:lnTo>
                  <a:pt x="10774" y="1987"/>
                </a:lnTo>
                <a:lnTo>
                  <a:pt x="10707" y="1650"/>
                </a:lnTo>
                <a:lnTo>
                  <a:pt x="10606" y="1280"/>
                </a:lnTo>
                <a:lnTo>
                  <a:pt x="10505" y="943"/>
                </a:lnTo>
                <a:lnTo>
                  <a:pt x="10370" y="607"/>
                </a:lnTo>
                <a:lnTo>
                  <a:pt x="10202" y="304"/>
                </a:lnTo>
                <a:lnTo>
                  <a:pt x="10000" y="1"/>
                </a:lnTo>
                <a:lnTo>
                  <a:pt x="9730" y="1"/>
                </a:lnTo>
                <a:lnTo>
                  <a:pt x="9865" y="203"/>
                </a:lnTo>
                <a:lnTo>
                  <a:pt x="10000" y="405"/>
                </a:lnTo>
                <a:lnTo>
                  <a:pt x="10235" y="842"/>
                </a:lnTo>
                <a:lnTo>
                  <a:pt x="10404" y="1347"/>
                </a:lnTo>
                <a:lnTo>
                  <a:pt x="10505" y="1852"/>
                </a:lnTo>
                <a:lnTo>
                  <a:pt x="10572" y="2357"/>
                </a:lnTo>
                <a:lnTo>
                  <a:pt x="10572" y="2829"/>
                </a:lnTo>
                <a:lnTo>
                  <a:pt x="10471" y="3233"/>
                </a:lnTo>
                <a:lnTo>
                  <a:pt x="10437" y="3435"/>
                </a:lnTo>
                <a:lnTo>
                  <a:pt x="10336" y="3603"/>
                </a:lnTo>
                <a:lnTo>
                  <a:pt x="10168" y="3839"/>
                </a:lnTo>
                <a:lnTo>
                  <a:pt x="9966" y="4041"/>
                </a:lnTo>
                <a:lnTo>
                  <a:pt x="9730" y="4277"/>
                </a:lnTo>
                <a:lnTo>
                  <a:pt x="9461" y="4445"/>
                </a:lnTo>
                <a:lnTo>
                  <a:pt x="8922" y="4782"/>
                </a:lnTo>
                <a:lnTo>
                  <a:pt x="8417" y="5085"/>
                </a:lnTo>
                <a:lnTo>
                  <a:pt x="8080" y="5253"/>
                </a:lnTo>
                <a:lnTo>
                  <a:pt x="7777" y="5388"/>
                </a:lnTo>
                <a:lnTo>
                  <a:pt x="7441" y="5522"/>
                </a:lnTo>
                <a:lnTo>
                  <a:pt x="7104" y="5623"/>
                </a:lnTo>
                <a:lnTo>
                  <a:pt x="6734" y="5691"/>
                </a:lnTo>
                <a:lnTo>
                  <a:pt x="6397" y="5724"/>
                </a:lnTo>
                <a:lnTo>
                  <a:pt x="6027" y="5724"/>
                </a:lnTo>
                <a:lnTo>
                  <a:pt x="5690" y="5657"/>
                </a:lnTo>
                <a:lnTo>
                  <a:pt x="5387" y="5590"/>
                </a:lnTo>
                <a:lnTo>
                  <a:pt x="5118" y="5489"/>
                </a:lnTo>
                <a:lnTo>
                  <a:pt x="4848" y="5354"/>
                </a:lnTo>
                <a:lnTo>
                  <a:pt x="4613" y="5186"/>
                </a:lnTo>
                <a:lnTo>
                  <a:pt x="4377" y="4984"/>
                </a:lnTo>
                <a:lnTo>
                  <a:pt x="4209" y="4782"/>
                </a:lnTo>
                <a:lnTo>
                  <a:pt x="4040" y="4512"/>
                </a:lnTo>
                <a:lnTo>
                  <a:pt x="3906" y="4277"/>
                </a:lnTo>
                <a:lnTo>
                  <a:pt x="3805" y="4007"/>
                </a:lnTo>
                <a:lnTo>
                  <a:pt x="3771" y="3738"/>
                </a:lnTo>
                <a:lnTo>
                  <a:pt x="3771" y="3469"/>
                </a:lnTo>
                <a:lnTo>
                  <a:pt x="3838" y="3199"/>
                </a:lnTo>
                <a:lnTo>
                  <a:pt x="4074" y="3132"/>
                </a:lnTo>
                <a:lnTo>
                  <a:pt x="4276" y="3065"/>
                </a:lnTo>
                <a:lnTo>
                  <a:pt x="4747" y="2896"/>
                </a:lnTo>
                <a:lnTo>
                  <a:pt x="4747" y="3166"/>
                </a:lnTo>
                <a:lnTo>
                  <a:pt x="4781" y="3199"/>
                </a:lnTo>
                <a:lnTo>
                  <a:pt x="4815" y="3166"/>
                </a:lnTo>
                <a:lnTo>
                  <a:pt x="4848" y="2829"/>
                </a:lnTo>
                <a:lnTo>
                  <a:pt x="5084" y="2694"/>
                </a:lnTo>
                <a:lnTo>
                  <a:pt x="5118" y="2762"/>
                </a:lnTo>
                <a:lnTo>
                  <a:pt x="5151" y="2795"/>
                </a:lnTo>
                <a:lnTo>
                  <a:pt x="5185" y="2762"/>
                </a:lnTo>
                <a:lnTo>
                  <a:pt x="5185" y="2627"/>
                </a:lnTo>
                <a:lnTo>
                  <a:pt x="5522" y="2357"/>
                </a:lnTo>
                <a:lnTo>
                  <a:pt x="5555" y="2492"/>
                </a:lnTo>
                <a:lnTo>
                  <a:pt x="5555" y="2526"/>
                </a:lnTo>
                <a:lnTo>
                  <a:pt x="5623" y="2526"/>
                </a:lnTo>
                <a:lnTo>
                  <a:pt x="5623" y="2492"/>
                </a:lnTo>
                <a:lnTo>
                  <a:pt x="5656" y="2357"/>
                </a:lnTo>
                <a:lnTo>
                  <a:pt x="5690" y="2189"/>
                </a:lnTo>
                <a:lnTo>
                  <a:pt x="5993" y="1852"/>
                </a:lnTo>
                <a:lnTo>
                  <a:pt x="6027" y="1819"/>
                </a:lnTo>
                <a:lnTo>
                  <a:pt x="6128" y="1650"/>
                </a:lnTo>
                <a:lnTo>
                  <a:pt x="6229" y="1482"/>
                </a:lnTo>
                <a:lnTo>
                  <a:pt x="6363" y="1112"/>
                </a:lnTo>
                <a:lnTo>
                  <a:pt x="6565" y="337"/>
                </a:lnTo>
                <a:lnTo>
                  <a:pt x="6565" y="304"/>
                </a:lnTo>
                <a:lnTo>
                  <a:pt x="6969" y="135"/>
                </a:lnTo>
                <a:lnTo>
                  <a:pt x="7407" y="1"/>
                </a:lnTo>
                <a:lnTo>
                  <a:pt x="7104" y="1"/>
                </a:lnTo>
                <a:lnTo>
                  <a:pt x="6633" y="169"/>
                </a:lnTo>
                <a:lnTo>
                  <a:pt x="6666" y="1"/>
                </a:lnTo>
                <a:lnTo>
                  <a:pt x="6464" y="1"/>
                </a:lnTo>
                <a:lnTo>
                  <a:pt x="6363" y="270"/>
                </a:lnTo>
                <a:lnTo>
                  <a:pt x="6027" y="438"/>
                </a:lnTo>
                <a:lnTo>
                  <a:pt x="5724" y="607"/>
                </a:lnTo>
                <a:lnTo>
                  <a:pt x="5387" y="809"/>
                </a:lnTo>
                <a:lnTo>
                  <a:pt x="5084" y="1044"/>
                </a:lnTo>
                <a:lnTo>
                  <a:pt x="4815" y="1280"/>
                </a:lnTo>
                <a:lnTo>
                  <a:pt x="4545" y="1549"/>
                </a:lnTo>
                <a:lnTo>
                  <a:pt x="4276" y="1852"/>
                </a:lnTo>
                <a:lnTo>
                  <a:pt x="4040" y="2189"/>
                </a:lnTo>
                <a:lnTo>
                  <a:pt x="3838" y="2559"/>
                </a:lnTo>
                <a:lnTo>
                  <a:pt x="3569" y="2762"/>
                </a:lnTo>
                <a:lnTo>
                  <a:pt x="3300" y="2997"/>
                </a:lnTo>
                <a:lnTo>
                  <a:pt x="2963" y="2997"/>
                </a:lnTo>
                <a:lnTo>
                  <a:pt x="2626" y="2964"/>
                </a:lnTo>
                <a:lnTo>
                  <a:pt x="2290" y="2863"/>
                </a:lnTo>
                <a:lnTo>
                  <a:pt x="1953" y="2795"/>
                </a:lnTo>
                <a:lnTo>
                  <a:pt x="1650" y="2661"/>
                </a:lnTo>
                <a:lnTo>
                  <a:pt x="1347" y="2492"/>
                </a:lnTo>
                <a:lnTo>
                  <a:pt x="1077" y="2324"/>
                </a:lnTo>
                <a:lnTo>
                  <a:pt x="808" y="2088"/>
                </a:lnTo>
                <a:lnTo>
                  <a:pt x="640" y="1886"/>
                </a:lnTo>
                <a:lnTo>
                  <a:pt x="471" y="1650"/>
                </a:lnTo>
                <a:lnTo>
                  <a:pt x="337" y="1381"/>
                </a:lnTo>
                <a:lnTo>
                  <a:pt x="269" y="1112"/>
                </a:lnTo>
                <a:lnTo>
                  <a:pt x="202" y="842"/>
                </a:lnTo>
                <a:lnTo>
                  <a:pt x="168" y="573"/>
                </a:lnTo>
                <a:lnTo>
                  <a:pt x="135" y="270"/>
                </a:lnTo>
                <a:lnTo>
                  <a:pt x="16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8"/>
          <p:cNvSpPr/>
          <p:nvPr/>
        </p:nvSpPr>
        <p:spPr>
          <a:xfrm>
            <a:off x="971127" y="404370"/>
            <a:ext cx="147025" cy="134258"/>
          </a:xfrm>
          <a:custGeom>
            <a:avLst/>
            <a:gdLst/>
            <a:ahLst/>
            <a:cxnLst/>
            <a:rect l="l" t="t" r="r" b="b"/>
            <a:pathLst>
              <a:path w="2493" h="2695" extrusionOk="0">
                <a:moveTo>
                  <a:pt x="2290" y="203"/>
                </a:moveTo>
                <a:lnTo>
                  <a:pt x="2223" y="708"/>
                </a:lnTo>
                <a:lnTo>
                  <a:pt x="2223" y="1246"/>
                </a:lnTo>
                <a:lnTo>
                  <a:pt x="2223" y="1785"/>
                </a:lnTo>
                <a:lnTo>
                  <a:pt x="2290" y="2324"/>
                </a:lnTo>
                <a:lnTo>
                  <a:pt x="2290" y="2357"/>
                </a:lnTo>
                <a:lnTo>
                  <a:pt x="2055" y="2324"/>
                </a:lnTo>
                <a:lnTo>
                  <a:pt x="1819" y="2324"/>
                </a:lnTo>
                <a:lnTo>
                  <a:pt x="1347" y="2357"/>
                </a:lnTo>
                <a:lnTo>
                  <a:pt x="371" y="2357"/>
                </a:lnTo>
                <a:lnTo>
                  <a:pt x="270" y="1280"/>
                </a:lnTo>
                <a:lnTo>
                  <a:pt x="203" y="236"/>
                </a:lnTo>
                <a:lnTo>
                  <a:pt x="203" y="236"/>
                </a:lnTo>
                <a:lnTo>
                  <a:pt x="708" y="270"/>
                </a:lnTo>
                <a:lnTo>
                  <a:pt x="1246" y="270"/>
                </a:lnTo>
                <a:lnTo>
                  <a:pt x="2290" y="203"/>
                </a:lnTo>
                <a:close/>
                <a:moveTo>
                  <a:pt x="1785" y="1"/>
                </a:moveTo>
                <a:lnTo>
                  <a:pt x="1246" y="34"/>
                </a:lnTo>
                <a:lnTo>
                  <a:pt x="708" y="34"/>
                </a:lnTo>
                <a:lnTo>
                  <a:pt x="169" y="68"/>
                </a:lnTo>
                <a:lnTo>
                  <a:pt x="102" y="102"/>
                </a:lnTo>
                <a:lnTo>
                  <a:pt x="102" y="135"/>
                </a:lnTo>
                <a:lnTo>
                  <a:pt x="34" y="169"/>
                </a:lnTo>
                <a:lnTo>
                  <a:pt x="34" y="203"/>
                </a:lnTo>
                <a:lnTo>
                  <a:pt x="1" y="809"/>
                </a:lnTo>
                <a:lnTo>
                  <a:pt x="34" y="1415"/>
                </a:lnTo>
                <a:lnTo>
                  <a:pt x="102" y="2021"/>
                </a:lnTo>
                <a:lnTo>
                  <a:pt x="203" y="2627"/>
                </a:lnTo>
                <a:lnTo>
                  <a:pt x="236" y="2661"/>
                </a:lnTo>
                <a:lnTo>
                  <a:pt x="304" y="2694"/>
                </a:lnTo>
                <a:lnTo>
                  <a:pt x="371" y="2661"/>
                </a:lnTo>
                <a:lnTo>
                  <a:pt x="405" y="2560"/>
                </a:lnTo>
                <a:lnTo>
                  <a:pt x="405" y="2492"/>
                </a:lnTo>
                <a:lnTo>
                  <a:pt x="842" y="2593"/>
                </a:lnTo>
                <a:lnTo>
                  <a:pt x="1853" y="2593"/>
                </a:lnTo>
                <a:lnTo>
                  <a:pt x="2088" y="2560"/>
                </a:lnTo>
                <a:lnTo>
                  <a:pt x="2290" y="2492"/>
                </a:lnTo>
                <a:lnTo>
                  <a:pt x="2324" y="2458"/>
                </a:lnTo>
                <a:lnTo>
                  <a:pt x="2324" y="2391"/>
                </a:lnTo>
                <a:lnTo>
                  <a:pt x="2425" y="2391"/>
                </a:lnTo>
                <a:lnTo>
                  <a:pt x="2459" y="2357"/>
                </a:lnTo>
                <a:lnTo>
                  <a:pt x="2459" y="2290"/>
                </a:lnTo>
                <a:lnTo>
                  <a:pt x="2492" y="1785"/>
                </a:lnTo>
                <a:lnTo>
                  <a:pt x="2459" y="1246"/>
                </a:lnTo>
                <a:lnTo>
                  <a:pt x="2425" y="708"/>
                </a:lnTo>
                <a:lnTo>
                  <a:pt x="2391" y="169"/>
                </a:lnTo>
                <a:lnTo>
                  <a:pt x="2425" y="102"/>
                </a:lnTo>
                <a:lnTo>
                  <a:pt x="2425" y="68"/>
                </a:lnTo>
                <a:lnTo>
                  <a:pt x="239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8"/>
          <p:cNvSpPr/>
          <p:nvPr/>
        </p:nvSpPr>
        <p:spPr>
          <a:xfrm>
            <a:off x="1538997" y="248392"/>
            <a:ext cx="150976" cy="125839"/>
          </a:xfrm>
          <a:custGeom>
            <a:avLst/>
            <a:gdLst/>
            <a:ahLst/>
            <a:cxnLst/>
            <a:rect l="l" t="t" r="r" b="b"/>
            <a:pathLst>
              <a:path w="2560" h="2526" extrusionOk="0">
                <a:moveTo>
                  <a:pt x="2324" y="1"/>
                </a:moveTo>
                <a:lnTo>
                  <a:pt x="2290" y="34"/>
                </a:lnTo>
                <a:lnTo>
                  <a:pt x="2290" y="68"/>
                </a:lnTo>
                <a:lnTo>
                  <a:pt x="2257" y="135"/>
                </a:lnTo>
                <a:lnTo>
                  <a:pt x="1920" y="102"/>
                </a:lnTo>
                <a:lnTo>
                  <a:pt x="1550" y="135"/>
                </a:lnTo>
                <a:lnTo>
                  <a:pt x="843" y="169"/>
                </a:lnTo>
                <a:lnTo>
                  <a:pt x="236" y="169"/>
                </a:lnTo>
                <a:lnTo>
                  <a:pt x="169" y="203"/>
                </a:lnTo>
                <a:lnTo>
                  <a:pt x="102" y="270"/>
                </a:lnTo>
                <a:lnTo>
                  <a:pt x="68" y="236"/>
                </a:lnTo>
                <a:lnTo>
                  <a:pt x="34" y="236"/>
                </a:lnTo>
                <a:lnTo>
                  <a:pt x="1" y="506"/>
                </a:lnTo>
                <a:lnTo>
                  <a:pt x="1" y="741"/>
                </a:lnTo>
                <a:lnTo>
                  <a:pt x="34" y="1246"/>
                </a:lnTo>
                <a:lnTo>
                  <a:pt x="68" y="2425"/>
                </a:lnTo>
                <a:lnTo>
                  <a:pt x="102" y="2492"/>
                </a:lnTo>
                <a:lnTo>
                  <a:pt x="169" y="2526"/>
                </a:lnTo>
                <a:lnTo>
                  <a:pt x="236" y="2492"/>
                </a:lnTo>
                <a:lnTo>
                  <a:pt x="270" y="2458"/>
                </a:lnTo>
                <a:lnTo>
                  <a:pt x="540" y="2492"/>
                </a:lnTo>
                <a:lnTo>
                  <a:pt x="843" y="2492"/>
                </a:lnTo>
                <a:lnTo>
                  <a:pt x="1381" y="2458"/>
                </a:lnTo>
                <a:lnTo>
                  <a:pt x="1886" y="2458"/>
                </a:lnTo>
                <a:lnTo>
                  <a:pt x="2122" y="2425"/>
                </a:lnTo>
                <a:lnTo>
                  <a:pt x="2223" y="2357"/>
                </a:lnTo>
                <a:lnTo>
                  <a:pt x="2324" y="2290"/>
                </a:lnTo>
                <a:lnTo>
                  <a:pt x="2223" y="2223"/>
                </a:lnTo>
                <a:lnTo>
                  <a:pt x="2088" y="2155"/>
                </a:lnTo>
                <a:lnTo>
                  <a:pt x="1785" y="2155"/>
                </a:lnTo>
                <a:lnTo>
                  <a:pt x="1213" y="2189"/>
                </a:lnTo>
                <a:lnTo>
                  <a:pt x="742" y="2189"/>
                </a:lnTo>
                <a:lnTo>
                  <a:pt x="506" y="2223"/>
                </a:lnTo>
                <a:lnTo>
                  <a:pt x="270" y="2256"/>
                </a:lnTo>
                <a:lnTo>
                  <a:pt x="236" y="1078"/>
                </a:lnTo>
                <a:lnTo>
                  <a:pt x="203" y="741"/>
                </a:lnTo>
                <a:lnTo>
                  <a:pt x="135" y="438"/>
                </a:lnTo>
                <a:lnTo>
                  <a:pt x="203" y="438"/>
                </a:lnTo>
                <a:lnTo>
                  <a:pt x="236" y="405"/>
                </a:lnTo>
                <a:lnTo>
                  <a:pt x="270" y="371"/>
                </a:lnTo>
                <a:lnTo>
                  <a:pt x="1348" y="337"/>
                </a:lnTo>
                <a:lnTo>
                  <a:pt x="1819" y="304"/>
                </a:lnTo>
                <a:lnTo>
                  <a:pt x="2055" y="270"/>
                </a:lnTo>
                <a:lnTo>
                  <a:pt x="2257" y="236"/>
                </a:lnTo>
                <a:lnTo>
                  <a:pt x="2290" y="674"/>
                </a:lnTo>
                <a:lnTo>
                  <a:pt x="2324" y="1078"/>
                </a:lnTo>
                <a:lnTo>
                  <a:pt x="2290" y="1684"/>
                </a:lnTo>
                <a:lnTo>
                  <a:pt x="2290" y="1987"/>
                </a:lnTo>
                <a:lnTo>
                  <a:pt x="2324" y="2290"/>
                </a:lnTo>
                <a:lnTo>
                  <a:pt x="2358" y="2324"/>
                </a:lnTo>
                <a:lnTo>
                  <a:pt x="2391" y="2357"/>
                </a:lnTo>
                <a:lnTo>
                  <a:pt x="2459" y="2357"/>
                </a:lnTo>
                <a:lnTo>
                  <a:pt x="2492" y="2290"/>
                </a:lnTo>
                <a:lnTo>
                  <a:pt x="2526" y="1987"/>
                </a:lnTo>
                <a:lnTo>
                  <a:pt x="2560" y="1684"/>
                </a:lnTo>
                <a:lnTo>
                  <a:pt x="2526" y="1078"/>
                </a:lnTo>
                <a:lnTo>
                  <a:pt x="2492" y="573"/>
                </a:lnTo>
                <a:lnTo>
                  <a:pt x="2459" y="304"/>
                </a:lnTo>
                <a:lnTo>
                  <a:pt x="2391" y="34"/>
                </a:lnTo>
                <a:lnTo>
                  <a:pt x="2358" y="34"/>
                </a:lnTo>
                <a:lnTo>
                  <a:pt x="232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8"/>
          <p:cNvSpPr/>
          <p:nvPr/>
        </p:nvSpPr>
        <p:spPr>
          <a:xfrm>
            <a:off x="804346" y="414433"/>
            <a:ext cx="150976" cy="119163"/>
          </a:xfrm>
          <a:custGeom>
            <a:avLst/>
            <a:gdLst/>
            <a:ahLst/>
            <a:cxnLst/>
            <a:rect l="l" t="t" r="r" b="b"/>
            <a:pathLst>
              <a:path w="2560" h="2392" extrusionOk="0">
                <a:moveTo>
                  <a:pt x="102" y="1"/>
                </a:moveTo>
                <a:lnTo>
                  <a:pt x="68" y="34"/>
                </a:lnTo>
                <a:lnTo>
                  <a:pt x="34" y="304"/>
                </a:lnTo>
                <a:lnTo>
                  <a:pt x="1" y="539"/>
                </a:lnTo>
                <a:lnTo>
                  <a:pt x="1" y="1078"/>
                </a:lnTo>
                <a:lnTo>
                  <a:pt x="34" y="1684"/>
                </a:lnTo>
                <a:lnTo>
                  <a:pt x="102" y="1987"/>
                </a:lnTo>
                <a:lnTo>
                  <a:pt x="169" y="2290"/>
                </a:lnTo>
                <a:lnTo>
                  <a:pt x="203" y="2324"/>
                </a:lnTo>
                <a:lnTo>
                  <a:pt x="236" y="2358"/>
                </a:lnTo>
                <a:lnTo>
                  <a:pt x="304" y="2324"/>
                </a:lnTo>
                <a:lnTo>
                  <a:pt x="337" y="2256"/>
                </a:lnTo>
                <a:lnTo>
                  <a:pt x="304" y="1953"/>
                </a:lnTo>
                <a:lnTo>
                  <a:pt x="304" y="1650"/>
                </a:lnTo>
                <a:lnTo>
                  <a:pt x="236" y="1078"/>
                </a:lnTo>
                <a:lnTo>
                  <a:pt x="236" y="640"/>
                </a:lnTo>
                <a:lnTo>
                  <a:pt x="203" y="203"/>
                </a:lnTo>
                <a:lnTo>
                  <a:pt x="203" y="203"/>
                </a:lnTo>
                <a:lnTo>
                  <a:pt x="438" y="236"/>
                </a:lnTo>
                <a:lnTo>
                  <a:pt x="1145" y="236"/>
                </a:lnTo>
                <a:lnTo>
                  <a:pt x="2223" y="169"/>
                </a:lnTo>
                <a:lnTo>
                  <a:pt x="2256" y="236"/>
                </a:lnTo>
                <a:lnTo>
                  <a:pt x="2324" y="236"/>
                </a:lnTo>
                <a:lnTo>
                  <a:pt x="2324" y="539"/>
                </a:lnTo>
                <a:lnTo>
                  <a:pt x="2324" y="876"/>
                </a:lnTo>
                <a:lnTo>
                  <a:pt x="2357" y="2054"/>
                </a:lnTo>
                <a:lnTo>
                  <a:pt x="1886" y="2054"/>
                </a:lnTo>
                <a:lnTo>
                  <a:pt x="1415" y="2088"/>
                </a:lnTo>
                <a:lnTo>
                  <a:pt x="674" y="2088"/>
                </a:lnTo>
                <a:lnTo>
                  <a:pt x="539" y="2122"/>
                </a:lnTo>
                <a:lnTo>
                  <a:pt x="438" y="2189"/>
                </a:lnTo>
                <a:lnTo>
                  <a:pt x="337" y="2256"/>
                </a:lnTo>
                <a:lnTo>
                  <a:pt x="405" y="2324"/>
                </a:lnTo>
                <a:lnTo>
                  <a:pt x="539" y="2358"/>
                </a:lnTo>
                <a:lnTo>
                  <a:pt x="775" y="2391"/>
                </a:lnTo>
                <a:lnTo>
                  <a:pt x="1280" y="2358"/>
                </a:lnTo>
                <a:lnTo>
                  <a:pt x="1819" y="2358"/>
                </a:lnTo>
                <a:lnTo>
                  <a:pt x="2122" y="2324"/>
                </a:lnTo>
                <a:lnTo>
                  <a:pt x="2357" y="2256"/>
                </a:lnTo>
                <a:lnTo>
                  <a:pt x="2425" y="2324"/>
                </a:lnTo>
                <a:lnTo>
                  <a:pt x="2492" y="2324"/>
                </a:lnTo>
                <a:lnTo>
                  <a:pt x="2559" y="2290"/>
                </a:lnTo>
                <a:lnTo>
                  <a:pt x="2559" y="2223"/>
                </a:lnTo>
                <a:lnTo>
                  <a:pt x="2526" y="1044"/>
                </a:lnTo>
                <a:lnTo>
                  <a:pt x="2526" y="539"/>
                </a:lnTo>
                <a:lnTo>
                  <a:pt x="2492" y="270"/>
                </a:lnTo>
                <a:lnTo>
                  <a:pt x="2425" y="34"/>
                </a:lnTo>
                <a:lnTo>
                  <a:pt x="2391" y="34"/>
                </a:lnTo>
                <a:lnTo>
                  <a:pt x="2391" y="68"/>
                </a:lnTo>
                <a:lnTo>
                  <a:pt x="2357" y="68"/>
                </a:lnTo>
                <a:lnTo>
                  <a:pt x="2290" y="34"/>
                </a:lnTo>
                <a:lnTo>
                  <a:pt x="2223" y="1"/>
                </a:lnTo>
                <a:lnTo>
                  <a:pt x="2021" y="1"/>
                </a:lnTo>
                <a:lnTo>
                  <a:pt x="1617" y="34"/>
                </a:lnTo>
                <a:lnTo>
                  <a:pt x="910" y="34"/>
                </a:lnTo>
                <a:lnTo>
                  <a:pt x="539" y="68"/>
                </a:lnTo>
                <a:lnTo>
                  <a:pt x="203" y="102"/>
                </a:lnTo>
                <a:lnTo>
                  <a:pt x="169" y="34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8"/>
          <p:cNvSpPr/>
          <p:nvPr/>
        </p:nvSpPr>
        <p:spPr>
          <a:xfrm>
            <a:off x="1336477" y="122602"/>
            <a:ext cx="150976" cy="120807"/>
          </a:xfrm>
          <a:custGeom>
            <a:avLst/>
            <a:gdLst/>
            <a:ahLst/>
            <a:cxnLst/>
            <a:rect l="l" t="t" r="r" b="b"/>
            <a:pathLst>
              <a:path w="2560" h="2425" extrusionOk="0">
                <a:moveTo>
                  <a:pt x="2357" y="0"/>
                </a:moveTo>
                <a:lnTo>
                  <a:pt x="2357" y="34"/>
                </a:lnTo>
                <a:lnTo>
                  <a:pt x="2324" y="135"/>
                </a:lnTo>
                <a:lnTo>
                  <a:pt x="1751" y="68"/>
                </a:lnTo>
                <a:lnTo>
                  <a:pt x="1179" y="68"/>
                </a:lnTo>
                <a:lnTo>
                  <a:pt x="674" y="34"/>
                </a:lnTo>
                <a:lnTo>
                  <a:pt x="405" y="68"/>
                </a:lnTo>
                <a:lnTo>
                  <a:pt x="304" y="101"/>
                </a:lnTo>
                <a:lnTo>
                  <a:pt x="169" y="169"/>
                </a:lnTo>
                <a:lnTo>
                  <a:pt x="169" y="169"/>
                </a:lnTo>
                <a:lnTo>
                  <a:pt x="169" y="169"/>
                </a:lnTo>
                <a:lnTo>
                  <a:pt x="371" y="270"/>
                </a:lnTo>
                <a:lnTo>
                  <a:pt x="573" y="304"/>
                </a:lnTo>
                <a:lnTo>
                  <a:pt x="1011" y="270"/>
                </a:lnTo>
                <a:lnTo>
                  <a:pt x="1650" y="304"/>
                </a:lnTo>
                <a:lnTo>
                  <a:pt x="2324" y="337"/>
                </a:lnTo>
                <a:lnTo>
                  <a:pt x="2290" y="708"/>
                </a:lnTo>
                <a:lnTo>
                  <a:pt x="2324" y="1078"/>
                </a:lnTo>
                <a:lnTo>
                  <a:pt x="2324" y="1583"/>
                </a:lnTo>
                <a:lnTo>
                  <a:pt x="2357" y="1852"/>
                </a:lnTo>
                <a:lnTo>
                  <a:pt x="2391" y="2088"/>
                </a:lnTo>
                <a:lnTo>
                  <a:pt x="2357" y="2088"/>
                </a:lnTo>
                <a:lnTo>
                  <a:pt x="1347" y="2122"/>
                </a:lnTo>
                <a:lnTo>
                  <a:pt x="809" y="2155"/>
                </a:lnTo>
                <a:lnTo>
                  <a:pt x="539" y="2189"/>
                </a:lnTo>
                <a:lnTo>
                  <a:pt x="304" y="2223"/>
                </a:lnTo>
                <a:lnTo>
                  <a:pt x="270" y="1718"/>
                </a:lnTo>
                <a:lnTo>
                  <a:pt x="236" y="1213"/>
                </a:lnTo>
                <a:lnTo>
                  <a:pt x="270" y="708"/>
                </a:lnTo>
                <a:lnTo>
                  <a:pt x="236" y="438"/>
                </a:lnTo>
                <a:lnTo>
                  <a:pt x="203" y="304"/>
                </a:lnTo>
                <a:lnTo>
                  <a:pt x="169" y="169"/>
                </a:lnTo>
                <a:lnTo>
                  <a:pt x="135" y="203"/>
                </a:lnTo>
                <a:lnTo>
                  <a:pt x="68" y="337"/>
                </a:lnTo>
                <a:lnTo>
                  <a:pt x="34" y="506"/>
                </a:lnTo>
                <a:lnTo>
                  <a:pt x="1" y="876"/>
                </a:lnTo>
                <a:lnTo>
                  <a:pt x="34" y="1583"/>
                </a:lnTo>
                <a:lnTo>
                  <a:pt x="34" y="1819"/>
                </a:lnTo>
                <a:lnTo>
                  <a:pt x="34" y="2054"/>
                </a:lnTo>
                <a:lnTo>
                  <a:pt x="34" y="2189"/>
                </a:lnTo>
                <a:lnTo>
                  <a:pt x="102" y="2290"/>
                </a:lnTo>
                <a:lnTo>
                  <a:pt x="169" y="2391"/>
                </a:lnTo>
                <a:lnTo>
                  <a:pt x="270" y="2425"/>
                </a:lnTo>
                <a:lnTo>
                  <a:pt x="304" y="2425"/>
                </a:lnTo>
                <a:lnTo>
                  <a:pt x="337" y="2391"/>
                </a:lnTo>
                <a:lnTo>
                  <a:pt x="337" y="2357"/>
                </a:lnTo>
                <a:lnTo>
                  <a:pt x="573" y="2391"/>
                </a:lnTo>
                <a:lnTo>
                  <a:pt x="809" y="2425"/>
                </a:lnTo>
                <a:lnTo>
                  <a:pt x="1347" y="2391"/>
                </a:lnTo>
                <a:lnTo>
                  <a:pt x="2391" y="2324"/>
                </a:lnTo>
                <a:lnTo>
                  <a:pt x="2458" y="2290"/>
                </a:lnTo>
                <a:lnTo>
                  <a:pt x="2492" y="2324"/>
                </a:lnTo>
                <a:lnTo>
                  <a:pt x="2526" y="2324"/>
                </a:lnTo>
                <a:lnTo>
                  <a:pt x="2526" y="2290"/>
                </a:lnTo>
                <a:lnTo>
                  <a:pt x="2559" y="2021"/>
                </a:lnTo>
                <a:lnTo>
                  <a:pt x="2559" y="1751"/>
                </a:lnTo>
                <a:lnTo>
                  <a:pt x="2526" y="1246"/>
                </a:lnTo>
                <a:lnTo>
                  <a:pt x="2526" y="640"/>
                </a:lnTo>
                <a:lnTo>
                  <a:pt x="2492" y="337"/>
                </a:lnTo>
                <a:lnTo>
                  <a:pt x="2458" y="34"/>
                </a:lnTo>
                <a:lnTo>
                  <a:pt x="242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8"/>
          <p:cNvSpPr/>
          <p:nvPr/>
        </p:nvSpPr>
        <p:spPr>
          <a:xfrm>
            <a:off x="1602573" y="297014"/>
            <a:ext cx="41754" cy="41996"/>
          </a:xfrm>
          <a:custGeom>
            <a:avLst/>
            <a:gdLst/>
            <a:ahLst/>
            <a:cxnLst/>
            <a:rect l="l" t="t" r="r" b="b"/>
            <a:pathLst>
              <a:path w="708" h="843" extrusionOk="0">
                <a:moveTo>
                  <a:pt x="202" y="1"/>
                </a:moveTo>
                <a:lnTo>
                  <a:pt x="101" y="35"/>
                </a:lnTo>
                <a:lnTo>
                  <a:pt x="68" y="136"/>
                </a:lnTo>
                <a:lnTo>
                  <a:pt x="0" y="338"/>
                </a:lnTo>
                <a:lnTo>
                  <a:pt x="0" y="573"/>
                </a:lnTo>
                <a:lnTo>
                  <a:pt x="0" y="742"/>
                </a:lnTo>
                <a:lnTo>
                  <a:pt x="34" y="809"/>
                </a:lnTo>
                <a:lnTo>
                  <a:pt x="68" y="843"/>
                </a:lnTo>
                <a:lnTo>
                  <a:pt x="101" y="843"/>
                </a:lnTo>
                <a:lnTo>
                  <a:pt x="404" y="809"/>
                </a:lnTo>
                <a:lnTo>
                  <a:pt x="573" y="775"/>
                </a:lnTo>
                <a:lnTo>
                  <a:pt x="707" y="708"/>
                </a:lnTo>
                <a:lnTo>
                  <a:pt x="707" y="674"/>
                </a:lnTo>
                <a:lnTo>
                  <a:pt x="707" y="641"/>
                </a:lnTo>
                <a:lnTo>
                  <a:pt x="674" y="573"/>
                </a:lnTo>
                <a:lnTo>
                  <a:pt x="438" y="573"/>
                </a:lnTo>
                <a:lnTo>
                  <a:pt x="202" y="607"/>
                </a:lnTo>
                <a:lnTo>
                  <a:pt x="236" y="304"/>
                </a:lnTo>
                <a:lnTo>
                  <a:pt x="270" y="169"/>
                </a:lnTo>
                <a:lnTo>
                  <a:pt x="270" y="68"/>
                </a:lnTo>
                <a:lnTo>
                  <a:pt x="23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18"/>
          <p:cNvSpPr/>
          <p:nvPr/>
        </p:nvSpPr>
        <p:spPr>
          <a:xfrm>
            <a:off x="1020784" y="444623"/>
            <a:ext cx="43759" cy="45334"/>
          </a:xfrm>
          <a:custGeom>
            <a:avLst/>
            <a:gdLst/>
            <a:ahLst/>
            <a:cxnLst/>
            <a:rect l="l" t="t" r="r" b="b"/>
            <a:pathLst>
              <a:path w="742" h="910" extrusionOk="0">
                <a:moveTo>
                  <a:pt x="573" y="169"/>
                </a:moveTo>
                <a:lnTo>
                  <a:pt x="539" y="236"/>
                </a:lnTo>
                <a:lnTo>
                  <a:pt x="505" y="304"/>
                </a:lnTo>
                <a:lnTo>
                  <a:pt x="472" y="304"/>
                </a:lnTo>
                <a:lnTo>
                  <a:pt x="371" y="337"/>
                </a:lnTo>
                <a:lnTo>
                  <a:pt x="270" y="371"/>
                </a:lnTo>
                <a:lnTo>
                  <a:pt x="202" y="169"/>
                </a:lnTo>
                <a:close/>
                <a:moveTo>
                  <a:pt x="539" y="506"/>
                </a:moveTo>
                <a:lnTo>
                  <a:pt x="573" y="573"/>
                </a:lnTo>
                <a:lnTo>
                  <a:pt x="505" y="674"/>
                </a:lnTo>
                <a:lnTo>
                  <a:pt x="472" y="708"/>
                </a:lnTo>
                <a:lnTo>
                  <a:pt x="270" y="708"/>
                </a:lnTo>
                <a:lnTo>
                  <a:pt x="270" y="539"/>
                </a:lnTo>
                <a:lnTo>
                  <a:pt x="303" y="539"/>
                </a:lnTo>
                <a:lnTo>
                  <a:pt x="472" y="506"/>
                </a:lnTo>
                <a:close/>
                <a:moveTo>
                  <a:pt x="472" y="1"/>
                </a:moveTo>
                <a:lnTo>
                  <a:pt x="270" y="68"/>
                </a:lnTo>
                <a:lnTo>
                  <a:pt x="101" y="135"/>
                </a:lnTo>
                <a:lnTo>
                  <a:pt x="68" y="169"/>
                </a:lnTo>
                <a:lnTo>
                  <a:pt x="68" y="203"/>
                </a:lnTo>
                <a:lnTo>
                  <a:pt x="101" y="506"/>
                </a:lnTo>
                <a:lnTo>
                  <a:pt x="101" y="674"/>
                </a:lnTo>
                <a:lnTo>
                  <a:pt x="34" y="674"/>
                </a:lnTo>
                <a:lnTo>
                  <a:pt x="0" y="741"/>
                </a:lnTo>
                <a:lnTo>
                  <a:pt x="0" y="809"/>
                </a:lnTo>
                <a:lnTo>
                  <a:pt x="68" y="876"/>
                </a:lnTo>
                <a:lnTo>
                  <a:pt x="270" y="910"/>
                </a:lnTo>
                <a:lnTo>
                  <a:pt x="472" y="910"/>
                </a:lnTo>
                <a:lnTo>
                  <a:pt x="573" y="876"/>
                </a:lnTo>
                <a:lnTo>
                  <a:pt x="640" y="809"/>
                </a:lnTo>
                <a:lnTo>
                  <a:pt x="707" y="741"/>
                </a:lnTo>
                <a:lnTo>
                  <a:pt x="741" y="640"/>
                </a:lnTo>
                <a:lnTo>
                  <a:pt x="741" y="506"/>
                </a:lnTo>
                <a:lnTo>
                  <a:pt x="707" y="438"/>
                </a:lnTo>
                <a:lnTo>
                  <a:pt x="674" y="371"/>
                </a:lnTo>
                <a:lnTo>
                  <a:pt x="707" y="304"/>
                </a:lnTo>
                <a:lnTo>
                  <a:pt x="707" y="169"/>
                </a:lnTo>
                <a:lnTo>
                  <a:pt x="707" y="68"/>
                </a:lnTo>
                <a:lnTo>
                  <a:pt x="640" y="34"/>
                </a:lnTo>
                <a:lnTo>
                  <a:pt x="53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18"/>
          <p:cNvSpPr/>
          <p:nvPr/>
        </p:nvSpPr>
        <p:spPr>
          <a:xfrm>
            <a:off x="651483" y="419465"/>
            <a:ext cx="137058" cy="119163"/>
          </a:xfrm>
          <a:custGeom>
            <a:avLst/>
            <a:gdLst/>
            <a:ahLst/>
            <a:cxnLst/>
            <a:rect l="l" t="t" r="r" b="b"/>
            <a:pathLst>
              <a:path w="2324" h="2392" extrusionOk="0">
                <a:moveTo>
                  <a:pt x="1515" y="1"/>
                </a:moveTo>
                <a:lnTo>
                  <a:pt x="909" y="34"/>
                </a:lnTo>
                <a:lnTo>
                  <a:pt x="202" y="34"/>
                </a:lnTo>
                <a:lnTo>
                  <a:pt x="0" y="102"/>
                </a:lnTo>
                <a:lnTo>
                  <a:pt x="0" y="135"/>
                </a:lnTo>
                <a:lnTo>
                  <a:pt x="68" y="203"/>
                </a:lnTo>
                <a:lnTo>
                  <a:pt x="169" y="236"/>
                </a:lnTo>
                <a:lnTo>
                  <a:pt x="371" y="270"/>
                </a:lnTo>
                <a:lnTo>
                  <a:pt x="1414" y="270"/>
                </a:lnTo>
                <a:lnTo>
                  <a:pt x="2020" y="236"/>
                </a:lnTo>
                <a:lnTo>
                  <a:pt x="1987" y="438"/>
                </a:lnTo>
                <a:lnTo>
                  <a:pt x="2020" y="640"/>
                </a:lnTo>
                <a:lnTo>
                  <a:pt x="2054" y="1078"/>
                </a:lnTo>
                <a:lnTo>
                  <a:pt x="2054" y="1617"/>
                </a:lnTo>
                <a:lnTo>
                  <a:pt x="2054" y="1852"/>
                </a:lnTo>
                <a:lnTo>
                  <a:pt x="2088" y="2122"/>
                </a:lnTo>
                <a:lnTo>
                  <a:pt x="977" y="2155"/>
                </a:lnTo>
                <a:lnTo>
                  <a:pt x="539" y="2155"/>
                </a:lnTo>
                <a:lnTo>
                  <a:pt x="371" y="2189"/>
                </a:lnTo>
                <a:lnTo>
                  <a:pt x="270" y="2223"/>
                </a:lnTo>
                <a:lnTo>
                  <a:pt x="202" y="2290"/>
                </a:lnTo>
                <a:lnTo>
                  <a:pt x="270" y="2358"/>
                </a:lnTo>
                <a:lnTo>
                  <a:pt x="371" y="2391"/>
                </a:lnTo>
                <a:lnTo>
                  <a:pt x="1583" y="2391"/>
                </a:lnTo>
                <a:lnTo>
                  <a:pt x="2222" y="2358"/>
                </a:lnTo>
                <a:lnTo>
                  <a:pt x="2290" y="2324"/>
                </a:lnTo>
                <a:lnTo>
                  <a:pt x="2323" y="2290"/>
                </a:lnTo>
                <a:lnTo>
                  <a:pt x="2323" y="2223"/>
                </a:lnTo>
                <a:lnTo>
                  <a:pt x="2290" y="2155"/>
                </a:lnTo>
                <a:lnTo>
                  <a:pt x="2290" y="1886"/>
                </a:lnTo>
                <a:lnTo>
                  <a:pt x="2290" y="1617"/>
                </a:lnTo>
                <a:lnTo>
                  <a:pt x="2256" y="1078"/>
                </a:lnTo>
                <a:lnTo>
                  <a:pt x="2256" y="607"/>
                </a:lnTo>
                <a:lnTo>
                  <a:pt x="2222" y="405"/>
                </a:lnTo>
                <a:lnTo>
                  <a:pt x="2189" y="203"/>
                </a:lnTo>
                <a:lnTo>
                  <a:pt x="2222" y="135"/>
                </a:lnTo>
                <a:lnTo>
                  <a:pt x="2222" y="68"/>
                </a:lnTo>
                <a:lnTo>
                  <a:pt x="2189" y="34"/>
                </a:lnTo>
                <a:lnTo>
                  <a:pt x="212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8"/>
          <p:cNvSpPr/>
          <p:nvPr/>
        </p:nvSpPr>
        <p:spPr>
          <a:xfrm>
            <a:off x="861964" y="453042"/>
            <a:ext cx="43700" cy="31883"/>
          </a:xfrm>
          <a:custGeom>
            <a:avLst/>
            <a:gdLst/>
            <a:ahLst/>
            <a:cxnLst/>
            <a:rect l="l" t="t" r="r" b="b"/>
            <a:pathLst>
              <a:path w="741" h="640" extrusionOk="0">
                <a:moveTo>
                  <a:pt x="67" y="0"/>
                </a:moveTo>
                <a:lnTo>
                  <a:pt x="0" y="67"/>
                </a:lnTo>
                <a:lnTo>
                  <a:pt x="0" y="135"/>
                </a:lnTo>
                <a:lnTo>
                  <a:pt x="34" y="168"/>
                </a:lnTo>
                <a:lnTo>
                  <a:pt x="67" y="202"/>
                </a:lnTo>
                <a:lnTo>
                  <a:pt x="101" y="303"/>
                </a:lnTo>
                <a:lnTo>
                  <a:pt x="135" y="438"/>
                </a:lnTo>
                <a:lnTo>
                  <a:pt x="202" y="539"/>
                </a:lnTo>
                <a:lnTo>
                  <a:pt x="303" y="640"/>
                </a:lnTo>
                <a:lnTo>
                  <a:pt x="438" y="640"/>
                </a:lnTo>
                <a:lnTo>
                  <a:pt x="471" y="606"/>
                </a:lnTo>
                <a:lnTo>
                  <a:pt x="606" y="337"/>
                </a:lnTo>
                <a:lnTo>
                  <a:pt x="707" y="236"/>
                </a:lnTo>
                <a:lnTo>
                  <a:pt x="741" y="168"/>
                </a:lnTo>
                <a:lnTo>
                  <a:pt x="741" y="101"/>
                </a:lnTo>
                <a:lnTo>
                  <a:pt x="741" y="67"/>
                </a:lnTo>
                <a:lnTo>
                  <a:pt x="707" y="34"/>
                </a:lnTo>
                <a:lnTo>
                  <a:pt x="606" y="67"/>
                </a:lnTo>
                <a:lnTo>
                  <a:pt x="505" y="135"/>
                </a:lnTo>
                <a:lnTo>
                  <a:pt x="404" y="269"/>
                </a:lnTo>
                <a:lnTo>
                  <a:pt x="337" y="370"/>
                </a:lnTo>
                <a:lnTo>
                  <a:pt x="269" y="236"/>
                </a:lnTo>
                <a:lnTo>
                  <a:pt x="236" y="67"/>
                </a:lnTo>
                <a:lnTo>
                  <a:pt x="20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18"/>
          <p:cNvSpPr/>
          <p:nvPr/>
        </p:nvSpPr>
        <p:spPr>
          <a:xfrm>
            <a:off x="474735" y="422853"/>
            <a:ext cx="150976" cy="120807"/>
          </a:xfrm>
          <a:custGeom>
            <a:avLst/>
            <a:gdLst/>
            <a:ahLst/>
            <a:cxnLst/>
            <a:rect l="l" t="t" r="r" b="b"/>
            <a:pathLst>
              <a:path w="2560" h="2425" extrusionOk="0">
                <a:moveTo>
                  <a:pt x="2391" y="0"/>
                </a:moveTo>
                <a:lnTo>
                  <a:pt x="2358" y="34"/>
                </a:lnTo>
                <a:lnTo>
                  <a:pt x="2324" y="135"/>
                </a:lnTo>
                <a:lnTo>
                  <a:pt x="1751" y="67"/>
                </a:lnTo>
                <a:lnTo>
                  <a:pt x="1179" y="67"/>
                </a:lnTo>
                <a:lnTo>
                  <a:pt x="640" y="34"/>
                </a:lnTo>
                <a:lnTo>
                  <a:pt x="405" y="67"/>
                </a:lnTo>
                <a:lnTo>
                  <a:pt x="270" y="101"/>
                </a:lnTo>
                <a:lnTo>
                  <a:pt x="169" y="168"/>
                </a:lnTo>
                <a:lnTo>
                  <a:pt x="169" y="202"/>
                </a:lnTo>
                <a:lnTo>
                  <a:pt x="371" y="269"/>
                </a:lnTo>
                <a:lnTo>
                  <a:pt x="573" y="303"/>
                </a:lnTo>
                <a:lnTo>
                  <a:pt x="1011" y="269"/>
                </a:lnTo>
                <a:lnTo>
                  <a:pt x="1650" y="303"/>
                </a:lnTo>
                <a:lnTo>
                  <a:pt x="2324" y="337"/>
                </a:lnTo>
                <a:lnTo>
                  <a:pt x="2290" y="707"/>
                </a:lnTo>
                <a:lnTo>
                  <a:pt x="2324" y="1077"/>
                </a:lnTo>
                <a:lnTo>
                  <a:pt x="2324" y="1582"/>
                </a:lnTo>
                <a:lnTo>
                  <a:pt x="2358" y="1852"/>
                </a:lnTo>
                <a:lnTo>
                  <a:pt x="2391" y="2087"/>
                </a:lnTo>
                <a:lnTo>
                  <a:pt x="2358" y="2087"/>
                </a:lnTo>
                <a:lnTo>
                  <a:pt x="1314" y="2121"/>
                </a:lnTo>
                <a:lnTo>
                  <a:pt x="809" y="2155"/>
                </a:lnTo>
                <a:lnTo>
                  <a:pt x="539" y="2189"/>
                </a:lnTo>
                <a:lnTo>
                  <a:pt x="304" y="2256"/>
                </a:lnTo>
                <a:lnTo>
                  <a:pt x="270" y="1751"/>
                </a:lnTo>
                <a:lnTo>
                  <a:pt x="236" y="1246"/>
                </a:lnTo>
                <a:lnTo>
                  <a:pt x="270" y="707"/>
                </a:lnTo>
                <a:lnTo>
                  <a:pt x="236" y="438"/>
                </a:lnTo>
                <a:lnTo>
                  <a:pt x="203" y="303"/>
                </a:lnTo>
                <a:lnTo>
                  <a:pt x="169" y="202"/>
                </a:lnTo>
                <a:lnTo>
                  <a:pt x="135" y="202"/>
                </a:lnTo>
                <a:lnTo>
                  <a:pt x="68" y="337"/>
                </a:lnTo>
                <a:lnTo>
                  <a:pt x="34" y="505"/>
                </a:lnTo>
                <a:lnTo>
                  <a:pt x="1" y="875"/>
                </a:lnTo>
                <a:lnTo>
                  <a:pt x="34" y="1582"/>
                </a:lnTo>
                <a:lnTo>
                  <a:pt x="34" y="1818"/>
                </a:lnTo>
                <a:lnTo>
                  <a:pt x="34" y="2054"/>
                </a:lnTo>
                <a:lnTo>
                  <a:pt x="34" y="2189"/>
                </a:lnTo>
                <a:lnTo>
                  <a:pt x="102" y="2290"/>
                </a:lnTo>
                <a:lnTo>
                  <a:pt x="169" y="2391"/>
                </a:lnTo>
                <a:lnTo>
                  <a:pt x="270" y="2424"/>
                </a:lnTo>
                <a:lnTo>
                  <a:pt x="304" y="2424"/>
                </a:lnTo>
                <a:lnTo>
                  <a:pt x="337" y="2391"/>
                </a:lnTo>
                <a:lnTo>
                  <a:pt x="337" y="2357"/>
                </a:lnTo>
                <a:lnTo>
                  <a:pt x="573" y="2391"/>
                </a:lnTo>
                <a:lnTo>
                  <a:pt x="809" y="2424"/>
                </a:lnTo>
                <a:lnTo>
                  <a:pt x="1347" y="2391"/>
                </a:lnTo>
                <a:lnTo>
                  <a:pt x="2391" y="2323"/>
                </a:lnTo>
                <a:lnTo>
                  <a:pt x="2459" y="2290"/>
                </a:lnTo>
                <a:lnTo>
                  <a:pt x="2492" y="2323"/>
                </a:lnTo>
                <a:lnTo>
                  <a:pt x="2526" y="2323"/>
                </a:lnTo>
                <a:lnTo>
                  <a:pt x="2526" y="2290"/>
                </a:lnTo>
                <a:lnTo>
                  <a:pt x="2560" y="2020"/>
                </a:lnTo>
                <a:lnTo>
                  <a:pt x="2560" y="1784"/>
                </a:lnTo>
                <a:lnTo>
                  <a:pt x="2526" y="1246"/>
                </a:lnTo>
                <a:lnTo>
                  <a:pt x="2526" y="640"/>
                </a:lnTo>
                <a:lnTo>
                  <a:pt x="2492" y="337"/>
                </a:lnTo>
                <a:lnTo>
                  <a:pt x="2459" y="34"/>
                </a:lnTo>
                <a:lnTo>
                  <a:pt x="242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8"/>
          <p:cNvSpPr/>
          <p:nvPr/>
        </p:nvSpPr>
        <p:spPr>
          <a:xfrm>
            <a:off x="699134" y="461411"/>
            <a:ext cx="35798" cy="30239"/>
          </a:xfrm>
          <a:custGeom>
            <a:avLst/>
            <a:gdLst/>
            <a:ahLst/>
            <a:cxnLst/>
            <a:rect l="l" t="t" r="r" b="b"/>
            <a:pathLst>
              <a:path w="607" h="607" extrusionOk="0">
                <a:moveTo>
                  <a:pt x="236" y="0"/>
                </a:moveTo>
                <a:lnTo>
                  <a:pt x="135" y="68"/>
                </a:lnTo>
                <a:lnTo>
                  <a:pt x="68" y="135"/>
                </a:lnTo>
                <a:lnTo>
                  <a:pt x="0" y="202"/>
                </a:lnTo>
                <a:lnTo>
                  <a:pt x="0" y="303"/>
                </a:lnTo>
                <a:lnTo>
                  <a:pt x="0" y="404"/>
                </a:lnTo>
                <a:lnTo>
                  <a:pt x="68" y="505"/>
                </a:lnTo>
                <a:lnTo>
                  <a:pt x="135" y="573"/>
                </a:lnTo>
                <a:lnTo>
                  <a:pt x="236" y="606"/>
                </a:lnTo>
                <a:lnTo>
                  <a:pt x="371" y="606"/>
                </a:lnTo>
                <a:lnTo>
                  <a:pt x="438" y="573"/>
                </a:lnTo>
                <a:lnTo>
                  <a:pt x="539" y="539"/>
                </a:lnTo>
                <a:lnTo>
                  <a:pt x="573" y="438"/>
                </a:lnTo>
                <a:lnTo>
                  <a:pt x="539" y="404"/>
                </a:lnTo>
                <a:lnTo>
                  <a:pt x="505" y="371"/>
                </a:lnTo>
                <a:lnTo>
                  <a:pt x="438" y="337"/>
                </a:lnTo>
                <a:lnTo>
                  <a:pt x="371" y="371"/>
                </a:lnTo>
                <a:lnTo>
                  <a:pt x="303" y="404"/>
                </a:lnTo>
                <a:lnTo>
                  <a:pt x="202" y="371"/>
                </a:lnTo>
                <a:lnTo>
                  <a:pt x="202" y="337"/>
                </a:lnTo>
                <a:lnTo>
                  <a:pt x="202" y="303"/>
                </a:lnTo>
                <a:lnTo>
                  <a:pt x="202" y="236"/>
                </a:lnTo>
                <a:lnTo>
                  <a:pt x="236" y="202"/>
                </a:lnTo>
                <a:lnTo>
                  <a:pt x="337" y="169"/>
                </a:lnTo>
                <a:lnTo>
                  <a:pt x="472" y="169"/>
                </a:lnTo>
                <a:lnTo>
                  <a:pt x="606" y="135"/>
                </a:lnTo>
                <a:lnTo>
                  <a:pt x="606" y="101"/>
                </a:lnTo>
                <a:lnTo>
                  <a:pt x="606" y="68"/>
                </a:lnTo>
                <a:lnTo>
                  <a:pt x="53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18"/>
          <p:cNvSpPr/>
          <p:nvPr/>
        </p:nvSpPr>
        <p:spPr>
          <a:xfrm>
            <a:off x="1707784" y="246698"/>
            <a:ext cx="131101" cy="122501"/>
          </a:xfrm>
          <a:custGeom>
            <a:avLst/>
            <a:gdLst/>
            <a:ahLst/>
            <a:cxnLst/>
            <a:rect l="l" t="t" r="r" b="b"/>
            <a:pathLst>
              <a:path w="2223" h="2459" extrusionOk="0">
                <a:moveTo>
                  <a:pt x="1751" y="1"/>
                </a:moveTo>
                <a:lnTo>
                  <a:pt x="1280" y="68"/>
                </a:lnTo>
                <a:lnTo>
                  <a:pt x="674" y="68"/>
                </a:lnTo>
                <a:lnTo>
                  <a:pt x="68" y="102"/>
                </a:lnTo>
                <a:lnTo>
                  <a:pt x="1" y="136"/>
                </a:lnTo>
                <a:lnTo>
                  <a:pt x="1" y="203"/>
                </a:lnTo>
                <a:lnTo>
                  <a:pt x="1" y="237"/>
                </a:lnTo>
                <a:lnTo>
                  <a:pt x="34" y="304"/>
                </a:lnTo>
                <a:lnTo>
                  <a:pt x="1" y="506"/>
                </a:lnTo>
                <a:lnTo>
                  <a:pt x="1" y="742"/>
                </a:lnTo>
                <a:lnTo>
                  <a:pt x="34" y="1179"/>
                </a:lnTo>
                <a:lnTo>
                  <a:pt x="34" y="1718"/>
                </a:lnTo>
                <a:lnTo>
                  <a:pt x="34" y="2021"/>
                </a:lnTo>
                <a:lnTo>
                  <a:pt x="68" y="2290"/>
                </a:lnTo>
                <a:lnTo>
                  <a:pt x="68" y="2324"/>
                </a:lnTo>
                <a:lnTo>
                  <a:pt x="68" y="2391"/>
                </a:lnTo>
                <a:lnTo>
                  <a:pt x="102" y="2459"/>
                </a:lnTo>
                <a:lnTo>
                  <a:pt x="169" y="2459"/>
                </a:lnTo>
                <a:lnTo>
                  <a:pt x="809" y="2425"/>
                </a:lnTo>
                <a:lnTo>
                  <a:pt x="1415" y="2391"/>
                </a:lnTo>
                <a:lnTo>
                  <a:pt x="1819" y="2391"/>
                </a:lnTo>
                <a:lnTo>
                  <a:pt x="2021" y="2324"/>
                </a:lnTo>
                <a:lnTo>
                  <a:pt x="2122" y="2290"/>
                </a:lnTo>
                <a:lnTo>
                  <a:pt x="2189" y="2223"/>
                </a:lnTo>
                <a:lnTo>
                  <a:pt x="2088" y="2156"/>
                </a:lnTo>
                <a:lnTo>
                  <a:pt x="2021" y="2122"/>
                </a:lnTo>
                <a:lnTo>
                  <a:pt x="1819" y="2122"/>
                </a:lnTo>
                <a:lnTo>
                  <a:pt x="1415" y="2156"/>
                </a:lnTo>
                <a:lnTo>
                  <a:pt x="270" y="2223"/>
                </a:lnTo>
                <a:lnTo>
                  <a:pt x="270" y="1954"/>
                </a:lnTo>
                <a:lnTo>
                  <a:pt x="270" y="1684"/>
                </a:lnTo>
                <a:lnTo>
                  <a:pt x="236" y="1179"/>
                </a:lnTo>
                <a:lnTo>
                  <a:pt x="236" y="742"/>
                </a:lnTo>
                <a:lnTo>
                  <a:pt x="236" y="540"/>
                </a:lnTo>
                <a:lnTo>
                  <a:pt x="203" y="304"/>
                </a:lnTo>
                <a:lnTo>
                  <a:pt x="809" y="304"/>
                </a:lnTo>
                <a:lnTo>
                  <a:pt x="1448" y="270"/>
                </a:lnTo>
                <a:lnTo>
                  <a:pt x="1852" y="237"/>
                </a:lnTo>
                <a:lnTo>
                  <a:pt x="2054" y="169"/>
                </a:lnTo>
                <a:lnTo>
                  <a:pt x="2122" y="136"/>
                </a:lnTo>
                <a:lnTo>
                  <a:pt x="2223" y="68"/>
                </a:lnTo>
                <a:lnTo>
                  <a:pt x="2223" y="35"/>
                </a:lnTo>
                <a:lnTo>
                  <a:pt x="198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8"/>
          <p:cNvSpPr/>
          <p:nvPr/>
        </p:nvSpPr>
        <p:spPr>
          <a:xfrm>
            <a:off x="2158530" y="94107"/>
            <a:ext cx="160884" cy="253322"/>
          </a:xfrm>
          <a:custGeom>
            <a:avLst/>
            <a:gdLst/>
            <a:ahLst/>
            <a:cxnLst/>
            <a:rect l="l" t="t" r="r" b="b"/>
            <a:pathLst>
              <a:path w="2728" h="5085" extrusionOk="0">
                <a:moveTo>
                  <a:pt x="2391" y="202"/>
                </a:moveTo>
                <a:lnTo>
                  <a:pt x="2357" y="471"/>
                </a:lnTo>
                <a:lnTo>
                  <a:pt x="2323" y="741"/>
                </a:lnTo>
                <a:lnTo>
                  <a:pt x="2357" y="1313"/>
                </a:lnTo>
                <a:lnTo>
                  <a:pt x="2391" y="1886"/>
                </a:lnTo>
                <a:lnTo>
                  <a:pt x="2424" y="2424"/>
                </a:lnTo>
                <a:lnTo>
                  <a:pt x="2458" y="3636"/>
                </a:lnTo>
                <a:lnTo>
                  <a:pt x="2424" y="4848"/>
                </a:lnTo>
                <a:lnTo>
                  <a:pt x="1785" y="4848"/>
                </a:lnTo>
                <a:lnTo>
                  <a:pt x="1448" y="4815"/>
                </a:lnTo>
                <a:lnTo>
                  <a:pt x="1280" y="4848"/>
                </a:lnTo>
                <a:lnTo>
                  <a:pt x="1111" y="4882"/>
                </a:lnTo>
                <a:lnTo>
                  <a:pt x="1111" y="4242"/>
                </a:lnTo>
                <a:lnTo>
                  <a:pt x="1078" y="3636"/>
                </a:lnTo>
                <a:lnTo>
                  <a:pt x="943" y="2391"/>
                </a:lnTo>
                <a:lnTo>
                  <a:pt x="977" y="2323"/>
                </a:lnTo>
                <a:lnTo>
                  <a:pt x="977" y="2256"/>
                </a:lnTo>
                <a:lnTo>
                  <a:pt x="943" y="2222"/>
                </a:lnTo>
                <a:lnTo>
                  <a:pt x="842" y="2189"/>
                </a:lnTo>
                <a:lnTo>
                  <a:pt x="337" y="2323"/>
                </a:lnTo>
                <a:lnTo>
                  <a:pt x="303" y="1751"/>
                </a:lnTo>
                <a:lnTo>
                  <a:pt x="236" y="1212"/>
                </a:lnTo>
                <a:lnTo>
                  <a:pt x="236" y="741"/>
                </a:lnTo>
                <a:lnTo>
                  <a:pt x="202" y="505"/>
                </a:lnTo>
                <a:lnTo>
                  <a:pt x="169" y="269"/>
                </a:lnTo>
                <a:lnTo>
                  <a:pt x="741" y="303"/>
                </a:lnTo>
                <a:lnTo>
                  <a:pt x="1280" y="269"/>
                </a:lnTo>
                <a:lnTo>
                  <a:pt x="2391" y="202"/>
                </a:lnTo>
                <a:close/>
                <a:moveTo>
                  <a:pt x="2391" y="0"/>
                </a:moveTo>
                <a:lnTo>
                  <a:pt x="1280" y="34"/>
                </a:lnTo>
                <a:lnTo>
                  <a:pt x="707" y="67"/>
                </a:lnTo>
                <a:lnTo>
                  <a:pt x="169" y="135"/>
                </a:lnTo>
                <a:lnTo>
                  <a:pt x="135" y="168"/>
                </a:lnTo>
                <a:lnTo>
                  <a:pt x="101" y="168"/>
                </a:lnTo>
                <a:lnTo>
                  <a:pt x="68" y="202"/>
                </a:lnTo>
                <a:lnTo>
                  <a:pt x="0" y="438"/>
                </a:lnTo>
                <a:lnTo>
                  <a:pt x="0" y="707"/>
                </a:lnTo>
                <a:lnTo>
                  <a:pt x="0" y="1212"/>
                </a:lnTo>
                <a:lnTo>
                  <a:pt x="34" y="1818"/>
                </a:lnTo>
                <a:lnTo>
                  <a:pt x="68" y="2121"/>
                </a:lnTo>
                <a:lnTo>
                  <a:pt x="135" y="2424"/>
                </a:lnTo>
                <a:lnTo>
                  <a:pt x="135" y="2458"/>
                </a:lnTo>
                <a:lnTo>
                  <a:pt x="202" y="2492"/>
                </a:lnTo>
                <a:lnTo>
                  <a:pt x="303" y="2492"/>
                </a:lnTo>
                <a:lnTo>
                  <a:pt x="808" y="2424"/>
                </a:lnTo>
                <a:lnTo>
                  <a:pt x="842" y="3704"/>
                </a:lnTo>
                <a:lnTo>
                  <a:pt x="876" y="4377"/>
                </a:lnTo>
                <a:lnTo>
                  <a:pt x="943" y="5017"/>
                </a:lnTo>
                <a:lnTo>
                  <a:pt x="977" y="5050"/>
                </a:lnTo>
                <a:lnTo>
                  <a:pt x="1044" y="5084"/>
                </a:lnTo>
                <a:lnTo>
                  <a:pt x="1078" y="5050"/>
                </a:lnTo>
                <a:lnTo>
                  <a:pt x="1111" y="4983"/>
                </a:lnTo>
                <a:lnTo>
                  <a:pt x="1246" y="5017"/>
                </a:lnTo>
                <a:lnTo>
                  <a:pt x="1381" y="5050"/>
                </a:lnTo>
                <a:lnTo>
                  <a:pt x="1684" y="5050"/>
                </a:lnTo>
                <a:lnTo>
                  <a:pt x="2088" y="5084"/>
                </a:lnTo>
                <a:lnTo>
                  <a:pt x="2458" y="5050"/>
                </a:lnTo>
                <a:lnTo>
                  <a:pt x="2559" y="5084"/>
                </a:lnTo>
                <a:lnTo>
                  <a:pt x="2626" y="5050"/>
                </a:lnTo>
                <a:lnTo>
                  <a:pt x="2694" y="5017"/>
                </a:lnTo>
                <a:lnTo>
                  <a:pt x="2727" y="4949"/>
                </a:lnTo>
                <a:lnTo>
                  <a:pt x="2727" y="4882"/>
                </a:lnTo>
                <a:lnTo>
                  <a:pt x="2660" y="4848"/>
                </a:lnTo>
                <a:lnTo>
                  <a:pt x="2660" y="3636"/>
                </a:lnTo>
                <a:lnTo>
                  <a:pt x="2626" y="2424"/>
                </a:lnTo>
                <a:lnTo>
                  <a:pt x="2626" y="1280"/>
                </a:lnTo>
                <a:lnTo>
                  <a:pt x="2593" y="707"/>
                </a:lnTo>
                <a:lnTo>
                  <a:pt x="2525" y="438"/>
                </a:lnTo>
                <a:lnTo>
                  <a:pt x="2458" y="168"/>
                </a:lnTo>
                <a:lnTo>
                  <a:pt x="2458" y="101"/>
                </a:lnTo>
                <a:lnTo>
                  <a:pt x="2458" y="67"/>
                </a:lnTo>
                <a:lnTo>
                  <a:pt x="242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18"/>
          <p:cNvSpPr/>
          <p:nvPr/>
        </p:nvSpPr>
        <p:spPr>
          <a:xfrm>
            <a:off x="-39527" y="3264094"/>
            <a:ext cx="804242" cy="686037"/>
          </a:xfrm>
          <a:custGeom>
            <a:avLst/>
            <a:gdLst/>
            <a:ahLst/>
            <a:cxnLst/>
            <a:rect l="l" t="t" r="r" b="b"/>
            <a:pathLst>
              <a:path w="13637" h="13771" extrusionOk="0">
                <a:moveTo>
                  <a:pt x="12626" y="6095"/>
                </a:moveTo>
                <a:lnTo>
                  <a:pt x="12896" y="6162"/>
                </a:lnTo>
                <a:lnTo>
                  <a:pt x="12997" y="6196"/>
                </a:lnTo>
                <a:lnTo>
                  <a:pt x="13098" y="6263"/>
                </a:lnTo>
                <a:lnTo>
                  <a:pt x="13199" y="6364"/>
                </a:lnTo>
                <a:lnTo>
                  <a:pt x="13300" y="6465"/>
                </a:lnTo>
                <a:lnTo>
                  <a:pt x="13367" y="6600"/>
                </a:lnTo>
                <a:lnTo>
                  <a:pt x="13401" y="6768"/>
                </a:lnTo>
                <a:lnTo>
                  <a:pt x="13434" y="6903"/>
                </a:lnTo>
                <a:lnTo>
                  <a:pt x="13434" y="7071"/>
                </a:lnTo>
                <a:lnTo>
                  <a:pt x="13367" y="7206"/>
                </a:lnTo>
                <a:lnTo>
                  <a:pt x="13333" y="7340"/>
                </a:lnTo>
                <a:lnTo>
                  <a:pt x="13232" y="7475"/>
                </a:lnTo>
                <a:lnTo>
                  <a:pt x="13131" y="7576"/>
                </a:lnTo>
                <a:lnTo>
                  <a:pt x="12862" y="7711"/>
                </a:lnTo>
                <a:lnTo>
                  <a:pt x="12559" y="7812"/>
                </a:lnTo>
                <a:lnTo>
                  <a:pt x="12222" y="7845"/>
                </a:lnTo>
                <a:lnTo>
                  <a:pt x="11852" y="7845"/>
                </a:lnTo>
                <a:lnTo>
                  <a:pt x="11145" y="7812"/>
                </a:lnTo>
                <a:lnTo>
                  <a:pt x="10505" y="7778"/>
                </a:lnTo>
                <a:lnTo>
                  <a:pt x="10505" y="7542"/>
                </a:lnTo>
                <a:lnTo>
                  <a:pt x="10505" y="7307"/>
                </a:lnTo>
                <a:lnTo>
                  <a:pt x="10539" y="6734"/>
                </a:lnTo>
                <a:lnTo>
                  <a:pt x="10539" y="6196"/>
                </a:lnTo>
                <a:lnTo>
                  <a:pt x="10977" y="6128"/>
                </a:lnTo>
                <a:lnTo>
                  <a:pt x="11448" y="6095"/>
                </a:lnTo>
                <a:close/>
                <a:moveTo>
                  <a:pt x="3469" y="1"/>
                </a:moveTo>
                <a:lnTo>
                  <a:pt x="2795" y="68"/>
                </a:lnTo>
                <a:lnTo>
                  <a:pt x="2122" y="203"/>
                </a:lnTo>
                <a:lnTo>
                  <a:pt x="1482" y="405"/>
                </a:lnTo>
                <a:lnTo>
                  <a:pt x="842" y="640"/>
                </a:lnTo>
                <a:lnTo>
                  <a:pt x="270" y="943"/>
                </a:lnTo>
                <a:lnTo>
                  <a:pt x="1" y="1112"/>
                </a:lnTo>
                <a:lnTo>
                  <a:pt x="1" y="1415"/>
                </a:lnTo>
                <a:lnTo>
                  <a:pt x="573" y="1044"/>
                </a:lnTo>
                <a:lnTo>
                  <a:pt x="1145" y="741"/>
                </a:lnTo>
                <a:lnTo>
                  <a:pt x="1751" y="539"/>
                </a:lnTo>
                <a:lnTo>
                  <a:pt x="2357" y="371"/>
                </a:lnTo>
                <a:lnTo>
                  <a:pt x="2997" y="270"/>
                </a:lnTo>
                <a:lnTo>
                  <a:pt x="3671" y="236"/>
                </a:lnTo>
                <a:lnTo>
                  <a:pt x="4310" y="236"/>
                </a:lnTo>
                <a:lnTo>
                  <a:pt x="4950" y="304"/>
                </a:lnTo>
                <a:lnTo>
                  <a:pt x="5590" y="438"/>
                </a:lnTo>
                <a:lnTo>
                  <a:pt x="6128" y="607"/>
                </a:lnTo>
                <a:lnTo>
                  <a:pt x="6633" y="809"/>
                </a:lnTo>
                <a:lnTo>
                  <a:pt x="7138" y="1078"/>
                </a:lnTo>
                <a:lnTo>
                  <a:pt x="7610" y="1381"/>
                </a:lnTo>
                <a:lnTo>
                  <a:pt x="8047" y="1752"/>
                </a:lnTo>
                <a:lnTo>
                  <a:pt x="8451" y="2122"/>
                </a:lnTo>
                <a:lnTo>
                  <a:pt x="8822" y="2560"/>
                </a:lnTo>
                <a:lnTo>
                  <a:pt x="9192" y="2997"/>
                </a:lnTo>
                <a:lnTo>
                  <a:pt x="9495" y="3536"/>
                </a:lnTo>
                <a:lnTo>
                  <a:pt x="9764" y="4075"/>
                </a:lnTo>
                <a:lnTo>
                  <a:pt x="9966" y="4647"/>
                </a:lnTo>
                <a:lnTo>
                  <a:pt x="10135" y="5219"/>
                </a:lnTo>
                <a:lnTo>
                  <a:pt x="10202" y="5792"/>
                </a:lnTo>
                <a:lnTo>
                  <a:pt x="10269" y="6398"/>
                </a:lnTo>
                <a:lnTo>
                  <a:pt x="10269" y="7004"/>
                </a:lnTo>
                <a:lnTo>
                  <a:pt x="10236" y="7610"/>
                </a:lnTo>
                <a:lnTo>
                  <a:pt x="10236" y="7677"/>
                </a:lnTo>
                <a:lnTo>
                  <a:pt x="10303" y="7711"/>
                </a:lnTo>
                <a:lnTo>
                  <a:pt x="10303" y="7778"/>
                </a:lnTo>
                <a:lnTo>
                  <a:pt x="10269" y="7845"/>
                </a:lnTo>
                <a:lnTo>
                  <a:pt x="10269" y="7913"/>
                </a:lnTo>
                <a:lnTo>
                  <a:pt x="10202" y="8384"/>
                </a:lnTo>
                <a:lnTo>
                  <a:pt x="10067" y="8822"/>
                </a:lnTo>
                <a:lnTo>
                  <a:pt x="9798" y="9664"/>
                </a:lnTo>
                <a:lnTo>
                  <a:pt x="9697" y="9967"/>
                </a:lnTo>
                <a:lnTo>
                  <a:pt x="9529" y="10270"/>
                </a:lnTo>
                <a:lnTo>
                  <a:pt x="9394" y="10573"/>
                </a:lnTo>
                <a:lnTo>
                  <a:pt x="9192" y="10842"/>
                </a:lnTo>
                <a:lnTo>
                  <a:pt x="8754" y="11381"/>
                </a:lnTo>
                <a:lnTo>
                  <a:pt x="8283" y="11852"/>
                </a:lnTo>
                <a:lnTo>
                  <a:pt x="8014" y="12088"/>
                </a:lnTo>
                <a:lnTo>
                  <a:pt x="7711" y="12323"/>
                </a:lnTo>
                <a:lnTo>
                  <a:pt x="7441" y="12525"/>
                </a:lnTo>
                <a:lnTo>
                  <a:pt x="7138" y="12694"/>
                </a:lnTo>
                <a:lnTo>
                  <a:pt x="6532" y="12963"/>
                </a:lnTo>
                <a:lnTo>
                  <a:pt x="5960" y="13165"/>
                </a:lnTo>
                <a:lnTo>
                  <a:pt x="5388" y="13300"/>
                </a:lnTo>
                <a:lnTo>
                  <a:pt x="4849" y="13401"/>
                </a:lnTo>
                <a:lnTo>
                  <a:pt x="3906" y="13535"/>
                </a:lnTo>
                <a:lnTo>
                  <a:pt x="2863" y="13535"/>
                </a:lnTo>
                <a:lnTo>
                  <a:pt x="2357" y="13468"/>
                </a:lnTo>
                <a:lnTo>
                  <a:pt x="1852" y="13367"/>
                </a:lnTo>
                <a:lnTo>
                  <a:pt x="1381" y="13232"/>
                </a:lnTo>
                <a:lnTo>
                  <a:pt x="910" y="13064"/>
                </a:lnTo>
                <a:lnTo>
                  <a:pt x="438" y="12828"/>
                </a:lnTo>
                <a:lnTo>
                  <a:pt x="1" y="12593"/>
                </a:lnTo>
                <a:lnTo>
                  <a:pt x="1" y="12828"/>
                </a:lnTo>
                <a:lnTo>
                  <a:pt x="438" y="13064"/>
                </a:lnTo>
                <a:lnTo>
                  <a:pt x="910" y="13300"/>
                </a:lnTo>
                <a:lnTo>
                  <a:pt x="1381" y="13468"/>
                </a:lnTo>
                <a:lnTo>
                  <a:pt x="1852" y="13603"/>
                </a:lnTo>
                <a:lnTo>
                  <a:pt x="2357" y="13704"/>
                </a:lnTo>
                <a:lnTo>
                  <a:pt x="2863" y="13737"/>
                </a:lnTo>
                <a:lnTo>
                  <a:pt x="3368" y="13771"/>
                </a:lnTo>
                <a:lnTo>
                  <a:pt x="3906" y="13737"/>
                </a:lnTo>
                <a:lnTo>
                  <a:pt x="4411" y="13704"/>
                </a:lnTo>
                <a:lnTo>
                  <a:pt x="4984" y="13636"/>
                </a:lnTo>
                <a:lnTo>
                  <a:pt x="5556" y="13502"/>
                </a:lnTo>
                <a:lnTo>
                  <a:pt x="6128" y="13333"/>
                </a:lnTo>
                <a:lnTo>
                  <a:pt x="6734" y="13098"/>
                </a:lnTo>
                <a:lnTo>
                  <a:pt x="7374" y="12795"/>
                </a:lnTo>
                <a:lnTo>
                  <a:pt x="7677" y="12626"/>
                </a:lnTo>
                <a:lnTo>
                  <a:pt x="7980" y="12391"/>
                </a:lnTo>
                <a:lnTo>
                  <a:pt x="8283" y="12155"/>
                </a:lnTo>
                <a:lnTo>
                  <a:pt x="8586" y="11886"/>
                </a:lnTo>
                <a:lnTo>
                  <a:pt x="9024" y="11414"/>
                </a:lnTo>
                <a:lnTo>
                  <a:pt x="9428" y="10876"/>
                </a:lnTo>
                <a:lnTo>
                  <a:pt x="9764" y="10303"/>
                </a:lnTo>
                <a:lnTo>
                  <a:pt x="9899" y="10000"/>
                </a:lnTo>
                <a:lnTo>
                  <a:pt x="10000" y="9697"/>
                </a:lnTo>
                <a:lnTo>
                  <a:pt x="10101" y="9360"/>
                </a:lnTo>
                <a:lnTo>
                  <a:pt x="10202" y="9024"/>
                </a:lnTo>
                <a:lnTo>
                  <a:pt x="10370" y="8317"/>
                </a:lnTo>
                <a:lnTo>
                  <a:pt x="10471" y="7980"/>
                </a:lnTo>
                <a:lnTo>
                  <a:pt x="11313" y="8047"/>
                </a:lnTo>
                <a:lnTo>
                  <a:pt x="12256" y="8047"/>
                </a:lnTo>
                <a:lnTo>
                  <a:pt x="12694" y="7980"/>
                </a:lnTo>
                <a:lnTo>
                  <a:pt x="12896" y="7913"/>
                </a:lnTo>
                <a:lnTo>
                  <a:pt x="13098" y="7845"/>
                </a:lnTo>
                <a:lnTo>
                  <a:pt x="13266" y="7711"/>
                </a:lnTo>
                <a:lnTo>
                  <a:pt x="13401" y="7576"/>
                </a:lnTo>
                <a:lnTo>
                  <a:pt x="13502" y="7408"/>
                </a:lnTo>
                <a:lnTo>
                  <a:pt x="13603" y="7239"/>
                </a:lnTo>
                <a:lnTo>
                  <a:pt x="13636" y="7004"/>
                </a:lnTo>
                <a:lnTo>
                  <a:pt x="13636" y="6768"/>
                </a:lnTo>
                <a:lnTo>
                  <a:pt x="13603" y="6566"/>
                </a:lnTo>
                <a:lnTo>
                  <a:pt x="13502" y="6398"/>
                </a:lnTo>
                <a:lnTo>
                  <a:pt x="13367" y="6229"/>
                </a:lnTo>
                <a:lnTo>
                  <a:pt x="13199" y="6061"/>
                </a:lnTo>
                <a:lnTo>
                  <a:pt x="13030" y="5960"/>
                </a:lnTo>
                <a:lnTo>
                  <a:pt x="12795" y="5893"/>
                </a:lnTo>
                <a:lnTo>
                  <a:pt x="12525" y="5859"/>
                </a:lnTo>
                <a:lnTo>
                  <a:pt x="12222" y="5859"/>
                </a:lnTo>
                <a:lnTo>
                  <a:pt x="11616" y="5926"/>
                </a:lnTo>
                <a:lnTo>
                  <a:pt x="10808" y="5926"/>
                </a:lnTo>
                <a:lnTo>
                  <a:pt x="10539" y="5994"/>
                </a:lnTo>
                <a:lnTo>
                  <a:pt x="10471" y="5489"/>
                </a:lnTo>
                <a:lnTo>
                  <a:pt x="10370" y="4984"/>
                </a:lnTo>
                <a:lnTo>
                  <a:pt x="10202" y="4512"/>
                </a:lnTo>
                <a:lnTo>
                  <a:pt x="10034" y="4041"/>
                </a:lnTo>
                <a:lnTo>
                  <a:pt x="9798" y="3570"/>
                </a:lnTo>
                <a:lnTo>
                  <a:pt x="9529" y="3132"/>
                </a:lnTo>
                <a:lnTo>
                  <a:pt x="9259" y="2694"/>
                </a:lnTo>
                <a:lnTo>
                  <a:pt x="8923" y="2324"/>
                </a:lnTo>
                <a:lnTo>
                  <a:pt x="8586" y="1920"/>
                </a:lnTo>
                <a:lnTo>
                  <a:pt x="8182" y="1583"/>
                </a:lnTo>
                <a:lnTo>
                  <a:pt x="7778" y="1280"/>
                </a:lnTo>
                <a:lnTo>
                  <a:pt x="7374" y="977"/>
                </a:lnTo>
                <a:lnTo>
                  <a:pt x="6903" y="708"/>
                </a:lnTo>
                <a:lnTo>
                  <a:pt x="6431" y="506"/>
                </a:lnTo>
                <a:lnTo>
                  <a:pt x="5960" y="304"/>
                </a:lnTo>
                <a:lnTo>
                  <a:pt x="5455" y="169"/>
                </a:lnTo>
                <a:lnTo>
                  <a:pt x="4815" y="68"/>
                </a:lnTo>
                <a:lnTo>
                  <a:pt x="4142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18"/>
          <p:cNvSpPr/>
          <p:nvPr/>
        </p:nvSpPr>
        <p:spPr>
          <a:xfrm>
            <a:off x="2039400" y="234991"/>
            <a:ext cx="144961" cy="120807"/>
          </a:xfrm>
          <a:custGeom>
            <a:avLst/>
            <a:gdLst/>
            <a:ahLst/>
            <a:cxnLst/>
            <a:rect l="l" t="t" r="r" b="b"/>
            <a:pathLst>
              <a:path w="2458" h="2425" extrusionOk="0">
                <a:moveTo>
                  <a:pt x="2256" y="202"/>
                </a:moveTo>
                <a:lnTo>
                  <a:pt x="2222" y="640"/>
                </a:lnTo>
                <a:lnTo>
                  <a:pt x="2222" y="1078"/>
                </a:lnTo>
                <a:lnTo>
                  <a:pt x="2222" y="1616"/>
                </a:lnTo>
                <a:lnTo>
                  <a:pt x="2189" y="2155"/>
                </a:lnTo>
                <a:lnTo>
                  <a:pt x="1919" y="2121"/>
                </a:lnTo>
                <a:lnTo>
                  <a:pt x="1650" y="2088"/>
                </a:lnTo>
                <a:lnTo>
                  <a:pt x="1111" y="2121"/>
                </a:lnTo>
                <a:lnTo>
                  <a:pt x="674" y="2155"/>
                </a:lnTo>
                <a:lnTo>
                  <a:pt x="472" y="2155"/>
                </a:lnTo>
                <a:lnTo>
                  <a:pt x="270" y="2222"/>
                </a:lnTo>
                <a:lnTo>
                  <a:pt x="236" y="1684"/>
                </a:lnTo>
                <a:lnTo>
                  <a:pt x="202" y="1179"/>
                </a:lnTo>
                <a:lnTo>
                  <a:pt x="202" y="741"/>
                </a:lnTo>
                <a:lnTo>
                  <a:pt x="169" y="303"/>
                </a:lnTo>
                <a:lnTo>
                  <a:pt x="1212" y="270"/>
                </a:lnTo>
                <a:lnTo>
                  <a:pt x="1751" y="236"/>
                </a:lnTo>
                <a:lnTo>
                  <a:pt x="2256" y="202"/>
                </a:lnTo>
                <a:close/>
                <a:moveTo>
                  <a:pt x="1751" y="0"/>
                </a:moveTo>
                <a:lnTo>
                  <a:pt x="1212" y="34"/>
                </a:lnTo>
                <a:lnTo>
                  <a:pt x="169" y="101"/>
                </a:lnTo>
                <a:lnTo>
                  <a:pt x="101" y="101"/>
                </a:lnTo>
                <a:lnTo>
                  <a:pt x="67" y="135"/>
                </a:lnTo>
                <a:lnTo>
                  <a:pt x="34" y="169"/>
                </a:lnTo>
                <a:lnTo>
                  <a:pt x="0" y="472"/>
                </a:lnTo>
                <a:lnTo>
                  <a:pt x="0" y="741"/>
                </a:lnTo>
                <a:lnTo>
                  <a:pt x="0" y="1347"/>
                </a:lnTo>
                <a:lnTo>
                  <a:pt x="34" y="1852"/>
                </a:lnTo>
                <a:lnTo>
                  <a:pt x="34" y="2121"/>
                </a:lnTo>
                <a:lnTo>
                  <a:pt x="101" y="2357"/>
                </a:lnTo>
                <a:lnTo>
                  <a:pt x="101" y="2391"/>
                </a:lnTo>
                <a:lnTo>
                  <a:pt x="169" y="2424"/>
                </a:lnTo>
                <a:lnTo>
                  <a:pt x="202" y="2424"/>
                </a:lnTo>
                <a:lnTo>
                  <a:pt x="236" y="2391"/>
                </a:lnTo>
                <a:lnTo>
                  <a:pt x="741" y="2391"/>
                </a:lnTo>
                <a:lnTo>
                  <a:pt x="1280" y="2357"/>
                </a:lnTo>
                <a:lnTo>
                  <a:pt x="1751" y="2357"/>
                </a:lnTo>
                <a:lnTo>
                  <a:pt x="1987" y="2323"/>
                </a:lnTo>
                <a:lnTo>
                  <a:pt x="2222" y="2290"/>
                </a:lnTo>
                <a:lnTo>
                  <a:pt x="2323" y="2290"/>
                </a:lnTo>
                <a:lnTo>
                  <a:pt x="2357" y="2256"/>
                </a:lnTo>
                <a:lnTo>
                  <a:pt x="2357" y="2222"/>
                </a:lnTo>
                <a:lnTo>
                  <a:pt x="2424" y="1953"/>
                </a:lnTo>
                <a:lnTo>
                  <a:pt x="2458" y="1650"/>
                </a:lnTo>
                <a:lnTo>
                  <a:pt x="2458" y="1044"/>
                </a:lnTo>
                <a:lnTo>
                  <a:pt x="2424" y="573"/>
                </a:lnTo>
                <a:lnTo>
                  <a:pt x="2424" y="337"/>
                </a:lnTo>
                <a:lnTo>
                  <a:pt x="2357" y="101"/>
                </a:lnTo>
                <a:lnTo>
                  <a:pt x="2323" y="34"/>
                </a:lnTo>
                <a:lnTo>
                  <a:pt x="2256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18"/>
          <p:cNvSpPr/>
          <p:nvPr/>
        </p:nvSpPr>
        <p:spPr>
          <a:xfrm>
            <a:off x="1902401" y="151"/>
            <a:ext cx="152922" cy="88974"/>
          </a:xfrm>
          <a:custGeom>
            <a:avLst/>
            <a:gdLst/>
            <a:ahLst/>
            <a:cxnLst/>
            <a:rect l="l" t="t" r="r" b="b"/>
            <a:pathLst>
              <a:path w="2593" h="1786" extrusionOk="0">
                <a:moveTo>
                  <a:pt x="34" y="1"/>
                </a:moveTo>
                <a:lnTo>
                  <a:pt x="0" y="236"/>
                </a:lnTo>
                <a:lnTo>
                  <a:pt x="34" y="472"/>
                </a:lnTo>
                <a:lnTo>
                  <a:pt x="34" y="943"/>
                </a:lnTo>
                <a:lnTo>
                  <a:pt x="34" y="1145"/>
                </a:lnTo>
                <a:lnTo>
                  <a:pt x="34" y="1415"/>
                </a:lnTo>
                <a:lnTo>
                  <a:pt x="67" y="1516"/>
                </a:lnTo>
                <a:lnTo>
                  <a:pt x="101" y="1650"/>
                </a:lnTo>
                <a:lnTo>
                  <a:pt x="168" y="1718"/>
                </a:lnTo>
                <a:lnTo>
                  <a:pt x="269" y="1785"/>
                </a:lnTo>
                <a:lnTo>
                  <a:pt x="303" y="1751"/>
                </a:lnTo>
                <a:lnTo>
                  <a:pt x="337" y="1718"/>
                </a:lnTo>
                <a:lnTo>
                  <a:pt x="572" y="1751"/>
                </a:lnTo>
                <a:lnTo>
                  <a:pt x="1347" y="1751"/>
                </a:lnTo>
                <a:lnTo>
                  <a:pt x="2390" y="1650"/>
                </a:lnTo>
                <a:lnTo>
                  <a:pt x="2525" y="1650"/>
                </a:lnTo>
                <a:lnTo>
                  <a:pt x="2559" y="1617"/>
                </a:lnTo>
                <a:lnTo>
                  <a:pt x="2593" y="1381"/>
                </a:lnTo>
                <a:lnTo>
                  <a:pt x="2559" y="1112"/>
                </a:lnTo>
                <a:lnTo>
                  <a:pt x="2525" y="607"/>
                </a:lnTo>
                <a:lnTo>
                  <a:pt x="2525" y="1"/>
                </a:lnTo>
                <a:lnTo>
                  <a:pt x="2323" y="1"/>
                </a:lnTo>
                <a:lnTo>
                  <a:pt x="2323" y="438"/>
                </a:lnTo>
                <a:lnTo>
                  <a:pt x="2323" y="943"/>
                </a:lnTo>
                <a:lnTo>
                  <a:pt x="2357" y="1179"/>
                </a:lnTo>
                <a:lnTo>
                  <a:pt x="2390" y="1448"/>
                </a:lnTo>
                <a:lnTo>
                  <a:pt x="1347" y="1448"/>
                </a:lnTo>
                <a:lnTo>
                  <a:pt x="808" y="1482"/>
                </a:lnTo>
                <a:lnTo>
                  <a:pt x="572" y="1516"/>
                </a:lnTo>
                <a:lnTo>
                  <a:pt x="303" y="1583"/>
                </a:lnTo>
                <a:lnTo>
                  <a:pt x="269" y="1078"/>
                </a:lnTo>
                <a:lnTo>
                  <a:pt x="236" y="573"/>
                </a:lnTo>
                <a:lnTo>
                  <a:pt x="2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18"/>
          <p:cNvSpPr/>
          <p:nvPr/>
        </p:nvSpPr>
        <p:spPr>
          <a:xfrm>
            <a:off x="-39527" y="1284944"/>
            <a:ext cx="538147" cy="764898"/>
          </a:xfrm>
          <a:custGeom>
            <a:avLst/>
            <a:gdLst/>
            <a:ahLst/>
            <a:cxnLst/>
            <a:rect l="l" t="t" r="r" b="b"/>
            <a:pathLst>
              <a:path w="9125" h="15354" extrusionOk="0">
                <a:moveTo>
                  <a:pt x="8956" y="0"/>
                </a:moveTo>
                <a:lnTo>
                  <a:pt x="8889" y="34"/>
                </a:lnTo>
                <a:lnTo>
                  <a:pt x="8855" y="68"/>
                </a:lnTo>
                <a:lnTo>
                  <a:pt x="8855" y="101"/>
                </a:lnTo>
                <a:lnTo>
                  <a:pt x="8855" y="1078"/>
                </a:lnTo>
                <a:lnTo>
                  <a:pt x="8788" y="2054"/>
                </a:lnTo>
                <a:lnTo>
                  <a:pt x="8687" y="2997"/>
                </a:lnTo>
                <a:lnTo>
                  <a:pt x="8552" y="3940"/>
                </a:lnTo>
                <a:lnTo>
                  <a:pt x="8216" y="5859"/>
                </a:lnTo>
                <a:lnTo>
                  <a:pt x="8047" y="6801"/>
                </a:lnTo>
                <a:lnTo>
                  <a:pt x="7879" y="7778"/>
                </a:lnTo>
                <a:lnTo>
                  <a:pt x="7778" y="8653"/>
                </a:lnTo>
                <a:lnTo>
                  <a:pt x="7677" y="9562"/>
                </a:lnTo>
                <a:lnTo>
                  <a:pt x="7542" y="11380"/>
                </a:lnTo>
                <a:lnTo>
                  <a:pt x="7441" y="12289"/>
                </a:lnTo>
                <a:lnTo>
                  <a:pt x="7340" y="13165"/>
                </a:lnTo>
                <a:lnTo>
                  <a:pt x="7172" y="14074"/>
                </a:lnTo>
                <a:lnTo>
                  <a:pt x="6936" y="14949"/>
                </a:lnTo>
                <a:lnTo>
                  <a:pt x="5186" y="14814"/>
                </a:lnTo>
                <a:lnTo>
                  <a:pt x="3469" y="14646"/>
                </a:lnTo>
                <a:lnTo>
                  <a:pt x="1718" y="14444"/>
                </a:lnTo>
                <a:lnTo>
                  <a:pt x="1" y="14242"/>
                </a:lnTo>
                <a:lnTo>
                  <a:pt x="1" y="14511"/>
                </a:lnTo>
                <a:lnTo>
                  <a:pt x="1718" y="14713"/>
                </a:lnTo>
                <a:lnTo>
                  <a:pt x="3435" y="14915"/>
                </a:lnTo>
                <a:lnTo>
                  <a:pt x="5152" y="15084"/>
                </a:lnTo>
                <a:lnTo>
                  <a:pt x="6869" y="15218"/>
                </a:lnTo>
                <a:lnTo>
                  <a:pt x="6869" y="15252"/>
                </a:lnTo>
                <a:lnTo>
                  <a:pt x="6903" y="15319"/>
                </a:lnTo>
                <a:lnTo>
                  <a:pt x="6970" y="15353"/>
                </a:lnTo>
                <a:lnTo>
                  <a:pt x="7071" y="15353"/>
                </a:lnTo>
                <a:lnTo>
                  <a:pt x="7105" y="15319"/>
                </a:lnTo>
                <a:lnTo>
                  <a:pt x="7138" y="15252"/>
                </a:lnTo>
                <a:lnTo>
                  <a:pt x="7374" y="14309"/>
                </a:lnTo>
                <a:lnTo>
                  <a:pt x="7576" y="13367"/>
                </a:lnTo>
                <a:lnTo>
                  <a:pt x="7711" y="12424"/>
                </a:lnTo>
                <a:lnTo>
                  <a:pt x="7812" y="11448"/>
                </a:lnTo>
                <a:lnTo>
                  <a:pt x="7980" y="9529"/>
                </a:lnTo>
                <a:lnTo>
                  <a:pt x="8047" y="8552"/>
                </a:lnTo>
                <a:lnTo>
                  <a:pt x="8182" y="7576"/>
                </a:lnTo>
                <a:lnTo>
                  <a:pt x="8317" y="6667"/>
                </a:lnTo>
                <a:lnTo>
                  <a:pt x="8485" y="5724"/>
                </a:lnTo>
                <a:lnTo>
                  <a:pt x="8822" y="3872"/>
                </a:lnTo>
                <a:lnTo>
                  <a:pt x="8956" y="2930"/>
                </a:lnTo>
                <a:lnTo>
                  <a:pt x="9057" y="2021"/>
                </a:lnTo>
                <a:lnTo>
                  <a:pt x="9125" y="1078"/>
                </a:lnTo>
                <a:lnTo>
                  <a:pt x="9091" y="101"/>
                </a:lnTo>
                <a:lnTo>
                  <a:pt x="9091" y="68"/>
                </a:lnTo>
                <a:lnTo>
                  <a:pt x="9057" y="34"/>
                </a:lnTo>
                <a:lnTo>
                  <a:pt x="8956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8"/>
          <p:cNvSpPr/>
          <p:nvPr/>
        </p:nvSpPr>
        <p:spPr>
          <a:xfrm>
            <a:off x="2222046" y="162855"/>
            <a:ext cx="61629" cy="45334"/>
          </a:xfrm>
          <a:custGeom>
            <a:avLst/>
            <a:gdLst/>
            <a:ahLst/>
            <a:cxnLst/>
            <a:rect l="l" t="t" r="r" b="b"/>
            <a:pathLst>
              <a:path w="1045" h="910" extrusionOk="0">
                <a:moveTo>
                  <a:pt x="876" y="1"/>
                </a:moveTo>
                <a:lnTo>
                  <a:pt x="842" y="34"/>
                </a:lnTo>
                <a:lnTo>
                  <a:pt x="842" y="102"/>
                </a:lnTo>
                <a:lnTo>
                  <a:pt x="842" y="236"/>
                </a:lnTo>
                <a:lnTo>
                  <a:pt x="809" y="337"/>
                </a:lnTo>
                <a:lnTo>
                  <a:pt x="741" y="405"/>
                </a:lnTo>
                <a:lnTo>
                  <a:pt x="607" y="472"/>
                </a:lnTo>
                <a:lnTo>
                  <a:pt x="371" y="472"/>
                </a:lnTo>
                <a:lnTo>
                  <a:pt x="371" y="405"/>
                </a:lnTo>
                <a:lnTo>
                  <a:pt x="371" y="337"/>
                </a:lnTo>
                <a:lnTo>
                  <a:pt x="405" y="270"/>
                </a:lnTo>
                <a:lnTo>
                  <a:pt x="405" y="236"/>
                </a:lnTo>
                <a:lnTo>
                  <a:pt x="371" y="203"/>
                </a:lnTo>
                <a:lnTo>
                  <a:pt x="337" y="236"/>
                </a:lnTo>
                <a:lnTo>
                  <a:pt x="203" y="304"/>
                </a:lnTo>
                <a:lnTo>
                  <a:pt x="68" y="371"/>
                </a:lnTo>
                <a:lnTo>
                  <a:pt x="1" y="405"/>
                </a:lnTo>
                <a:lnTo>
                  <a:pt x="1" y="472"/>
                </a:lnTo>
                <a:lnTo>
                  <a:pt x="169" y="842"/>
                </a:lnTo>
                <a:lnTo>
                  <a:pt x="203" y="876"/>
                </a:lnTo>
                <a:lnTo>
                  <a:pt x="270" y="910"/>
                </a:lnTo>
                <a:lnTo>
                  <a:pt x="337" y="876"/>
                </a:lnTo>
                <a:lnTo>
                  <a:pt x="371" y="876"/>
                </a:lnTo>
                <a:lnTo>
                  <a:pt x="371" y="809"/>
                </a:lnTo>
                <a:lnTo>
                  <a:pt x="371" y="674"/>
                </a:lnTo>
                <a:lnTo>
                  <a:pt x="607" y="674"/>
                </a:lnTo>
                <a:lnTo>
                  <a:pt x="775" y="607"/>
                </a:lnTo>
                <a:lnTo>
                  <a:pt x="910" y="506"/>
                </a:lnTo>
                <a:lnTo>
                  <a:pt x="1011" y="371"/>
                </a:lnTo>
                <a:lnTo>
                  <a:pt x="1044" y="203"/>
                </a:lnTo>
                <a:lnTo>
                  <a:pt x="1011" y="34"/>
                </a:lnTo>
                <a:lnTo>
                  <a:pt x="97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18"/>
          <p:cNvSpPr/>
          <p:nvPr/>
        </p:nvSpPr>
        <p:spPr>
          <a:xfrm>
            <a:off x="-39527" y="3314410"/>
            <a:ext cx="552065" cy="580374"/>
          </a:xfrm>
          <a:custGeom>
            <a:avLst/>
            <a:gdLst/>
            <a:ahLst/>
            <a:cxnLst/>
            <a:rect l="l" t="t" r="r" b="b"/>
            <a:pathLst>
              <a:path w="9361" h="11650" extrusionOk="0">
                <a:moveTo>
                  <a:pt x="4445" y="371"/>
                </a:moveTo>
                <a:lnTo>
                  <a:pt x="5051" y="438"/>
                </a:lnTo>
                <a:lnTo>
                  <a:pt x="5623" y="607"/>
                </a:lnTo>
                <a:lnTo>
                  <a:pt x="6196" y="843"/>
                </a:lnTo>
                <a:lnTo>
                  <a:pt x="6701" y="1112"/>
                </a:lnTo>
                <a:lnTo>
                  <a:pt x="6398" y="1213"/>
                </a:lnTo>
                <a:lnTo>
                  <a:pt x="6398" y="1146"/>
                </a:lnTo>
                <a:lnTo>
                  <a:pt x="6330" y="1112"/>
                </a:lnTo>
                <a:lnTo>
                  <a:pt x="5758" y="1045"/>
                </a:lnTo>
                <a:lnTo>
                  <a:pt x="5219" y="1045"/>
                </a:lnTo>
                <a:lnTo>
                  <a:pt x="5421" y="977"/>
                </a:lnTo>
                <a:lnTo>
                  <a:pt x="5590" y="843"/>
                </a:lnTo>
                <a:lnTo>
                  <a:pt x="5657" y="809"/>
                </a:lnTo>
                <a:lnTo>
                  <a:pt x="5657" y="742"/>
                </a:lnTo>
                <a:lnTo>
                  <a:pt x="5623" y="674"/>
                </a:lnTo>
                <a:lnTo>
                  <a:pt x="5590" y="641"/>
                </a:lnTo>
                <a:lnTo>
                  <a:pt x="5287" y="573"/>
                </a:lnTo>
                <a:lnTo>
                  <a:pt x="4950" y="573"/>
                </a:lnTo>
                <a:lnTo>
                  <a:pt x="4613" y="607"/>
                </a:lnTo>
                <a:lnTo>
                  <a:pt x="4277" y="674"/>
                </a:lnTo>
                <a:lnTo>
                  <a:pt x="3603" y="809"/>
                </a:lnTo>
                <a:lnTo>
                  <a:pt x="2997" y="977"/>
                </a:lnTo>
                <a:lnTo>
                  <a:pt x="2554" y="1117"/>
                </a:lnTo>
                <a:lnTo>
                  <a:pt x="2554" y="1117"/>
                </a:lnTo>
                <a:lnTo>
                  <a:pt x="3098" y="910"/>
                </a:lnTo>
                <a:lnTo>
                  <a:pt x="3805" y="674"/>
                </a:lnTo>
                <a:lnTo>
                  <a:pt x="4445" y="371"/>
                </a:lnTo>
                <a:close/>
                <a:moveTo>
                  <a:pt x="6835" y="1348"/>
                </a:moveTo>
                <a:lnTo>
                  <a:pt x="6633" y="1482"/>
                </a:lnTo>
                <a:lnTo>
                  <a:pt x="6364" y="1617"/>
                </a:lnTo>
                <a:lnTo>
                  <a:pt x="5859" y="1819"/>
                </a:lnTo>
                <a:lnTo>
                  <a:pt x="4849" y="2189"/>
                </a:lnTo>
                <a:lnTo>
                  <a:pt x="3637" y="2661"/>
                </a:lnTo>
                <a:lnTo>
                  <a:pt x="5017" y="2088"/>
                </a:lnTo>
                <a:lnTo>
                  <a:pt x="5893" y="1684"/>
                </a:lnTo>
                <a:lnTo>
                  <a:pt x="6364" y="1482"/>
                </a:lnTo>
                <a:lnTo>
                  <a:pt x="6835" y="1348"/>
                </a:lnTo>
                <a:close/>
                <a:moveTo>
                  <a:pt x="5960" y="5522"/>
                </a:moveTo>
                <a:lnTo>
                  <a:pt x="5522" y="5758"/>
                </a:lnTo>
                <a:lnTo>
                  <a:pt x="5085" y="5960"/>
                </a:lnTo>
                <a:lnTo>
                  <a:pt x="4176" y="6297"/>
                </a:lnTo>
                <a:lnTo>
                  <a:pt x="4613" y="6095"/>
                </a:lnTo>
                <a:lnTo>
                  <a:pt x="5051" y="5893"/>
                </a:lnTo>
                <a:lnTo>
                  <a:pt x="5960" y="5522"/>
                </a:lnTo>
                <a:close/>
                <a:moveTo>
                  <a:pt x="8485" y="2964"/>
                </a:moveTo>
                <a:lnTo>
                  <a:pt x="8620" y="3233"/>
                </a:lnTo>
                <a:lnTo>
                  <a:pt x="8519" y="3233"/>
                </a:lnTo>
                <a:lnTo>
                  <a:pt x="7879" y="3502"/>
                </a:lnTo>
                <a:lnTo>
                  <a:pt x="7239" y="3772"/>
                </a:lnTo>
                <a:lnTo>
                  <a:pt x="5960" y="4378"/>
                </a:lnTo>
                <a:lnTo>
                  <a:pt x="4714" y="5017"/>
                </a:lnTo>
                <a:lnTo>
                  <a:pt x="4075" y="5320"/>
                </a:lnTo>
                <a:lnTo>
                  <a:pt x="3435" y="5623"/>
                </a:lnTo>
                <a:lnTo>
                  <a:pt x="2088" y="6229"/>
                </a:lnTo>
                <a:lnTo>
                  <a:pt x="741" y="6835"/>
                </a:lnTo>
                <a:lnTo>
                  <a:pt x="102" y="7138"/>
                </a:lnTo>
                <a:lnTo>
                  <a:pt x="809" y="6701"/>
                </a:lnTo>
                <a:lnTo>
                  <a:pt x="1516" y="6297"/>
                </a:lnTo>
                <a:lnTo>
                  <a:pt x="2256" y="5926"/>
                </a:lnTo>
                <a:lnTo>
                  <a:pt x="3031" y="5590"/>
                </a:lnTo>
                <a:lnTo>
                  <a:pt x="4209" y="5051"/>
                </a:lnTo>
                <a:lnTo>
                  <a:pt x="5388" y="4411"/>
                </a:lnTo>
                <a:lnTo>
                  <a:pt x="5893" y="4108"/>
                </a:lnTo>
                <a:lnTo>
                  <a:pt x="6532" y="3839"/>
                </a:lnTo>
                <a:lnTo>
                  <a:pt x="7172" y="3570"/>
                </a:lnTo>
                <a:lnTo>
                  <a:pt x="7778" y="3334"/>
                </a:lnTo>
                <a:lnTo>
                  <a:pt x="8418" y="3065"/>
                </a:lnTo>
                <a:lnTo>
                  <a:pt x="8451" y="2997"/>
                </a:lnTo>
                <a:lnTo>
                  <a:pt x="8485" y="2964"/>
                </a:lnTo>
                <a:close/>
                <a:moveTo>
                  <a:pt x="8687" y="3401"/>
                </a:moveTo>
                <a:lnTo>
                  <a:pt x="8889" y="3906"/>
                </a:lnTo>
                <a:lnTo>
                  <a:pt x="9024" y="4479"/>
                </a:lnTo>
                <a:lnTo>
                  <a:pt x="9091" y="5017"/>
                </a:lnTo>
                <a:lnTo>
                  <a:pt x="9125" y="5590"/>
                </a:lnTo>
                <a:lnTo>
                  <a:pt x="8552" y="5825"/>
                </a:lnTo>
                <a:lnTo>
                  <a:pt x="7576" y="6196"/>
                </a:lnTo>
                <a:lnTo>
                  <a:pt x="6633" y="6600"/>
                </a:lnTo>
                <a:lnTo>
                  <a:pt x="5691" y="7004"/>
                </a:lnTo>
                <a:lnTo>
                  <a:pt x="4782" y="7441"/>
                </a:lnTo>
                <a:lnTo>
                  <a:pt x="3738" y="8047"/>
                </a:lnTo>
                <a:lnTo>
                  <a:pt x="2661" y="8620"/>
                </a:lnTo>
                <a:lnTo>
                  <a:pt x="2357" y="8788"/>
                </a:lnTo>
                <a:lnTo>
                  <a:pt x="2021" y="8923"/>
                </a:lnTo>
                <a:lnTo>
                  <a:pt x="1347" y="9159"/>
                </a:lnTo>
                <a:lnTo>
                  <a:pt x="3368" y="7845"/>
                </a:lnTo>
                <a:lnTo>
                  <a:pt x="3839" y="7610"/>
                </a:lnTo>
                <a:lnTo>
                  <a:pt x="6229" y="6431"/>
                </a:lnTo>
                <a:lnTo>
                  <a:pt x="7441" y="5859"/>
                </a:lnTo>
                <a:lnTo>
                  <a:pt x="8081" y="5623"/>
                </a:lnTo>
                <a:lnTo>
                  <a:pt x="8721" y="5388"/>
                </a:lnTo>
                <a:lnTo>
                  <a:pt x="8754" y="5354"/>
                </a:lnTo>
                <a:lnTo>
                  <a:pt x="8788" y="5320"/>
                </a:lnTo>
                <a:lnTo>
                  <a:pt x="8788" y="5219"/>
                </a:lnTo>
                <a:lnTo>
                  <a:pt x="8754" y="5152"/>
                </a:lnTo>
                <a:lnTo>
                  <a:pt x="8687" y="5118"/>
                </a:lnTo>
                <a:lnTo>
                  <a:pt x="8620" y="5118"/>
                </a:lnTo>
                <a:lnTo>
                  <a:pt x="8047" y="5287"/>
                </a:lnTo>
                <a:lnTo>
                  <a:pt x="7509" y="5489"/>
                </a:lnTo>
                <a:lnTo>
                  <a:pt x="6398" y="5994"/>
                </a:lnTo>
                <a:lnTo>
                  <a:pt x="5388" y="6431"/>
                </a:lnTo>
                <a:lnTo>
                  <a:pt x="4378" y="6903"/>
                </a:lnTo>
                <a:lnTo>
                  <a:pt x="3738" y="7273"/>
                </a:lnTo>
                <a:lnTo>
                  <a:pt x="3098" y="7643"/>
                </a:lnTo>
                <a:lnTo>
                  <a:pt x="2088" y="8081"/>
                </a:lnTo>
                <a:lnTo>
                  <a:pt x="1044" y="8485"/>
                </a:lnTo>
                <a:lnTo>
                  <a:pt x="2088" y="7711"/>
                </a:lnTo>
                <a:lnTo>
                  <a:pt x="3098" y="6936"/>
                </a:lnTo>
                <a:lnTo>
                  <a:pt x="4108" y="6600"/>
                </a:lnTo>
                <a:lnTo>
                  <a:pt x="5118" y="6229"/>
                </a:lnTo>
                <a:lnTo>
                  <a:pt x="5590" y="6027"/>
                </a:lnTo>
                <a:lnTo>
                  <a:pt x="6061" y="5792"/>
                </a:lnTo>
                <a:lnTo>
                  <a:pt x="6802" y="5354"/>
                </a:lnTo>
                <a:lnTo>
                  <a:pt x="7138" y="5152"/>
                </a:lnTo>
                <a:lnTo>
                  <a:pt x="7509" y="4984"/>
                </a:lnTo>
                <a:lnTo>
                  <a:pt x="8317" y="4681"/>
                </a:lnTo>
                <a:lnTo>
                  <a:pt x="8350" y="4647"/>
                </a:lnTo>
                <a:lnTo>
                  <a:pt x="8384" y="4580"/>
                </a:lnTo>
                <a:lnTo>
                  <a:pt x="8384" y="4479"/>
                </a:lnTo>
                <a:lnTo>
                  <a:pt x="8350" y="4411"/>
                </a:lnTo>
                <a:lnTo>
                  <a:pt x="8249" y="4411"/>
                </a:lnTo>
                <a:lnTo>
                  <a:pt x="7778" y="4546"/>
                </a:lnTo>
                <a:lnTo>
                  <a:pt x="7374" y="4748"/>
                </a:lnTo>
                <a:lnTo>
                  <a:pt x="6330" y="5118"/>
                </a:lnTo>
                <a:lnTo>
                  <a:pt x="5354" y="5489"/>
                </a:lnTo>
                <a:lnTo>
                  <a:pt x="4849" y="5691"/>
                </a:lnTo>
                <a:lnTo>
                  <a:pt x="4344" y="5893"/>
                </a:lnTo>
                <a:lnTo>
                  <a:pt x="3873" y="6162"/>
                </a:lnTo>
                <a:lnTo>
                  <a:pt x="3401" y="6431"/>
                </a:lnTo>
                <a:lnTo>
                  <a:pt x="2930" y="6734"/>
                </a:lnTo>
                <a:lnTo>
                  <a:pt x="2155" y="7004"/>
                </a:lnTo>
                <a:lnTo>
                  <a:pt x="1381" y="7340"/>
                </a:lnTo>
                <a:lnTo>
                  <a:pt x="1145" y="7475"/>
                </a:lnTo>
                <a:lnTo>
                  <a:pt x="1516" y="7206"/>
                </a:lnTo>
                <a:lnTo>
                  <a:pt x="2122" y="6869"/>
                </a:lnTo>
                <a:lnTo>
                  <a:pt x="2728" y="6566"/>
                </a:lnTo>
                <a:lnTo>
                  <a:pt x="3974" y="5960"/>
                </a:lnTo>
                <a:lnTo>
                  <a:pt x="5118" y="5354"/>
                </a:lnTo>
                <a:lnTo>
                  <a:pt x="6196" y="4714"/>
                </a:lnTo>
                <a:lnTo>
                  <a:pt x="6802" y="4378"/>
                </a:lnTo>
                <a:lnTo>
                  <a:pt x="7408" y="4075"/>
                </a:lnTo>
                <a:lnTo>
                  <a:pt x="8653" y="3469"/>
                </a:lnTo>
                <a:lnTo>
                  <a:pt x="8687" y="3435"/>
                </a:lnTo>
                <a:lnTo>
                  <a:pt x="8687" y="3401"/>
                </a:lnTo>
                <a:close/>
                <a:moveTo>
                  <a:pt x="7643" y="8856"/>
                </a:moveTo>
                <a:lnTo>
                  <a:pt x="7475" y="8990"/>
                </a:lnTo>
                <a:lnTo>
                  <a:pt x="7071" y="9226"/>
                </a:lnTo>
                <a:lnTo>
                  <a:pt x="7206" y="9125"/>
                </a:lnTo>
                <a:lnTo>
                  <a:pt x="7576" y="8889"/>
                </a:lnTo>
                <a:lnTo>
                  <a:pt x="7643" y="8856"/>
                </a:lnTo>
                <a:close/>
                <a:moveTo>
                  <a:pt x="5152" y="9327"/>
                </a:moveTo>
                <a:lnTo>
                  <a:pt x="4647" y="9664"/>
                </a:lnTo>
                <a:lnTo>
                  <a:pt x="4142" y="9967"/>
                </a:lnTo>
                <a:lnTo>
                  <a:pt x="3772" y="10169"/>
                </a:lnTo>
                <a:lnTo>
                  <a:pt x="3772" y="10169"/>
                </a:lnTo>
                <a:lnTo>
                  <a:pt x="4108" y="9933"/>
                </a:lnTo>
                <a:lnTo>
                  <a:pt x="4613" y="9630"/>
                </a:lnTo>
                <a:lnTo>
                  <a:pt x="5152" y="9327"/>
                </a:lnTo>
                <a:close/>
                <a:moveTo>
                  <a:pt x="6768" y="9697"/>
                </a:moveTo>
                <a:lnTo>
                  <a:pt x="6633" y="9832"/>
                </a:lnTo>
                <a:lnTo>
                  <a:pt x="6229" y="10202"/>
                </a:lnTo>
                <a:lnTo>
                  <a:pt x="6027" y="10337"/>
                </a:lnTo>
                <a:lnTo>
                  <a:pt x="5825" y="10505"/>
                </a:lnTo>
                <a:lnTo>
                  <a:pt x="5455" y="10674"/>
                </a:lnTo>
                <a:lnTo>
                  <a:pt x="5051" y="10808"/>
                </a:lnTo>
                <a:lnTo>
                  <a:pt x="5152" y="10741"/>
                </a:lnTo>
                <a:lnTo>
                  <a:pt x="5522" y="10472"/>
                </a:lnTo>
                <a:lnTo>
                  <a:pt x="5893" y="10202"/>
                </a:lnTo>
                <a:lnTo>
                  <a:pt x="6768" y="9697"/>
                </a:lnTo>
                <a:close/>
                <a:moveTo>
                  <a:pt x="9125" y="5893"/>
                </a:moveTo>
                <a:lnTo>
                  <a:pt x="9091" y="6330"/>
                </a:lnTo>
                <a:lnTo>
                  <a:pt x="9024" y="6768"/>
                </a:lnTo>
                <a:lnTo>
                  <a:pt x="8889" y="7576"/>
                </a:lnTo>
                <a:lnTo>
                  <a:pt x="8754" y="7980"/>
                </a:lnTo>
                <a:lnTo>
                  <a:pt x="8620" y="8384"/>
                </a:lnTo>
                <a:lnTo>
                  <a:pt x="8451" y="8755"/>
                </a:lnTo>
                <a:lnTo>
                  <a:pt x="8249" y="9091"/>
                </a:lnTo>
                <a:lnTo>
                  <a:pt x="8014" y="9428"/>
                </a:lnTo>
                <a:lnTo>
                  <a:pt x="7778" y="9731"/>
                </a:lnTo>
                <a:lnTo>
                  <a:pt x="7509" y="10000"/>
                </a:lnTo>
                <a:lnTo>
                  <a:pt x="7239" y="10270"/>
                </a:lnTo>
                <a:lnTo>
                  <a:pt x="7172" y="10202"/>
                </a:lnTo>
                <a:lnTo>
                  <a:pt x="7105" y="10169"/>
                </a:lnTo>
                <a:lnTo>
                  <a:pt x="7037" y="10202"/>
                </a:lnTo>
                <a:lnTo>
                  <a:pt x="6701" y="10404"/>
                </a:lnTo>
                <a:lnTo>
                  <a:pt x="6532" y="10505"/>
                </a:lnTo>
                <a:lnTo>
                  <a:pt x="6364" y="10573"/>
                </a:lnTo>
                <a:lnTo>
                  <a:pt x="6364" y="10573"/>
                </a:lnTo>
                <a:lnTo>
                  <a:pt x="6734" y="10270"/>
                </a:lnTo>
                <a:lnTo>
                  <a:pt x="7138" y="9967"/>
                </a:lnTo>
                <a:lnTo>
                  <a:pt x="7576" y="9697"/>
                </a:lnTo>
                <a:lnTo>
                  <a:pt x="7980" y="9428"/>
                </a:lnTo>
                <a:lnTo>
                  <a:pt x="8014" y="9361"/>
                </a:lnTo>
                <a:lnTo>
                  <a:pt x="8014" y="9260"/>
                </a:lnTo>
                <a:lnTo>
                  <a:pt x="7946" y="9192"/>
                </a:lnTo>
                <a:lnTo>
                  <a:pt x="7643" y="9192"/>
                </a:lnTo>
                <a:lnTo>
                  <a:pt x="7845" y="9058"/>
                </a:lnTo>
                <a:lnTo>
                  <a:pt x="7980" y="8856"/>
                </a:lnTo>
                <a:lnTo>
                  <a:pt x="8014" y="8788"/>
                </a:lnTo>
                <a:lnTo>
                  <a:pt x="8014" y="8687"/>
                </a:lnTo>
                <a:lnTo>
                  <a:pt x="7980" y="8620"/>
                </a:lnTo>
                <a:lnTo>
                  <a:pt x="7879" y="8553"/>
                </a:lnTo>
                <a:lnTo>
                  <a:pt x="7812" y="8519"/>
                </a:lnTo>
                <a:lnTo>
                  <a:pt x="7711" y="8519"/>
                </a:lnTo>
                <a:lnTo>
                  <a:pt x="7542" y="8553"/>
                </a:lnTo>
                <a:lnTo>
                  <a:pt x="7307" y="8654"/>
                </a:lnTo>
                <a:lnTo>
                  <a:pt x="7105" y="8788"/>
                </a:lnTo>
                <a:lnTo>
                  <a:pt x="6734" y="9125"/>
                </a:lnTo>
                <a:lnTo>
                  <a:pt x="6465" y="9394"/>
                </a:lnTo>
                <a:lnTo>
                  <a:pt x="5960" y="9832"/>
                </a:lnTo>
                <a:lnTo>
                  <a:pt x="5421" y="10169"/>
                </a:lnTo>
                <a:lnTo>
                  <a:pt x="4916" y="10539"/>
                </a:lnTo>
                <a:lnTo>
                  <a:pt x="4512" y="10707"/>
                </a:lnTo>
                <a:lnTo>
                  <a:pt x="4075" y="10842"/>
                </a:lnTo>
                <a:lnTo>
                  <a:pt x="4075" y="10842"/>
                </a:lnTo>
                <a:lnTo>
                  <a:pt x="4546" y="10539"/>
                </a:lnTo>
                <a:lnTo>
                  <a:pt x="5017" y="10202"/>
                </a:lnTo>
                <a:lnTo>
                  <a:pt x="5994" y="9596"/>
                </a:lnTo>
                <a:lnTo>
                  <a:pt x="6465" y="9226"/>
                </a:lnTo>
                <a:lnTo>
                  <a:pt x="6936" y="8856"/>
                </a:lnTo>
                <a:lnTo>
                  <a:pt x="7206" y="8687"/>
                </a:lnTo>
                <a:lnTo>
                  <a:pt x="7441" y="8519"/>
                </a:lnTo>
                <a:lnTo>
                  <a:pt x="7711" y="8384"/>
                </a:lnTo>
                <a:lnTo>
                  <a:pt x="8014" y="8283"/>
                </a:lnTo>
                <a:lnTo>
                  <a:pt x="8317" y="8182"/>
                </a:lnTo>
                <a:lnTo>
                  <a:pt x="8384" y="8182"/>
                </a:lnTo>
                <a:lnTo>
                  <a:pt x="8418" y="8115"/>
                </a:lnTo>
                <a:lnTo>
                  <a:pt x="8418" y="8047"/>
                </a:lnTo>
                <a:lnTo>
                  <a:pt x="8384" y="7946"/>
                </a:lnTo>
                <a:lnTo>
                  <a:pt x="8249" y="7946"/>
                </a:lnTo>
                <a:lnTo>
                  <a:pt x="7913" y="8014"/>
                </a:lnTo>
                <a:lnTo>
                  <a:pt x="7408" y="8081"/>
                </a:lnTo>
                <a:lnTo>
                  <a:pt x="7138" y="8148"/>
                </a:lnTo>
                <a:lnTo>
                  <a:pt x="6869" y="8249"/>
                </a:lnTo>
                <a:lnTo>
                  <a:pt x="7172" y="8014"/>
                </a:lnTo>
                <a:lnTo>
                  <a:pt x="7576" y="7744"/>
                </a:lnTo>
                <a:lnTo>
                  <a:pt x="8014" y="7542"/>
                </a:lnTo>
                <a:lnTo>
                  <a:pt x="8889" y="7138"/>
                </a:lnTo>
                <a:lnTo>
                  <a:pt x="8956" y="7071"/>
                </a:lnTo>
                <a:lnTo>
                  <a:pt x="8956" y="6970"/>
                </a:lnTo>
                <a:lnTo>
                  <a:pt x="8889" y="6903"/>
                </a:lnTo>
                <a:lnTo>
                  <a:pt x="8822" y="6869"/>
                </a:lnTo>
                <a:lnTo>
                  <a:pt x="8620" y="6903"/>
                </a:lnTo>
                <a:lnTo>
                  <a:pt x="8418" y="6936"/>
                </a:lnTo>
                <a:lnTo>
                  <a:pt x="8081" y="7071"/>
                </a:lnTo>
                <a:lnTo>
                  <a:pt x="7744" y="7273"/>
                </a:lnTo>
                <a:lnTo>
                  <a:pt x="7408" y="7475"/>
                </a:lnTo>
                <a:lnTo>
                  <a:pt x="6330" y="8081"/>
                </a:lnTo>
                <a:lnTo>
                  <a:pt x="5287" y="8687"/>
                </a:lnTo>
                <a:lnTo>
                  <a:pt x="5085" y="8788"/>
                </a:lnTo>
                <a:lnTo>
                  <a:pt x="5455" y="8553"/>
                </a:lnTo>
                <a:lnTo>
                  <a:pt x="6162" y="7980"/>
                </a:lnTo>
                <a:lnTo>
                  <a:pt x="6869" y="7441"/>
                </a:lnTo>
                <a:lnTo>
                  <a:pt x="7239" y="7206"/>
                </a:lnTo>
                <a:lnTo>
                  <a:pt x="7610" y="6970"/>
                </a:lnTo>
                <a:lnTo>
                  <a:pt x="8014" y="6802"/>
                </a:lnTo>
                <a:lnTo>
                  <a:pt x="8451" y="6667"/>
                </a:lnTo>
                <a:lnTo>
                  <a:pt x="8519" y="6633"/>
                </a:lnTo>
                <a:lnTo>
                  <a:pt x="8552" y="6600"/>
                </a:lnTo>
                <a:lnTo>
                  <a:pt x="8552" y="6532"/>
                </a:lnTo>
                <a:lnTo>
                  <a:pt x="8519" y="6431"/>
                </a:lnTo>
                <a:lnTo>
                  <a:pt x="8485" y="6398"/>
                </a:lnTo>
                <a:lnTo>
                  <a:pt x="8418" y="6398"/>
                </a:lnTo>
                <a:lnTo>
                  <a:pt x="8081" y="6431"/>
                </a:lnTo>
                <a:lnTo>
                  <a:pt x="7744" y="6499"/>
                </a:lnTo>
                <a:lnTo>
                  <a:pt x="8216" y="6297"/>
                </a:lnTo>
                <a:lnTo>
                  <a:pt x="8687" y="6061"/>
                </a:lnTo>
                <a:lnTo>
                  <a:pt x="9125" y="5893"/>
                </a:lnTo>
                <a:close/>
                <a:moveTo>
                  <a:pt x="6734" y="7172"/>
                </a:moveTo>
                <a:lnTo>
                  <a:pt x="6263" y="7542"/>
                </a:lnTo>
                <a:lnTo>
                  <a:pt x="5758" y="7946"/>
                </a:lnTo>
                <a:lnTo>
                  <a:pt x="5186" y="8418"/>
                </a:lnTo>
                <a:lnTo>
                  <a:pt x="4613" y="8822"/>
                </a:lnTo>
                <a:lnTo>
                  <a:pt x="3401" y="9596"/>
                </a:lnTo>
                <a:lnTo>
                  <a:pt x="2997" y="9798"/>
                </a:lnTo>
                <a:lnTo>
                  <a:pt x="2627" y="10034"/>
                </a:lnTo>
                <a:lnTo>
                  <a:pt x="2256" y="10270"/>
                </a:lnTo>
                <a:lnTo>
                  <a:pt x="1886" y="10539"/>
                </a:lnTo>
                <a:lnTo>
                  <a:pt x="1852" y="10573"/>
                </a:lnTo>
                <a:lnTo>
                  <a:pt x="1852" y="10640"/>
                </a:lnTo>
                <a:lnTo>
                  <a:pt x="1886" y="10707"/>
                </a:lnTo>
                <a:lnTo>
                  <a:pt x="1953" y="10775"/>
                </a:lnTo>
                <a:lnTo>
                  <a:pt x="2054" y="10775"/>
                </a:lnTo>
                <a:lnTo>
                  <a:pt x="3502" y="9832"/>
                </a:lnTo>
                <a:lnTo>
                  <a:pt x="4512" y="9361"/>
                </a:lnTo>
                <a:lnTo>
                  <a:pt x="4142" y="9563"/>
                </a:lnTo>
                <a:lnTo>
                  <a:pt x="3738" y="9832"/>
                </a:lnTo>
                <a:lnTo>
                  <a:pt x="3334" y="10135"/>
                </a:lnTo>
                <a:lnTo>
                  <a:pt x="2964" y="10438"/>
                </a:lnTo>
                <a:lnTo>
                  <a:pt x="2560" y="10741"/>
                </a:lnTo>
                <a:lnTo>
                  <a:pt x="2492" y="10775"/>
                </a:lnTo>
                <a:lnTo>
                  <a:pt x="2492" y="10808"/>
                </a:lnTo>
                <a:lnTo>
                  <a:pt x="2492" y="10909"/>
                </a:lnTo>
                <a:lnTo>
                  <a:pt x="2560" y="10977"/>
                </a:lnTo>
                <a:lnTo>
                  <a:pt x="2694" y="10977"/>
                </a:lnTo>
                <a:lnTo>
                  <a:pt x="2997" y="10775"/>
                </a:lnTo>
                <a:lnTo>
                  <a:pt x="3368" y="10640"/>
                </a:lnTo>
                <a:lnTo>
                  <a:pt x="3704" y="10472"/>
                </a:lnTo>
                <a:lnTo>
                  <a:pt x="4041" y="10303"/>
                </a:lnTo>
                <a:lnTo>
                  <a:pt x="4782" y="9899"/>
                </a:lnTo>
                <a:lnTo>
                  <a:pt x="5489" y="9428"/>
                </a:lnTo>
                <a:lnTo>
                  <a:pt x="6128" y="8990"/>
                </a:lnTo>
                <a:lnTo>
                  <a:pt x="6802" y="8586"/>
                </a:lnTo>
                <a:lnTo>
                  <a:pt x="6936" y="8519"/>
                </a:lnTo>
                <a:lnTo>
                  <a:pt x="6936" y="8519"/>
                </a:lnTo>
                <a:lnTo>
                  <a:pt x="6465" y="8856"/>
                </a:lnTo>
                <a:lnTo>
                  <a:pt x="5994" y="9226"/>
                </a:lnTo>
                <a:lnTo>
                  <a:pt x="5388" y="9664"/>
                </a:lnTo>
                <a:lnTo>
                  <a:pt x="4748" y="10101"/>
                </a:lnTo>
                <a:lnTo>
                  <a:pt x="4108" y="10505"/>
                </a:lnTo>
                <a:lnTo>
                  <a:pt x="3502" y="10977"/>
                </a:lnTo>
                <a:lnTo>
                  <a:pt x="3435" y="11044"/>
                </a:lnTo>
                <a:lnTo>
                  <a:pt x="3469" y="11111"/>
                </a:lnTo>
                <a:lnTo>
                  <a:pt x="3502" y="11179"/>
                </a:lnTo>
                <a:lnTo>
                  <a:pt x="3603" y="11212"/>
                </a:lnTo>
                <a:lnTo>
                  <a:pt x="3974" y="11179"/>
                </a:lnTo>
                <a:lnTo>
                  <a:pt x="4310" y="11078"/>
                </a:lnTo>
                <a:lnTo>
                  <a:pt x="4310" y="11145"/>
                </a:lnTo>
                <a:lnTo>
                  <a:pt x="4344" y="11246"/>
                </a:lnTo>
                <a:lnTo>
                  <a:pt x="4378" y="11280"/>
                </a:lnTo>
                <a:lnTo>
                  <a:pt x="4479" y="11280"/>
                </a:lnTo>
                <a:lnTo>
                  <a:pt x="5152" y="11044"/>
                </a:lnTo>
                <a:lnTo>
                  <a:pt x="5489" y="10943"/>
                </a:lnTo>
                <a:lnTo>
                  <a:pt x="5825" y="10808"/>
                </a:lnTo>
                <a:lnTo>
                  <a:pt x="5859" y="10876"/>
                </a:lnTo>
                <a:lnTo>
                  <a:pt x="5926" y="10909"/>
                </a:lnTo>
                <a:lnTo>
                  <a:pt x="6128" y="10909"/>
                </a:lnTo>
                <a:lnTo>
                  <a:pt x="6263" y="10876"/>
                </a:lnTo>
                <a:lnTo>
                  <a:pt x="6263" y="10876"/>
                </a:lnTo>
                <a:lnTo>
                  <a:pt x="5859" y="11044"/>
                </a:lnTo>
                <a:lnTo>
                  <a:pt x="5421" y="11212"/>
                </a:lnTo>
                <a:lnTo>
                  <a:pt x="4984" y="11313"/>
                </a:lnTo>
                <a:lnTo>
                  <a:pt x="4512" y="11381"/>
                </a:lnTo>
                <a:lnTo>
                  <a:pt x="4041" y="11414"/>
                </a:lnTo>
                <a:lnTo>
                  <a:pt x="3570" y="11381"/>
                </a:lnTo>
                <a:lnTo>
                  <a:pt x="3098" y="11347"/>
                </a:lnTo>
                <a:lnTo>
                  <a:pt x="2593" y="11246"/>
                </a:lnTo>
                <a:lnTo>
                  <a:pt x="2088" y="11111"/>
                </a:lnTo>
                <a:lnTo>
                  <a:pt x="1617" y="10943"/>
                </a:lnTo>
                <a:lnTo>
                  <a:pt x="1179" y="10741"/>
                </a:lnTo>
                <a:lnTo>
                  <a:pt x="741" y="10505"/>
                </a:lnTo>
                <a:lnTo>
                  <a:pt x="775" y="10505"/>
                </a:lnTo>
                <a:lnTo>
                  <a:pt x="1246" y="10236"/>
                </a:lnTo>
                <a:lnTo>
                  <a:pt x="1718" y="10034"/>
                </a:lnTo>
                <a:lnTo>
                  <a:pt x="2189" y="9832"/>
                </a:lnTo>
                <a:lnTo>
                  <a:pt x="2694" y="9630"/>
                </a:lnTo>
                <a:lnTo>
                  <a:pt x="3166" y="9394"/>
                </a:lnTo>
                <a:lnTo>
                  <a:pt x="3637" y="9125"/>
                </a:lnTo>
                <a:lnTo>
                  <a:pt x="4546" y="8586"/>
                </a:lnTo>
                <a:lnTo>
                  <a:pt x="5623" y="7845"/>
                </a:lnTo>
                <a:lnTo>
                  <a:pt x="6196" y="7475"/>
                </a:lnTo>
                <a:lnTo>
                  <a:pt x="6734" y="7172"/>
                </a:lnTo>
                <a:close/>
                <a:moveTo>
                  <a:pt x="3637" y="1"/>
                </a:moveTo>
                <a:lnTo>
                  <a:pt x="3031" y="68"/>
                </a:lnTo>
                <a:lnTo>
                  <a:pt x="2492" y="203"/>
                </a:lnTo>
                <a:lnTo>
                  <a:pt x="1920" y="371"/>
                </a:lnTo>
                <a:lnTo>
                  <a:pt x="1415" y="573"/>
                </a:lnTo>
                <a:lnTo>
                  <a:pt x="910" y="843"/>
                </a:lnTo>
                <a:lnTo>
                  <a:pt x="438" y="1146"/>
                </a:lnTo>
                <a:lnTo>
                  <a:pt x="1" y="1516"/>
                </a:lnTo>
                <a:lnTo>
                  <a:pt x="1" y="1853"/>
                </a:lnTo>
                <a:lnTo>
                  <a:pt x="270" y="1617"/>
                </a:lnTo>
                <a:lnTo>
                  <a:pt x="539" y="1381"/>
                </a:lnTo>
                <a:lnTo>
                  <a:pt x="842" y="1179"/>
                </a:lnTo>
                <a:lnTo>
                  <a:pt x="1145" y="1011"/>
                </a:lnTo>
                <a:lnTo>
                  <a:pt x="1448" y="843"/>
                </a:lnTo>
                <a:lnTo>
                  <a:pt x="1785" y="674"/>
                </a:lnTo>
                <a:lnTo>
                  <a:pt x="2122" y="573"/>
                </a:lnTo>
                <a:lnTo>
                  <a:pt x="2122" y="573"/>
                </a:lnTo>
                <a:lnTo>
                  <a:pt x="1953" y="641"/>
                </a:lnTo>
                <a:lnTo>
                  <a:pt x="1448" y="876"/>
                </a:lnTo>
                <a:lnTo>
                  <a:pt x="977" y="1146"/>
                </a:lnTo>
                <a:lnTo>
                  <a:pt x="539" y="1449"/>
                </a:lnTo>
                <a:lnTo>
                  <a:pt x="506" y="1516"/>
                </a:lnTo>
                <a:lnTo>
                  <a:pt x="506" y="1583"/>
                </a:lnTo>
                <a:lnTo>
                  <a:pt x="539" y="1617"/>
                </a:lnTo>
                <a:lnTo>
                  <a:pt x="640" y="1617"/>
                </a:lnTo>
                <a:lnTo>
                  <a:pt x="1314" y="1213"/>
                </a:lnTo>
                <a:lnTo>
                  <a:pt x="2021" y="843"/>
                </a:lnTo>
                <a:lnTo>
                  <a:pt x="2492" y="674"/>
                </a:lnTo>
                <a:lnTo>
                  <a:pt x="2930" y="540"/>
                </a:lnTo>
                <a:lnTo>
                  <a:pt x="3401" y="438"/>
                </a:lnTo>
                <a:lnTo>
                  <a:pt x="3873" y="405"/>
                </a:lnTo>
                <a:lnTo>
                  <a:pt x="3873" y="405"/>
                </a:lnTo>
                <a:lnTo>
                  <a:pt x="2863" y="775"/>
                </a:lnTo>
                <a:lnTo>
                  <a:pt x="1852" y="1146"/>
                </a:lnTo>
                <a:lnTo>
                  <a:pt x="1347" y="1348"/>
                </a:lnTo>
                <a:lnTo>
                  <a:pt x="876" y="1583"/>
                </a:lnTo>
                <a:lnTo>
                  <a:pt x="405" y="1853"/>
                </a:lnTo>
                <a:lnTo>
                  <a:pt x="1" y="2156"/>
                </a:lnTo>
                <a:lnTo>
                  <a:pt x="1" y="2492"/>
                </a:lnTo>
                <a:lnTo>
                  <a:pt x="640" y="2189"/>
                </a:lnTo>
                <a:lnTo>
                  <a:pt x="1280" y="1886"/>
                </a:lnTo>
                <a:lnTo>
                  <a:pt x="1953" y="1617"/>
                </a:lnTo>
                <a:lnTo>
                  <a:pt x="2627" y="1348"/>
                </a:lnTo>
                <a:lnTo>
                  <a:pt x="3300" y="1146"/>
                </a:lnTo>
                <a:lnTo>
                  <a:pt x="4007" y="1011"/>
                </a:lnTo>
                <a:lnTo>
                  <a:pt x="4546" y="876"/>
                </a:lnTo>
                <a:lnTo>
                  <a:pt x="4849" y="843"/>
                </a:lnTo>
                <a:lnTo>
                  <a:pt x="5152" y="809"/>
                </a:lnTo>
                <a:lnTo>
                  <a:pt x="4815" y="944"/>
                </a:lnTo>
                <a:lnTo>
                  <a:pt x="4512" y="1011"/>
                </a:lnTo>
                <a:lnTo>
                  <a:pt x="3873" y="1179"/>
                </a:lnTo>
                <a:lnTo>
                  <a:pt x="3098" y="1415"/>
                </a:lnTo>
                <a:lnTo>
                  <a:pt x="2324" y="1684"/>
                </a:lnTo>
                <a:lnTo>
                  <a:pt x="1650" y="1920"/>
                </a:lnTo>
                <a:lnTo>
                  <a:pt x="842" y="2189"/>
                </a:lnTo>
                <a:lnTo>
                  <a:pt x="438" y="2324"/>
                </a:lnTo>
                <a:lnTo>
                  <a:pt x="1" y="2526"/>
                </a:lnTo>
                <a:lnTo>
                  <a:pt x="1" y="2829"/>
                </a:lnTo>
                <a:lnTo>
                  <a:pt x="236" y="2728"/>
                </a:lnTo>
                <a:lnTo>
                  <a:pt x="1" y="2863"/>
                </a:lnTo>
                <a:lnTo>
                  <a:pt x="1" y="3132"/>
                </a:lnTo>
                <a:lnTo>
                  <a:pt x="876" y="2627"/>
                </a:lnTo>
                <a:lnTo>
                  <a:pt x="1314" y="2391"/>
                </a:lnTo>
                <a:lnTo>
                  <a:pt x="1785" y="2189"/>
                </a:lnTo>
                <a:lnTo>
                  <a:pt x="2762" y="1819"/>
                </a:lnTo>
                <a:lnTo>
                  <a:pt x="3267" y="1651"/>
                </a:lnTo>
                <a:lnTo>
                  <a:pt x="3772" y="1516"/>
                </a:lnTo>
                <a:lnTo>
                  <a:pt x="4310" y="1415"/>
                </a:lnTo>
                <a:lnTo>
                  <a:pt x="4815" y="1314"/>
                </a:lnTo>
                <a:lnTo>
                  <a:pt x="5354" y="1280"/>
                </a:lnTo>
                <a:lnTo>
                  <a:pt x="5859" y="1314"/>
                </a:lnTo>
                <a:lnTo>
                  <a:pt x="5085" y="1550"/>
                </a:lnTo>
                <a:lnTo>
                  <a:pt x="3839" y="1987"/>
                </a:lnTo>
                <a:lnTo>
                  <a:pt x="1718" y="2795"/>
                </a:lnTo>
                <a:lnTo>
                  <a:pt x="842" y="3166"/>
                </a:lnTo>
                <a:lnTo>
                  <a:pt x="405" y="3368"/>
                </a:lnTo>
                <a:lnTo>
                  <a:pt x="1" y="3603"/>
                </a:lnTo>
                <a:lnTo>
                  <a:pt x="1" y="3906"/>
                </a:lnTo>
                <a:lnTo>
                  <a:pt x="539" y="3570"/>
                </a:lnTo>
                <a:lnTo>
                  <a:pt x="1145" y="3300"/>
                </a:lnTo>
                <a:lnTo>
                  <a:pt x="1718" y="3065"/>
                </a:lnTo>
                <a:lnTo>
                  <a:pt x="2290" y="2829"/>
                </a:lnTo>
                <a:lnTo>
                  <a:pt x="4411" y="2055"/>
                </a:lnTo>
                <a:lnTo>
                  <a:pt x="4512" y="2021"/>
                </a:lnTo>
                <a:lnTo>
                  <a:pt x="3300" y="2526"/>
                </a:lnTo>
                <a:lnTo>
                  <a:pt x="2155" y="2997"/>
                </a:lnTo>
                <a:lnTo>
                  <a:pt x="977" y="3502"/>
                </a:lnTo>
                <a:lnTo>
                  <a:pt x="506" y="3772"/>
                </a:lnTo>
                <a:lnTo>
                  <a:pt x="1" y="4075"/>
                </a:lnTo>
                <a:lnTo>
                  <a:pt x="1" y="4310"/>
                </a:lnTo>
                <a:lnTo>
                  <a:pt x="438" y="4041"/>
                </a:lnTo>
                <a:lnTo>
                  <a:pt x="977" y="3772"/>
                </a:lnTo>
                <a:lnTo>
                  <a:pt x="1516" y="3536"/>
                </a:lnTo>
                <a:lnTo>
                  <a:pt x="1516" y="3536"/>
                </a:lnTo>
                <a:lnTo>
                  <a:pt x="741" y="4007"/>
                </a:lnTo>
                <a:lnTo>
                  <a:pt x="1" y="4512"/>
                </a:lnTo>
                <a:lnTo>
                  <a:pt x="1" y="4782"/>
                </a:lnTo>
                <a:lnTo>
                  <a:pt x="236" y="4613"/>
                </a:lnTo>
                <a:lnTo>
                  <a:pt x="876" y="4209"/>
                </a:lnTo>
                <a:lnTo>
                  <a:pt x="1516" y="3839"/>
                </a:lnTo>
                <a:lnTo>
                  <a:pt x="2189" y="3502"/>
                </a:lnTo>
                <a:lnTo>
                  <a:pt x="2863" y="3199"/>
                </a:lnTo>
                <a:lnTo>
                  <a:pt x="4243" y="2694"/>
                </a:lnTo>
                <a:lnTo>
                  <a:pt x="5590" y="2189"/>
                </a:lnTo>
                <a:lnTo>
                  <a:pt x="6398" y="1853"/>
                </a:lnTo>
                <a:lnTo>
                  <a:pt x="6802" y="1684"/>
                </a:lnTo>
                <a:lnTo>
                  <a:pt x="7138" y="1415"/>
                </a:lnTo>
                <a:lnTo>
                  <a:pt x="7475" y="1718"/>
                </a:lnTo>
                <a:lnTo>
                  <a:pt x="7812" y="2055"/>
                </a:lnTo>
                <a:lnTo>
                  <a:pt x="8115" y="2425"/>
                </a:lnTo>
                <a:lnTo>
                  <a:pt x="8384" y="2795"/>
                </a:lnTo>
                <a:lnTo>
                  <a:pt x="8350" y="2795"/>
                </a:lnTo>
                <a:lnTo>
                  <a:pt x="8014" y="2829"/>
                </a:lnTo>
                <a:lnTo>
                  <a:pt x="7711" y="2896"/>
                </a:lnTo>
                <a:lnTo>
                  <a:pt x="7408" y="3031"/>
                </a:lnTo>
                <a:lnTo>
                  <a:pt x="7071" y="3166"/>
                </a:lnTo>
                <a:lnTo>
                  <a:pt x="6499" y="3469"/>
                </a:lnTo>
                <a:lnTo>
                  <a:pt x="5926" y="3805"/>
                </a:lnTo>
                <a:lnTo>
                  <a:pt x="5893" y="3805"/>
                </a:lnTo>
                <a:lnTo>
                  <a:pt x="3098" y="5118"/>
                </a:lnTo>
                <a:lnTo>
                  <a:pt x="2290" y="5455"/>
                </a:lnTo>
                <a:lnTo>
                  <a:pt x="2863" y="5118"/>
                </a:lnTo>
                <a:lnTo>
                  <a:pt x="4714" y="4007"/>
                </a:lnTo>
                <a:lnTo>
                  <a:pt x="5489" y="3772"/>
                </a:lnTo>
                <a:lnTo>
                  <a:pt x="6263" y="3469"/>
                </a:lnTo>
                <a:lnTo>
                  <a:pt x="7004" y="3166"/>
                </a:lnTo>
                <a:lnTo>
                  <a:pt x="7374" y="2964"/>
                </a:lnTo>
                <a:lnTo>
                  <a:pt x="7744" y="2762"/>
                </a:lnTo>
                <a:lnTo>
                  <a:pt x="7778" y="2694"/>
                </a:lnTo>
                <a:lnTo>
                  <a:pt x="7812" y="2627"/>
                </a:lnTo>
                <a:lnTo>
                  <a:pt x="7744" y="2560"/>
                </a:lnTo>
                <a:lnTo>
                  <a:pt x="7677" y="2526"/>
                </a:lnTo>
                <a:lnTo>
                  <a:pt x="7239" y="2593"/>
                </a:lnTo>
                <a:lnTo>
                  <a:pt x="6802" y="2694"/>
                </a:lnTo>
                <a:lnTo>
                  <a:pt x="6364" y="2829"/>
                </a:lnTo>
                <a:lnTo>
                  <a:pt x="5960" y="3031"/>
                </a:lnTo>
                <a:lnTo>
                  <a:pt x="5522" y="3199"/>
                </a:lnTo>
                <a:lnTo>
                  <a:pt x="5118" y="3435"/>
                </a:lnTo>
                <a:lnTo>
                  <a:pt x="4310" y="3906"/>
                </a:lnTo>
                <a:lnTo>
                  <a:pt x="3536" y="4176"/>
                </a:lnTo>
                <a:lnTo>
                  <a:pt x="2728" y="4445"/>
                </a:lnTo>
                <a:lnTo>
                  <a:pt x="2728" y="4445"/>
                </a:lnTo>
                <a:lnTo>
                  <a:pt x="4479" y="3502"/>
                </a:lnTo>
                <a:lnTo>
                  <a:pt x="5623" y="2896"/>
                </a:lnTo>
                <a:lnTo>
                  <a:pt x="6128" y="2627"/>
                </a:lnTo>
                <a:lnTo>
                  <a:pt x="6768" y="2425"/>
                </a:lnTo>
                <a:lnTo>
                  <a:pt x="7071" y="2290"/>
                </a:lnTo>
                <a:lnTo>
                  <a:pt x="7374" y="2156"/>
                </a:lnTo>
                <a:lnTo>
                  <a:pt x="7441" y="2122"/>
                </a:lnTo>
                <a:lnTo>
                  <a:pt x="7441" y="2021"/>
                </a:lnTo>
                <a:lnTo>
                  <a:pt x="7408" y="1954"/>
                </a:lnTo>
                <a:lnTo>
                  <a:pt x="7307" y="1920"/>
                </a:lnTo>
                <a:lnTo>
                  <a:pt x="6970" y="1987"/>
                </a:lnTo>
                <a:lnTo>
                  <a:pt x="6600" y="2088"/>
                </a:lnTo>
                <a:lnTo>
                  <a:pt x="6263" y="2257"/>
                </a:lnTo>
                <a:lnTo>
                  <a:pt x="5926" y="2425"/>
                </a:lnTo>
                <a:lnTo>
                  <a:pt x="5421" y="2593"/>
                </a:lnTo>
                <a:lnTo>
                  <a:pt x="4950" y="2762"/>
                </a:lnTo>
                <a:lnTo>
                  <a:pt x="3873" y="3199"/>
                </a:lnTo>
                <a:lnTo>
                  <a:pt x="2795" y="3671"/>
                </a:lnTo>
                <a:lnTo>
                  <a:pt x="472" y="4782"/>
                </a:lnTo>
                <a:lnTo>
                  <a:pt x="1" y="5017"/>
                </a:lnTo>
                <a:lnTo>
                  <a:pt x="1" y="5320"/>
                </a:lnTo>
                <a:lnTo>
                  <a:pt x="169" y="5219"/>
                </a:lnTo>
                <a:lnTo>
                  <a:pt x="2694" y="4007"/>
                </a:lnTo>
                <a:lnTo>
                  <a:pt x="4209" y="3334"/>
                </a:lnTo>
                <a:lnTo>
                  <a:pt x="2728" y="4142"/>
                </a:lnTo>
                <a:lnTo>
                  <a:pt x="1650" y="4681"/>
                </a:lnTo>
                <a:lnTo>
                  <a:pt x="539" y="5219"/>
                </a:lnTo>
                <a:lnTo>
                  <a:pt x="1" y="5556"/>
                </a:lnTo>
                <a:lnTo>
                  <a:pt x="1" y="5960"/>
                </a:lnTo>
                <a:lnTo>
                  <a:pt x="775" y="5590"/>
                </a:lnTo>
                <a:lnTo>
                  <a:pt x="1415" y="5287"/>
                </a:lnTo>
                <a:lnTo>
                  <a:pt x="2088" y="4984"/>
                </a:lnTo>
                <a:lnTo>
                  <a:pt x="3435" y="4445"/>
                </a:lnTo>
                <a:lnTo>
                  <a:pt x="2728" y="4883"/>
                </a:lnTo>
                <a:lnTo>
                  <a:pt x="2088" y="5253"/>
                </a:lnTo>
                <a:lnTo>
                  <a:pt x="1448" y="5590"/>
                </a:lnTo>
                <a:lnTo>
                  <a:pt x="135" y="6263"/>
                </a:lnTo>
                <a:lnTo>
                  <a:pt x="1" y="6330"/>
                </a:lnTo>
                <a:lnTo>
                  <a:pt x="1" y="6768"/>
                </a:lnTo>
                <a:lnTo>
                  <a:pt x="371" y="6566"/>
                </a:lnTo>
                <a:lnTo>
                  <a:pt x="842" y="6364"/>
                </a:lnTo>
                <a:lnTo>
                  <a:pt x="405" y="6600"/>
                </a:lnTo>
                <a:lnTo>
                  <a:pt x="1" y="6903"/>
                </a:lnTo>
                <a:lnTo>
                  <a:pt x="1" y="7509"/>
                </a:lnTo>
                <a:lnTo>
                  <a:pt x="1112" y="6970"/>
                </a:lnTo>
                <a:lnTo>
                  <a:pt x="2290" y="6398"/>
                </a:lnTo>
                <a:lnTo>
                  <a:pt x="3300" y="5977"/>
                </a:lnTo>
                <a:lnTo>
                  <a:pt x="3300" y="5977"/>
                </a:lnTo>
                <a:lnTo>
                  <a:pt x="2189" y="6532"/>
                </a:lnTo>
                <a:lnTo>
                  <a:pt x="1617" y="6835"/>
                </a:lnTo>
                <a:lnTo>
                  <a:pt x="1011" y="7206"/>
                </a:lnTo>
                <a:lnTo>
                  <a:pt x="573" y="7542"/>
                </a:lnTo>
                <a:lnTo>
                  <a:pt x="102" y="7879"/>
                </a:lnTo>
                <a:lnTo>
                  <a:pt x="1" y="7946"/>
                </a:lnTo>
                <a:lnTo>
                  <a:pt x="1" y="8485"/>
                </a:lnTo>
                <a:lnTo>
                  <a:pt x="640" y="8081"/>
                </a:lnTo>
                <a:lnTo>
                  <a:pt x="1314" y="7677"/>
                </a:lnTo>
                <a:lnTo>
                  <a:pt x="1718" y="7475"/>
                </a:lnTo>
                <a:lnTo>
                  <a:pt x="2122" y="7307"/>
                </a:lnTo>
                <a:lnTo>
                  <a:pt x="1078" y="8115"/>
                </a:lnTo>
                <a:lnTo>
                  <a:pt x="34" y="8923"/>
                </a:lnTo>
                <a:lnTo>
                  <a:pt x="1" y="8923"/>
                </a:lnTo>
                <a:lnTo>
                  <a:pt x="1" y="9293"/>
                </a:lnTo>
                <a:lnTo>
                  <a:pt x="236" y="9125"/>
                </a:lnTo>
                <a:lnTo>
                  <a:pt x="876" y="8856"/>
                </a:lnTo>
                <a:lnTo>
                  <a:pt x="1448" y="8620"/>
                </a:lnTo>
                <a:lnTo>
                  <a:pt x="1886" y="8451"/>
                </a:lnTo>
                <a:lnTo>
                  <a:pt x="1886" y="8451"/>
                </a:lnTo>
                <a:lnTo>
                  <a:pt x="1011" y="9024"/>
                </a:lnTo>
                <a:lnTo>
                  <a:pt x="135" y="9563"/>
                </a:lnTo>
                <a:lnTo>
                  <a:pt x="102" y="9596"/>
                </a:lnTo>
                <a:lnTo>
                  <a:pt x="68" y="9630"/>
                </a:lnTo>
                <a:lnTo>
                  <a:pt x="102" y="9731"/>
                </a:lnTo>
                <a:lnTo>
                  <a:pt x="135" y="9798"/>
                </a:lnTo>
                <a:lnTo>
                  <a:pt x="236" y="9798"/>
                </a:lnTo>
                <a:lnTo>
                  <a:pt x="1213" y="9495"/>
                </a:lnTo>
                <a:lnTo>
                  <a:pt x="1684" y="9327"/>
                </a:lnTo>
                <a:lnTo>
                  <a:pt x="2155" y="9159"/>
                </a:lnTo>
                <a:lnTo>
                  <a:pt x="2694" y="8889"/>
                </a:lnTo>
                <a:lnTo>
                  <a:pt x="3233" y="8620"/>
                </a:lnTo>
                <a:lnTo>
                  <a:pt x="4277" y="8047"/>
                </a:lnTo>
                <a:lnTo>
                  <a:pt x="5219" y="7542"/>
                </a:lnTo>
                <a:lnTo>
                  <a:pt x="6162" y="7105"/>
                </a:lnTo>
                <a:lnTo>
                  <a:pt x="5085" y="7744"/>
                </a:lnTo>
                <a:lnTo>
                  <a:pt x="2863" y="8990"/>
                </a:lnTo>
                <a:lnTo>
                  <a:pt x="640" y="10236"/>
                </a:lnTo>
                <a:lnTo>
                  <a:pt x="573" y="10303"/>
                </a:lnTo>
                <a:lnTo>
                  <a:pt x="573" y="10404"/>
                </a:lnTo>
                <a:lnTo>
                  <a:pt x="270" y="10169"/>
                </a:lnTo>
                <a:lnTo>
                  <a:pt x="1" y="9967"/>
                </a:lnTo>
                <a:lnTo>
                  <a:pt x="1" y="10270"/>
                </a:lnTo>
                <a:lnTo>
                  <a:pt x="371" y="10573"/>
                </a:lnTo>
                <a:lnTo>
                  <a:pt x="809" y="10808"/>
                </a:lnTo>
                <a:lnTo>
                  <a:pt x="1179" y="11010"/>
                </a:lnTo>
                <a:lnTo>
                  <a:pt x="1583" y="11212"/>
                </a:lnTo>
                <a:lnTo>
                  <a:pt x="1987" y="11347"/>
                </a:lnTo>
                <a:lnTo>
                  <a:pt x="2425" y="11482"/>
                </a:lnTo>
                <a:lnTo>
                  <a:pt x="2863" y="11549"/>
                </a:lnTo>
                <a:lnTo>
                  <a:pt x="3267" y="11616"/>
                </a:lnTo>
                <a:lnTo>
                  <a:pt x="3704" y="11650"/>
                </a:lnTo>
                <a:lnTo>
                  <a:pt x="4142" y="11650"/>
                </a:lnTo>
                <a:lnTo>
                  <a:pt x="4580" y="11616"/>
                </a:lnTo>
                <a:lnTo>
                  <a:pt x="5017" y="11549"/>
                </a:lnTo>
                <a:lnTo>
                  <a:pt x="5421" y="11448"/>
                </a:lnTo>
                <a:lnTo>
                  <a:pt x="5825" y="11347"/>
                </a:lnTo>
                <a:lnTo>
                  <a:pt x="6229" y="11179"/>
                </a:lnTo>
                <a:lnTo>
                  <a:pt x="6633" y="10977"/>
                </a:lnTo>
                <a:lnTo>
                  <a:pt x="7004" y="10741"/>
                </a:lnTo>
                <a:lnTo>
                  <a:pt x="7374" y="10505"/>
                </a:lnTo>
                <a:lnTo>
                  <a:pt x="7744" y="10135"/>
                </a:lnTo>
                <a:lnTo>
                  <a:pt x="8081" y="9731"/>
                </a:lnTo>
                <a:lnTo>
                  <a:pt x="8418" y="9293"/>
                </a:lnTo>
                <a:lnTo>
                  <a:pt x="8653" y="8856"/>
                </a:lnTo>
                <a:lnTo>
                  <a:pt x="8889" y="8350"/>
                </a:lnTo>
                <a:lnTo>
                  <a:pt x="9057" y="7812"/>
                </a:lnTo>
                <a:lnTo>
                  <a:pt x="9226" y="7273"/>
                </a:lnTo>
                <a:lnTo>
                  <a:pt x="9293" y="6734"/>
                </a:lnTo>
                <a:lnTo>
                  <a:pt x="9360" y="6196"/>
                </a:lnTo>
                <a:lnTo>
                  <a:pt x="9360" y="5623"/>
                </a:lnTo>
                <a:lnTo>
                  <a:pt x="9327" y="5085"/>
                </a:lnTo>
                <a:lnTo>
                  <a:pt x="9259" y="4546"/>
                </a:lnTo>
                <a:lnTo>
                  <a:pt x="9158" y="4007"/>
                </a:lnTo>
                <a:lnTo>
                  <a:pt x="8990" y="3502"/>
                </a:lnTo>
                <a:lnTo>
                  <a:pt x="8788" y="3031"/>
                </a:lnTo>
                <a:lnTo>
                  <a:pt x="8519" y="2560"/>
                </a:lnTo>
                <a:lnTo>
                  <a:pt x="8283" y="2189"/>
                </a:lnTo>
                <a:lnTo>
                  <a:pt x="7980" y="1853"/>
                </a:lnTo>
                <a:lnTo>
                  <a:pt x="7677" y="1550"/>
                </a:lnTo>
                <a:lnTo>
                  <a:pt x="7340" y="1247"/>
                </a:lnTo>
                <a:lnTo>
                  <a:pt x="7374" y="1179"/>
                </a:lnTo>
                <a:lnTo>
                  <a:pt x="7374" y="1112"/>
                </a:lnTo>
                <a:lnTo>
                  <a:pt x="7307" y="1045"/>
                </a:lnTo>
                <a:lnTo>
                  <a:pt x="7071" y="1045"/>
                </a:lnTo>
                <a:lnTo>
                  <a:pt x="6768" y="843"/>
                </a:lnTo>
                <a:lnTo>
                  <a:pt x="6431" y="674"/>
                </a:lnTo>
                <a:lnTo>
                  <a:pt x="6095" y="506"/>
                </a:lnTo>
                <a:lnTo>
                  <a:pt x="5758" y="371"/>
                </a:lnTo>
                <a:lnTo>
                  <a:pt x="5388" y="270"/>
                </a:lnTo>
                <a:lnTo>
                  <a:pt x="5051" y="203"/>
                </a:lnTo>
                <a:lnTo>
                  <a:pt x="4681" y="135"/>
                </a:lnTo>
                <a:lnTo>
                  <a:pt x="4310" y="102"/>
                </a:lnTo>
                <a:lnTo>
                  <a:pt x="4277" y="34"/>
                </a:lnTo>
                <a:lnTo>
                  <a:pt x="4209" y="34"/>
                </a:lnTo>
                <a:lnTo>
                  <a:pt x="363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18"/>
          <p:cNvSpPr/>
          <p:nvPr/>
        </p:nvSpPr>
        <p:spPr>
          <a:xfrm>
            <a:off x="1997705" y="100782"/>
            <a:ext cx="148971" cy="119163"/>
          </a:xfrm>
          <a:custGeom>
            <a:avLst/>
            <a:gdLst/>
            <a:ahLst/>
            <a:cxnLst/>
            <a:rect l="l" t="t" r="r" b="b"/>
            <a:pathLst>
              <a:path w="2526" h="2392" extrusionOk="0">
                <a:moveTo>
                  <a:pt x="2256" y="236"/>
                </a:moveTo>
                <a:lnTo>
                  <a:pt x="2256" y="674"/>
                </a:lnTo>
                <a:lnTo>
                  <a:pt x="2290" y="1078"/>
                </a:lnTo>
                <a:lnTo>
                  <a:pt x="2290" y="1617"/>
                </a:lnTo>
                <a:lnTo>
                  <a:pt x="2323" y="2122"/>
                </a:lnTo>
                <a:lnTo>
                  <a:pt x="2121" y="2088"/>
                </a:lnTo>
                <a:lnTo>
                  <a:pt x="1886" y="2088"/>
                </a:lnTo>
                <a:lnTo>
                  <a:pt x="1448" y="2122"/>
                </a:lnTo>
                <a:lnTo>
                  <a:pt x="909" y="2122"/>
                </a:lnTo>
                <a:lnTo>
                  <a:pt x="640" y="2156"/>
                </a:lnTo>
                <a:lnTo>
                  <a:pt x="370" y="2223"/>
                </a:lnTo>
                <a:lnTo>
                  <a:pt x="337" y="1684"/>
                </a:lnTo>
                <a:lnTo>
                  <a:pt x="269" y="1146"/>
                </a:lnTo>
                <a:lnTo>
                  <a:pt x="236" y="708"/>
                </a:lnTo>
                <a:lnTo>
                  <a:pt x="168" y="270"/>
                </a:lnTo>
                <a:lnTo>
                  <a:pt x="673" y="304"/>
                </a:lnTo>
                <a:lnTo>
                  <a:pt x="1212" y="270"/>
                </a:lnTo>
                <a:lnTo>
                  <a:pt x="2256" y="236"/>
                </a:lnTo>
                <a:close/>
                <a:moveTo>
                  <a:pt x="2256" y="1"/>
                </a:moveTo>
                <a:lnTo>
                  <a:pt x="1212" y="34"/>
                </a:lnTo>
                <a:lnTo>
                  <a:pt x="673" y="34"/>
                </a:lnTo>
                <a:lnTo>
                  <a:pt x="135" y="102"/>
                </a:lnTo>
                <a:lnTo>
                  <a:pt x="67" y="135"/>
                </a:lnTo>
                <a:lnTo>
                  <a:pt x="67" y="203"/>
                </a:lnTo>
                <a:lnTo>
                  <a:pt x="34" y="438"/>
                </a:lnTo>
                <a:lnTo>
                  <a:pt x="0" y="674"/>
                </a:lnTo>
                <a:lnTo>
                  <a:pt x="34" y="1146"/>
                </a:lnTo>
                <a:lnTo>
                  <a:pt x="101" y="1752"/>
                </a:lnTo>
                <a:lnTo>
                  <a:pt x="135" y="2021"/>
                </a:lnTo>
                <a:lnTo>
                  <a:pt x="236" y="2324"/>
                </a:lnTo>
                <a:lnTo>
                  <a:pt x="236" y="2358"/>
                </a:lnTo>
                <a:lnTo>
                  <a:pt x="370" y="2358"/>
                </a:lnTo>
                <a:lnTo>
                  <a:pt x="606" y="2391"/>
                </a:lnTo>
                <a:lnTo>
                  <a:pt x="842" y="2391"/>
                </a:lnTo>
                <a:lnTo>
                  <a:pt x="1313" y="2358"/>
                </a:lnTo>
                <a:lnTo>
                  <a:pt x="2088" y="2358"/>
                </a:lnTo>
                <a:lnTo>
                  <a:pt x="2357" y="2290"/>
                </a:lnTo>
                <a:lnTo>
                  <a:pt x="2391" y="2324"/>
                </a:lnTo>
                <a:lnTo>
                  <a:pt x="2492" y="2324"/>
                </a:lnTo>
                <a:lnTo>
                  <a:pt x="2492" y="2290"/>
                </a:lnTo>
                <a:lnTo>
                  <a:pt x="2525" y="2021"/>
                </a:lnTo>
                <a:lnTo>
                  <a:pt x="2525" y="1752"/>
                </a:lnTo>
                <a:lnTo>
                  <a:pt x="2492" y="1247"/>
                </a:lnTo>
                <a:lnTo>
                  <a:pt x="2458" y="641"/>
                </a:lnTo>
                <a:lnTo>
                  <a:pt x="2424" y="371"/>
                </a:lnTo>
                <a:lnTo>
                  <a:pt x="2357" y="68"/>
                </a:lnTo>
                <a:lnTo>
                  <a:pt x="2323" y="34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18"/>
          <p:cNvSpPr/>
          <p:nvPr/>
        </p:nvSpPr>
        <p:spPr>
          <a:xfrm>
            <a:off x="1832870" y="102476"/>
            <a:ext cx="147025" cy="135902"/>
          </a:xfrm>
          <a:custGeom>
            <a:avLst/>
            <a:gdLst/>
            <a:ahLst/>
            <a:cxnLst/>
            <a:rect l="l" t="t" r="r" b="b"/>
            <a:pathLst>
              <a:path w="2493" h="2728" extrusionOk="0">
                <a:moveTo>
                  <a:pt x="2290" y="236"/>
                </a:moveTo>
                <a:lnTo>
                  <a:pt x="2223" y="741"/>
                </a:lnTo>
                <a:lnTo>
                  <a:pt x="2223" y="1280"/>
                </a:lnTo>
                <a:lnTo>
                  <a:pt x="2223" y="1819"/>
                </a:lnTo>
                <a:lnTo>
                  <a:pt x="2290" y="2324"/>
                </a:lnTo>
                <a:lnTo>
                  <a:pt x="2324" y="2391"/>
                </a:lnTo>
                <a:lnTo>
                  <a:pt x="2324" y="2391"/>
                </a:lnTo>
                <a:lnTo>
                  <a:pt x="2290" y="2357"/>
                </a:lnTo>
                <a:lnTo>
                  <a:pt x="1819" y="2357"/>
                </a:lnTo>
                <a:lnTo>
                  <a:pt x="1347" y="2391"/>
                </a:lnTo>
                <a:lnTo>
                  <a:pt x="371" y="2391"/>
                </a:lnTo>
                <a:lnTo>
                  <a:pt x="270" y="1314"/>
                </a:lnTo>
                <a:lnTo>
                  <a:pt x="203" y="270"/>
                </a:lnTo>
                <a:lnTo>
                  <a:pt x="203" y="270"/>
                </a:lnTo>
                <a:lnTo>
                  <a:pt x="708" y="303"/>
                </a:lnTo>
                <a:lnTo>
                  <a:pt x="1246" y="303"/>
                </a:lnTo>
                <a:lnTo>
                  <a:pt x="2290" y="236"/>
                </a:lnTo>
                <a:close/>
                <a:moveTo>
                  <a:pt x="2324" y="0"/>
                </a:moveTo>
                <a:lnTo>
                  <a:pt x="1785" y="34"/>
                </a:lnTo>
                <a:lnTo>
                  <a:pt x="1246" y="68"/>
                </a:lnTo>
                <a:lnTo>
                  <a:pt x="708" y="68"/>
                </a:lnTo>
                <a:lnTo>
                  <a:pt x="169" y="101"/>
                </a:lnTo>
                <a:lnTo>
                  <a:pt x="102" y="135"/>
                </a:lnTo>
                <a:lnTo>
                  <a:pt x="102" y="169"/>
                </a:lnTo>
                <a:lnTo>
                  <a:pt x="68" y="202"/>
                </a:lnTo>
                <a:lnTo>
                  <a:pt x="34" y="236"/>
                </a:lnTo>
                <a:lnTo>
                  <a:pt x="1" y="842"/>
                </a:lnTo>
                <a:lnTo>
                  <a:pt x="34" y="1448"/>
                </a:lnTo>
                <a:lnTo>
                  <a:pt x="102" y="2054"/>
                </a:lnTo>
                <a:lnTo>
                  <a:pt x="203" y="2627"/>
                </a:lnTo>
                <a:lnTo>
                  <a:pt x="236" y="2694"/>
                </a:lnTo>
                <a:lnTo>
                  <a:pt x="304" y="2728"/>
                </a:lnTo>
                <a:lnTo>
                  <a:pt x="371" y="2660"/>
                </a:lnTo>
                <a:lnTo>
                  <a:pt x="405" y="2593"/>
                </a:lnTo>
                <a:lnTo>
                  <a:pt x="405" y="2526"/>
                </a:lnTo>
                <a:lnTo>
                  <a:pt x="876" y="2593"/>
                </a:lnTo>
                <a:lnTo>
                  <a:pt x="1347" y="2627"/>
                </a:lnTo>
                <a:lnTo>
                  <a:pt x="1852" y="2627"/>
                </a:lnTo>
                <a:lnTo>
                  <a:pt x="2088" y="2559"/>
                </a:lnTo>
                <a:lnTo>
                  <a:pt x="2290" y="2526"/>
                </a:lnTo>
                <a:lnTo>
                  <a:pt x="2357" y="2458"/>
                </a:lnTo>
                <a:lnTo>
                  <a:pt x="2324" y="2391"/>
                </a:lnTo>
                <a:lnTo>
                  <a:pt x="2324" y="2391"/>
                </a:lnTo>
                <a:lnTo>
                  <a:pt x="2391" y="2425"/>
                </a:lnTo>
                <a:lnTo>
                  <a:pt x="2425" y="2425"/>
                </a:lnTo>
                <a:lnTo>
                  <a:pt x="2458" y="2391"/>
                </a:lnTo>
                <a:lnTo>
                  <a:pt x="2458" y="2324"/>
                </a:lnTo>
                <a:lnTo>
                  <a:pt x="2492" y="1819"/>
                </a:lnTo>
                <a:lnTo>
                  <a:pt x="2492" y="1280"/>
                </a:lnTo>
                <a:lnTo>
                  <a:pt x="2458" y="708"/>
                </a:lnTo>
                <a:lnTo>
                  <a:pt x="2391" y="202"/>
                </a:lnTo>
                <a:lnTo>
                  <a:pt x="2425" y="135"/>
                </a:lnTo>
                <a:lnTo>
                  <a:pt x="2425" y="68"/>
                </a:lnTo>
                <a:lnTo>
                  <a:pt x="2391" y="34"/>
                </a:lnTo>
                <a:lnTo>
                  <a:pt x="232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18"/>
          <p:cNvSpPr/>
          <p:nvPr/>
        </p:nvSpPr>
        <p:spPr>
          <a:xfrm>
            <a:off x="1868609" y="240022"/>
            <a:ext cx="152981" cy="120807"/>
          </a:xfrm>
          <a:custGeom>
            <a:avLst/>
            <a:gdLst/>
            <a:ahLst/>
            <a:cxnLst/>
            <a:rect l="l" t="t" r="r" b="b"/>
            <a:pathLst>
              <a:path w="2594" h="2425" extrusionOk="0">
                <a:moveTo>
                  <a:pt x="1819" y="0"/>
                </a:moveTo>
                <a:lnTo>
                  <a:pt x="1280" y="68"/>
                </a:lnTo>
                <a:lnTo>
                  <a:pt x="708" y="101"/>
                </a:lnTo>
                <a:lnTo>
                  <a:pt x="135" y="202"/>
                </a:lnTo>
                <a:lnTo>
                  <a:pt x="135" y="135"/>
                </a:lnTo>
                <a:lnTo>
                  <a:pt x="102" y="101"/>
                </a:lnTo>
                <a:lnTo>
                  <a:pt x="34" y="101"/>
                </a:lnTo>
                <a:lnTo>
                  <a:pt x="1" y="135"/>
                </a:lnTo>
                <a:lnTo>
                  <a:pt x="1" y="438"/>
                </a:lnTo>
                <a:lnTo>
                  <a:pt x="1" y="741"/>
                </a:lnTo>
                <a:lnTo>
                  <a:pt x="34" y="1347"/>
                </a:lnTo>
                <a:lnTo>
                  <a:pt x="34" y="1852"/>
                </a:lnTo>
                <a:lnTo>
                  <a:pt x="68" y="2121"/>
                </a:lnTo>
                <a:lnTo>
                  <a:pt x="102" y="2391"/>
                </a:lnTo>
                <a:lnTo>
                  <a:pt x="135" y="2391"/>
                </a:lnTo>
                <a:lnTo>
                  <a:pt x="169" y="2424"/>
                </a:lnTo>
                <a:lnTo>
                  <a:pt x="203" y="2391"/>
                </a:lnTo>
                <a:lnTo>
                  <a:pt x="1314" y="2391"/>
                </a:lnTo>
                <a:lnTo>
                  <a:pt x="1819" y="2357"/>
                </a:lnTo>
                <a:lnTo>
                  <a:pt x="2088" y="2323"/>
                </a:lnTo>
                <a:lnTo>
                  <a:pt x="2324" y="2290"/>
                </a:lnTo>
                <a:lnTo>
                  <a:pt x="2357" y="2323"/>
                </a:lnTo>
                <a:lnTo>
                  <a:pt x="2391" y="2323"/>
                </a:lnTo>
                <a:lnTo>
                  <a:pt x="2492" y="2290"/>
                </a:lnTo>
                <a:lnTo>
                  <a:pt x="2559" y="2189"/>
                </a:lnTo>
                <a:lnTo>
                  <a:pt x="2593" y="2088"/>
                </a:lnTo>
                <a:lnTo>
                  <a:pt x="2593" y="1953"/>
                </a:lnTo>
                <a:lnTo>
                  <a:pt x="2559" y="1717"/>
                </a:lnTo>
                <a:lnTo>
                  <a:pt x="2559" y="1482"/>
                </a:lnTo>
                <a:lnTo>
                  <a:pt x="2526" y="775"/>
                </a:lnTo>
                <a:lnTo>
                  <a:pt x="2458" y="404"/>
                </a:lnTo>
                <a:lnTo>
                  <a:pt x="2425" y="236"/>
                </a:lnTo>
                <a:lnTo>
                  <a:pt x="2324" y="101"/>
                </a:lnTo>
                <a:lnTo>
                  <a:pt x="2256" y="202"/>
                </a:lnTo>
                <a:lnTo>
                  <a:pt x="2256" y="337"/>
                </a:lnTo>
                <a:lnTo>
                  <a:pt x="2256" y="606"/>
                </a:lnTo>
                <a:lnTo>
                  <a:pt x="2324" y="1145"/>
                </a:lnTo>
                <a:lnTo>
                  <a:pt x="2324" y="1650"/>
                </a:lnTo>
                <a:lnTo>
                  <a:pt x="2324" y="2155"/>
                </a:lnTo>
                <a:lnTo>
                  <a:pt x="2088" y="2121"/>
                </a:lnTo>
                <a:lnTo>
                  <a:pt x="1819" y="2088"/>
                </a:lnTo>
                <a:lnTo>
                  <a:pt x="1314" y="2121"/>
                </a:lnTo>
                <a:lnTo>
                  <a:pt x="270" y="2189"/>
                </a:lnTo>
                <a:lnTo>
                  <a:pt x="236" y="2189"/>
                </a:lnTo>
                <a:lnTo>
                  <a:pt x="270" y="1919"/>
                </a:lnTo>
                <a:lnTo>
                  <a:pt x="270" y="1684"/>
                </a:lnTo>
                <a:lnTo>
                  <a:pt x="236" y="1179"/>
                </a:lnTo>
                <a:lnTo>
                  <a:pt x="203" y="775"/>
                </a:lnTo>
                <a:lnTo>
                  <a:pt x="169" y="404"/>
                </a:lnTo>
                <a:lnTo>
                  <a:pt x="809" y="337"/>
                </a:lnTo>
                <a:lnTo>
                  <a:pt x="1448" y="270"/>
                </a:lnTo>
                <a:lnTo>
                  <a:pt x="1886" y="236"/>
                </a:lnTo>
                <a:lnTo>
                  <a:pt x="2088" y="202"/>
                </a:lnTo>
                <a:lnTo>
                  <a:pt x="2290" y="101"/>
                </a:lnTo>
                <a:lnTo>
                  <a:pt x="2290" y="68"/>
                </a:lnTo>
                <a:lnTo>
                  <a:pt x="2189" y="34"/>
                </a:lnTo>
                <a:lnTo>
                  <a:pt x="205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18"/>
          <p:cNvSpPr/>
          <p:nvPr/>
        </p:nvSpPr>
        <p:spPr>
          <a:xfrm>
            <a:off x="2069183" y="598957"/>
            <a:ext cx="51662" cy="25208"/>
          </a:xfrm>
          <a:custGeom>
            <a:avLst/>
            <a:gdLst/>
            <a:ahLst/>
            <a:cxnLst/>
            <a:rect l="l" t="t" r="r" b="b"/>
            <a:pathLst>
              <a:path w="876" h="506" extrusionOk="0">
                <a:moveTo>
                  <a:pt x="707" y="0"/>
                </a:moveTo>
                <a:lnTo>
                  <a:pt x="539" y="169"/>
                </a:lnTo>
                <a:lnTo>
                  <a:pt x="404" y="303"/>
                </a:lnTo>
                <a:lnTo>
                  <a:pt x="270" y="169"/>
                </a:lnTo>
                <a:lnTo>
                  <a:pt x="169" y="34"/>
                </a:lnTo>
                <a:lnTo>
                  <a:pt x="34" y="34"/>
                </a:lnTo>
                <a:lnTo>
                  <a:pt x="0" y="101"/>
                </a:lnTo>
                <a:lnTo>
                  <a:pt x="34" y="169"/>
                </a:lnTo>
                <a:lnTo>
                  <a:pt x="135" y="303"/>
                </a:lnTo>
                <a:lnTo>
                  <a:pt x="270" y="472"/>
                </a:lnTo>
                <a:lnTo>
                  <a:pt x="303" y="505"/>
                </a:lnTo>
                <a:lnTo>
                  <a:pt x="337" y="505"/>
                </a:lnTo>
                <a:lnTo>
                  <a:pt x="404" y="472"/>
                </a:lnTo>
                <a:lnTo>
                  <a:pt x="438" y="472"/>
                </a:lnTo>
                <a:lnTo>
                  <a:pt x="472" y="438"/>
                </a:lnTo>
                <a:lnTo>
                  <a:pt x="674" y="303"/>
                </a:lnTo>
                <a:lnTo>
                  <a:pt x="842" y="169"/>
                </a:lnTo>
                <a:lnTo>
                  <a:pt x="876" y="101"/>
                </a:lnTo>
                <a:lnTo>
                  <a:pt x="842" y="34"/>
                </a:lnTo>
                <a:lnTo>
                  <a:pt x="77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18"/>
          <p:cNvSpPr/>
          <p:nvPr/>
        </p:nvSpPr>
        <p:spPr>
          <a:xfrm>
            <a:off x="1431781" y="303739"/>
            <a:ext cx="47711" cy="41996"/>
          </a:xfrm>
          <a:custGeom>
            <a:avLst/>
            <a:gdLst/>
            <a:ahLst/>
            <a:cxnLst/>
            <a:rect l="l" t="t" r="r" b="b"/>
            <a:pathLst>
              <a:path w="809" h="843" extrusionOk="0">
                <a:moveTo>
                  <a:pt x="34" y="1"/>
                </a:moveTo>
                <a:lnTo>
                  <a:pt x="1" y="135"/>
                </a:lnTo>
                <a:lnTo>
                  <a:pt x="1" y="270"/>
                </a:lnTo>
                <a:lnTo>
                  <a:pt x="1" y="640"/>
                </a:lnTo>
                <a:lnTo>
                  <a:pt x="34" y="708"/>
                </a:lnTo>
                <a:lnTo>
                  <a:pt x="68" y="741"/>
                </a:lnTo>
                <a:lnTo>
                  <a:pt x="135" y="741"/>
                </a:lnTo>
                <a:lnTo>
                  <a:pt x="169" y="708"/>
                </a:lnTo>
                <a:lnTo>
                  <a:pt x="371" y="506"/>
                </a:lnTo>
                <a:lnTo>
                  <a:pt x="371" y="539"/>
                </a:lnTo>
                <a:lnTo>
                  <a:pt x="405" y="607"/>
                </a:lnTo>
                <a:lnTo>
                  <a:pt x="472" y="708"/>
                </a:lnTo>
                <a:lnTo>
                  <a:pt x="573" y="809"/>
                </a:lnTo>
                <a:lnTo>
                  <a:pt x="607" y="842"/>
                </a:lnTo>
                <a:lnTo>
                  <a:pt x="674" y="842"/>
                </a:lnTo>
                <a:lnTo>
                  <a:pt x="708" y="775"/>
                </a:lnTo>
                <a:lnTo>
                  <a:pt x="708" y="741"/>
                </a:lnTo>
                <a:lnTo>
                  <a:pt x="640" y="640"/>
                </a:lnTo>
                <a:lnTo>
                  <a:pt x="539" y="506"/>
                </a:lnTo>
                <a:lnTo>
                  <a:pt x="472" y="472"/>
                </a:lnTo>
                <a:lnTo>
                  <a:pt x="438" y="472"/>
                </a:lnTo>
                <a:lnTo>
                  <a:pt x="506" y="405"/>
                </a:lnTo>
                <a:lnTo>
                  <a:pt x="640" y="270"/>
                </a:lnTo>
                <a:lnTo>
                  <a:pt x="674" y="304"/>
                </a:lnTo>
                <a:lnTo>
                  <a:pt x="741" y="270"/>
                </a:lnTo>
                <a:lnTo>
                  <a:pt x="809" y="203"/>
                </a:lnTo>
                <a:lnTo>
                  <a:pt x="809" y="169"/>
                </a:lnTo>
                <a:lnTo>
                  <a:pt x="775" y="102"/>
                </a:lnTo>
                <a:lnTo>
                  <a:pt x="741" y="68"/>
                </a:lnTo>
                <a:lnTo>
                  <a:pt x="573" y="68"/>
                </a:lnTo>
                <a:lnTo>
                  <a:pt x="438" y="169"/>
                </a:lnTo>
                <a:lnTo>
                  <a:pt x="337" y="304"/>
                </a:lnTo>
                <a:lnTo>
                  <a:pt x="169" y="472"/>
                </a:lnTo>
                <a:lnTo>
                  <a:pt x="135" y="304"/>
                </a:lnTo>
                <a:lnTo>
                  <a:pt x="135" y="135"/>
                </a:lnTo>
                <a:lnTo>
                  <a:pt x="102" y="68"/>
                </a:lnTo>
                <a:lnTo>
                  <a:pt x="6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18"/>
          <p:cNvSpPr/>
          <p:nvPr/>
        </p:nvSpPr>
        <p:spPr>
          <a:xfrm>
            <a:off x="1376226" y="255117"/>
            <a:ext cx="146966" cy="130871"/>
          </a:xfrm>
          <a:custGeom>
            <a:avLst/>
            <a:gdLst/>
            <a:ahLst/>
            <a:cxnLst/>
            <a:rect l="l" t="t" r="r" b="b"/>
            <a:pathLst>
              <a:path w="2492" h="2627" extrusionOk="0">
                <a:moveTo>
                  <a:pt x="2222" y="135"/>
                </a:moveTo>
                <a:lnTo>
                  <a:pt x="2222" y="1212"/>
                </a:lnTo>
                <a:lnTo>
                  <a:pt x="2188" y="2290"/>
                </a:lnTo>
                <a:lnTo>
                  <a:pt x="1717" y="2323"/>
                </a:lnTo>
                <a:lnTo>
                  <a:pt x="1212" y="2357"/>
                </a:lnTo>
                <a:lnTo>
                  <a:pt x="774" y="2357"/>
                </a:lnTo>
                <a:lnTo>
                  <a:pt x="539" y="2391"/>
                </a:lnTo>
                <a:lnTo>
                  <a:pt x="303" y="2424"/>
                </a:lnTo>
                <a:lnTo>
                  <a:pt x="269" y="2424"/>
                </a:lnTo>
                <a:lnTo>
                  <a:pt x="269" y="2391"/>
                </a:lnTo>
                <a:lnTo>
                  <a:pt x="303" y="1886"/>
                </a:lnTo>
                <a:lnTo>
                  <a:pt x="269" y="1347"/>
                </a:lnTo>
                <a:lnTo>
                  <a:pt x="236" y="808"/>
                </a:lnTo>
                <a:lnTo>
                  <a:pt x="135" y="270"/>
                </a:lnTo>
                <a:lnTo>
                  <a:pt x="1178" y="270"/>
                </a:lnTo>
                <a:lnTo>
                  <a:pt x="1683" y="236"/>
                </a:lnTo>
                <a:lnTo>
                  <a:pt x="2222" y="135"/>
                </a:lnTo>
                <a:close/>
                <a:moveTo>
                  <a:pt x="1683" y="0"/>
                </a:moveTo>
                <a:lnTo>
                  <a:pt x="1145" y="34"/>
                </a:lnTo>
                <a:lnTo>
                  <a:pt x="606" y="68"/>
                </a:lnTo>
                <a:lnTo>
                  <a:pt x="67" y="68"/>
                </a:lnTo>
                <a:lnTo>
                  <a:pt x="0" y="101"/>
                </a:lnTo>
                <a:lnTo>
                  <a:pt x="0" y="135"/>
                </a:lnTo>
                <a:lnTo>
                  <a:pt x="0" y="202"/>
                </a:lnTo>
                <a:lnTo>
                  <a:pt x="34" y="270"/>
                </a:lnTo>
                <a:lnTo>
                  <a:pt x="0" y="775"/>
                </a:lnTo>
                <a:lnTo>
                  <a:pt x="34" y="1347"/>
                </a:lnTo>
                <a:lnTo>
                  <a:pt x="67" y="1886"/>
                </a:lnTo>
                <a:lnTo>
                  <a:pt x="101" y="2391"/>
                </a:lnTo>
                <a:lnTo>
                  <a:pt x="135" y="2458"/>
                </a:lnTo>
                <a:lnTo>
                  <a:pt x="168" y="2458"/>
                </a:lnTo>
                <a:lnTo>
                  <a:pt x="202" y="2492"/>
                </a:lnTo>
                <a:lnTo>
                  <a:pt x="236" y="2458"/>
                </a:lnTo>
                <a:lnTo>
                  <a:pt x="236" y="2525"/>
                </a:lnTo>
                <a:lnTo>
                  <a:pt x="303" y="2559"/>
                </a:lnTo>
                <a:lnTo>
                  <a:pt x="539" y="2593"/>
                </a:lnTo>
                <a:lnTo>
                  <a:pt x="774" y="2626"/>
                </a:lnTo>
                <a:lnTo>
                  <a:pt x="1246" y="2626"/>
                </a:lnTo>
                <a:lnTo>
                  <a:pt x="1751" y="2525"/>
                </a:lnTo>
                <a:lnTo>
                  <a:pt x="2188" y="2424"/>
                </a:lnTo>
                <a:lnTo>
                  <a:pt x="2188" y="2492"/>
                </a:lnTo>
                <a:lnTo>
                  <a:pt x="2222" y="2559"/>
                </a:lnTo>
                <a:lnTo>
                  <a:pt x="2289" y="2593"/>
                </a:lnTo>
                <a:lnTo>
                  <a:pt x="2357" y="2593"/>
                </a:lnTo>
                <a:lnTo>
                  <a:pt x="2424" y="2525"/>
                </a:lnTo>
                <a:lnTo>
                  <a:pt x="2458" y="1919"/>
                </a:lnTo>
                <a:lnTo>
                  <a:pt x="2491" y="1313"/>
                </a:lnTo>
                <a:lnTo>
                  <a:pt x="2458" y="707"/>
                </a:lnTo>
                <a:lnTo>
                  <a:pt x="2357" y="101"/>
                </a:lnTo>
                <a:lnTo>
                  <a:pt x="2357" y="68"/>
                </a:lnTo>
                <a:lnTo>
                  <a:pt x="2323" y="68"/>
                </a:lnTo>
                <a:lnTo>
                  <a:pt x="228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8"/>
          <p:cNvSpPr/>
          <p:nvPr/>
        </p:nvSpPr>
        <p:spPr>
          <a:xfrm>
            <a:off x="1346444" y="436253"/>
            <a:ext cx="53667" cy="38609"/>
          </a:xfrm>
          <a:custGeom>
            <a:avLst/>
            <a:gdLst/>
            <a:ahLst/>
            <a:cxnLst/>
            <a:rect l="l" t="t" r="r" b="b"/>
            <a:pathLst>
              <a:path w="910" h="775" extrusionOk="0">
                <a:moveTo>
                  <a:pt x="67" y="0"/>
                </a:moveTo>
                <a:lnTo>
                  <a:pt x="0" y="34"/>
                </a:lnTo>
                <a:lnTo>
                  <a:pt x="0" y="101"/>
                </a:lnTo>
                <a:lnTo>
                  <a:pt x="0" y="674"/>
                </a:lnTo>
                <a:lnTo>
                  <a:pt x="34" y="741"/>
                </a:lnTo>
                <a:lnTo>
                  <a:pt x="168" y="741"/>
                </a:lnTo>
                <a:lnTo>
                  <a:pt x="202" y="674"/>
                </a:lnTo>
                <a:lnTo>
                  <a:pt x="202" y="438"/>
                </a:lnTo>
                <a:lnTo>
                  <a:pt x="303" y="606"/>
                </a:lnTo>
                <a:lnTo>
                  <a:pt x="370" y="640"/>
                </a:lnTo>
                <a:lnTo>
                  <a:pt x="404" y="640"/>
                </a:lnTo>
                <a:lnTo>
                  <a:pt x="438" y="606"/>
                </a:lnTo>
                <a:lnTo>
                  <a:pt x="640" y="404"/>
                </a:lnTo>
                <a:lnTo>
                  <a:pt x="673" y="573"/>
                </a:lnTo>
                <a:lnTo>
                  <a:pt x="741" y="741"/>
                </a:lnTo>
                <a:lnTo>
                  <a:pt x="808" y="775"/>
                </a:lnTo>
                <a:lnTo>
                  <a:pt x="875" y="741"/>
                </a:lnTo>
                <a:lnTo>
                  <a:pt x="909" y="707"/>
                </a:lnTo>
                <a:lnTo>
                  <a:pt x="909" y="640"/>
                </a:lnTo>
                <a:lnTo>
                  <a:pt x="842" y="404"/>
                </a:lnTo>
                <a:lnTo>
                  <a:pt x="842" y="270"/>
                </a:lnTo>
                <a:lnTo>
                  <a:pt x="842" y="135"/>
                </a:lnTo>
                <a:lnTo>
                  <a:pt x="842" y="68"/>
                </a:lnTo>
                <a:lnTo>
                  <a:pt x="808" y="34"/>
                </a:lnTo>
                <a:lnTo>
                  <a:pt x="741" y="34"/>
                </a:lnTo>
                <a:lnTo>
                  <a:pt x="673" y="68"/>
                </a:lnTo>
                <a:lnTo>
                  <a:pt x="404" y="371"/>
                </a:lnTo>
                <a:lnTo>
                  <a:pt x="168" y="34"/>
                </a:lnTo>
                <a:lnTo>
                  <a:pt x="10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18"/>
          <p:cNvSpPr/>
          <p:nvPr/>
        </p:nvSpPr>
        <p:spPr>
          <a:xfrm>
            <a:off x="1632355" y="385938"/>
            <a:ext cx="150917" cy="119114"/>
          </a:xfrm>
          <a:custGeom>
            <a:avLst/>
            <a:gdLst/>
            <a:ahLst/>
            <a:cxnLst/>
            <a:rect l="l" t="t" r="r" b="b"/>
            <a:pathLst>
              <a:path w="2559" h="2391" extrusionOk="0">
                <a:moveTo>
                  <a:pt x="101" y="0"/>
                </a:moveTo>
                <a:lnTo>
                  <a:pt x="101" y="34"/>
                </a:lnTo>
                <a:lnTo>
                  <a:pt x="34" y="303"/>
                </a:lnTo>
                <a:lnTo>
                  <a:pt x="0" y="539"/>
                </a:lnTo>
                <a:lnTo>
                  <a:pt x="34" y="1078"/>
                </a:lnTo>
                <a:lnTo>
                  <a:pt x="68" y="1684"/>
                </a:lnTo>
                <a:lnTo>
                  <a:pt x="101" y="1987"/>
                </a:lnTo>
                <a:lnTo>
                  <a:pt x="169" y="2290"/>
                </a:lnTo>
                <a:lnTo>
                  <a:pt x="202" y="2323"/>
                </a:lnTo>
                <a:lnTo>
                  <a:pt x="270" y="2357"/>
                </a:lnTo>
                <a:lnTo>
                  <a:pt x="303" y="2323"/>
                </a:lnTo>
                <a:lnTo>
                  <a:pt x="337" y="2256"/>
                </a:lnTo>
                <a:lnTo>
                  <a:pt x="337" y="1953"/>
                </a:lnTo>
                <a:lnTo>
                  <a:pt x="303" y="1650"/>
                </a:lnTo>
                <a:lnTo>
                  <a:pt x="236" y="1078"/>
                </a:lnTo>
                <a:lnTo>
                  <a:pt x="236" y="640"/>
                </a:lnTo>
                <a:lnTo>
                  <a:pt x="202" y="202"/>
                </a:lnTo>
                <a:lnTo>
                  <a:pt x="438" y="236"/>
                </a:lnTo>
                <a:lnTo>
                  <a:pt x="1145" y="236"/>
                </a:lnTo>
                <a:lnTo>
                  <a:pt x="2222" y="169"/>
                </a:lnTo>
                <a:lnTo>
                  <a:pt x="2256" y="236"/>
                </a:lnTo>
                <a:lnTo>
                  <a:pt x="2357" y="236"/>
                </a:lnTo>
                <a:lnTo>
                  <a:pt x="2323" y="573"/>
                </a:lnTo>
                <a:lnTo>
                  <a:pt x="2323" y="876"/>
                </a:lnTo>
                <a:lnTo>
                  <a:pt x="2357" y="2054"/>
                </a:lnTo>
                <a:lnTo>
                  <a:pt x="1886" y="2054"/>
                </a:lnTo>
                <a:lnTo>
                  <a:pt x="1414" y="2088"/>
                </a:lnTo>
                <a:lnTo>
                  <a:pt x="707" y="2088"/>
                </a:lnTo>
                <a:lnTo>
                  <a:pt x="539" y="2121"/>
                </a:lnTo>
                <a:lnTo>
                  <a:pt x="438" y="2189"/>
                </a:lnTo>
                <a:lnTo>
                  <a:pt x="337" y="2256"/>
                </a:lnTo>
                <a:lnTo>
                  <a:pt x="438" y="2323"/>
                </a:lnTo>
                <a:lnTo>
                  <a:pt x="539" y="2357"/>
                </a:lnTo>
                <a:lnTo>
                  <a:pt x="775" y="2391"/>
                </a:lnTo>
                <a:lnTo>
                  <a:pt x="1280" y="2357"/>
                </a:lnTo>
                <a:lnTo>
                  <a:pt x="1818" y="2357"/>
                </a:lnTo>
                <a:lnTo>
                  <a:pt x="2121" y="2323"/>
                </a:lnTo>
                <a:lnTo>
                  <a:pt x="2391" y="2256"/>
                </a:lnTo>
                <a:lnTo>
                  <a:pt x="2424" y="2323"/>
                </a:lnTo>
                <a:lnTo>
                  <a:pt x="2492" y="2323"/>
                </a:lnTo>
                <a:lnTo>
                  <a:pt x="2559" y="2290"/>
                </a:lnTo>
                <a:lnTo>
                  <a:pt x="2559" y="2222"/>
                </a:lnTo>
                <a:lnTo>
                  <a:pt x="2525" y="1044"/>
                </a:lnTo>
                <a:lnTo>
                  <a:pt x="2525" y="539"/>
                </a:lnTo>
                <a:lnTo>
                  <a:pt x="2492" y="270"/>
                </a:lnTo>
                <a:lnTo>
                  <a:pt x="2458" y="34"/>
                </a:lnTo>
                <a:lnTo>
                  <a:pt x="2424" y="34"/>
                </a:lnTo>
                <a:lnTo>
                  <a:pt x="2391" y="68"/>
                </a:lnTo>
                <a:lnTo>
                  <a:pt x="2323" y="34"/>
                </a:lnTo>
                <a:lnTo>
                  <a:pt x="2222" y="0"/>
                </a:lnTo>
                <a:lnTo>
                  <a:pt x="2020" y="0"/>
                </a:lnTo>
                <a:lnTo>
                  <a:pt x="1616" y="34"/>
                </a:lnTo>
                <a:lnTo>
                  <a:pt x="909" y="34"/>
                </a:lnTo>
                <a:lnTo>
                  <a:pt x="539" y="68"/>
                </a:lnTo>
                <a:lnTo>
                  <a:pt x="202" y="101"/>
                </a:lnTo>
                <a:lnTo>
                  <a:pt x="202" y="34"/>
                </a:lnTo>
                <a:lnTo>
                  <a:pt x="16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18"/>
          <p:cNvSpPr/>
          <p:nvPr/>
        </p:nvSpPr>
        <p:spPr>
          <a:xfrm>
            <a:off x="1711735" y="156130"/>
            <a:ext cx="53667" cy="35271"/>
          </a:xfrm>
          <a:custGeom>
            <a:avLst/>
            <a:gdLst/>
            <a:ahLst/>
            <a:cxnLst/>
            <a:rect l="l" t="t" r="r" b="b"/>
            <a:pathLst>
              <a:path w="910" h="708" extrusionOk="0">
                <a:moveTo>
                  <a:pt x="607" y="169"/>
                </a:moveTo>
                <a:lnTo>
                  <a:pt x="742" y="203"/>
                </a:lnTo>
                <a:lnTo>
                  <a:pt x="641" y="304"/>
                </a:lnTo>
                <a:lnTo>
                  <a:pt x="540" y="371"/>
                </a:lnTo>
                <a:lnTo>
                  <a:pt x="270" y="371"/>
                </a:lnTo>
                <a:lnTo>
                  <a:pt x="270" y="203"/>
                </a:lnTo>
                <a:lnTo>
                  <a:pt x="371" y="169"/>
                </a:lnTo>
                <a:close/>
                <a:moveTo>
                  <a:pt x="506" y="1"/>
                </a:moveTo>
                <a:lnTo>
                  <a:pt x="371" y="35"/>
                </a:lnTo>
                <a:lnTo>
                  <a:pt x="270" y="102"/>
                </a:lnTo>
                <a:lnTo>
                  <a:pt x="203" y="68"/>
                </a:lnTo>
                <a:lnTo>
                  <a:pt x="169" y="68"/>
                </a:lnTo>
                <a:lnTo>
                  <a:pt x="136" y="102"/>
                </a:lnTo>
                <a:lnTo>
                  <a:pt x="102" y="203"/>
                </a:lnTo>
                <a:lnTo>
                  <a:pt x="102" y="338"/>
                </a:lnTo>
                <a:lnTo>
                  <a:pt x="35" y="371"/>
                </a:lnTo>
                <a:lnTo>
                  <a:pt x="1" y="439"/>
                </a:lnTo>
                <a:lnTo>
                  <a:pt x="35" y="506"/>
                </a:lnTo>
                <a:lnTo>
                  <a:pt x="102" y="540"/>
                </a:lnTo>
                <a:lnTo>
                  <a:pt x="102" y="607"/>
                </a:lnTo>
                <a:lnTo>
                  <a:pt x="136" y="674"/>
                </a:lnTo>
                <a:lnTo>
                  <a:pt x="169" y="708"/>
                </a:lnTo>
                <a:lnTo>
                  <a:pt x="203" y="708"/>
                </a:lnTo>
                <a:lnTo>
                  <a:pt x="237" y="674"/>
                </a:lnTo>
                <a:lnTo>
                  <a:pt x="270" y="641"/>
                </a:lnTo>
                <a:lnTo>
                  <a:pt x="304" y="607"/>
                </a:lnTo>
                <a:lnTo>
                  <a:pt x="270" y="540"/>
                </a:lnTo>
                <a:lnTo>
                  <a:pt x="506" y="540"/>
                </a:lnTo>
                <a:lnTo>
                  <a:pt x="708" y="472"/>
                </a:lnTo>
                <a:lnTo>
                  <a:pt x="775" y="439"/>
                </a:lnTo>
                <a:lnTo>
                  <a:pt x="843" y="371"/>
                </a:lnTo>
                <a:lnTo>
                  <a:pt x="876" y="270"/>
                </a:lnTo>
                <a:lnTo>
                  <a:pt x="910" y="169"/>
                </a:lnTo>
                <a:lnTo>
                  <a:pt x="910" y="102"/>
                </a:lnTo>
                <a:lnTo>
                  <a:pt x="876" y="102"/>
                </a:lnTo>
                <a:lnTo>
                  <a:pt x="67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18"/>
          <p:cNvSpPr/>
          <p:nvPr/>
        </p:nvSpPr>
        <p:spPr>
          <a:xfrm>
            <a:off x="1668094" y="533547"/>
            <a:ext cx="13918" cy="130871"/>
          </a:xfrm>
          <a:custGeom>
            <a:avLst/>
            <a:gdLst/>
            <a:ahLst/>
            <a:cxnLst/>
            <a:rect l="l" t="t" r="r" b="b"/>
            <a:pathLst>
              <a:path w="236" h="2627" extrusionOk="0">
                <a:moveTo>
                  <a:pt x="68" y="0"/>
                </a:moveTo>
                <a:lnTo>
                  <a:pt x="0" y="236"/>
                </a:lnTo>
                <a:lnTo>
                  <a:pt x="0" y="472"/>
                </a:lnTo>
                <a:lnTo>
                  <a:pt x="0" y="977"/>
                </a:lnTo>
                <a:lnTo>
                  <a:pt x="0" y="1785"/>
                </a:lnTo>
                <a:lnTo>
                  <a:pt x="0" y="2155"/>
                </a:lnTo>
                <a:lnTo>
                  <a:pt x="34" y="2559"/>
                </a:lnTo>
                <a:lnTo>
                  <a:pt x="68" y="2593"/>
                </a:lnTo>
                <a:lnTo>
                  <a:pt x="101" y="2626"/>
                </a:lnTo>
                <a:lnTo>
                  <a:pt x="169" y="2626"/>
                </a:lnTo>
                <a:lnTo>
                  <a:pt x="202" y="2559"/>
                </a:lnTo>
                <a:lnTo>
                  <a:pt x="202" y="2256"/>
                </a:lnTo>
                <a:lnTo>
                  <a:pt x="236" y="1953"/>
                </a:lnTo>
                <a:lnTo>
                  <a:pt x="202" y="1381"/>
                </a:lnTo>
                <a:lnTo>
                  <a:pt x="202" y="674"/>
                </a:lnTo>
                <a:lnTo>
                  <a:pt x="202" y="337"/>
                </a:lnTo>
                <a:lnTo>
                  <a:pt x="169" y="169"/>
                </a:lnTo>
                <a:lnTo>
                  <a:pt x="10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18"/>
          <p:cNvSpPr/>
          <p:nvPr/>
        </p:nvSpPr>
        <p:spPr>
          <a:xfrm>
            <a:off x="1910304" y="600601"/>
            <a:ext cx="25890" cy="33627"/>
          </a:xfrm>
          <a:custGeom>
            <a:avLst/>
            <a:gdLst/>
            <a:ahLst/>
            <a:cxnLst/>
            <a:rect l="l" t="t" r="r" b="b"/>
            <a:pathLst>
              <a:path w="439" h="675" extrusionOk="0">
                <a:moveTo>
                  <a:pt x="270" y="1"/>
                </a:moveTo>
                <a:lnTo>
                  <a:pt x="203" y="68"/>
                </a:lnTo>
                <a:lnTo>
                  <a:pt x="135" y="136"/>
                </a:lnTo>
                <a:lnTo>
                  <a:pt x="34" y="237"/>
                </a:lnTo>
                <a:lnTo>
                  <a:pt x="1" y="371"/>
                </a:lnTo>
                <a:lnTo>
                  <a:pt x="34" y="405"/>
                </a:lnTo>
                <a:lnTo>
                  <a:pt x="34" y="439"/>
                </a:lnTo>
                <a:lnTo>
                  <a:pt x="135" y="439"/>
                </a:lnTo>
                <a:lnTo>
                  <a:pt x="169" y="506"/>
                </a:lnTo>
                <a:lnTo>
                  <a:pt x="304" y="641"/>
                </a:lnTo>
                <a:lnTo>
                  <a:pt x="371" y="674"/>
                </a:lnTo>
                <a:lnTo>
                  <a:pt x="438" y="641"/>
                </a:lnTo>
                <a:lnTo>
                  <a:pt x="438" y="607"/>
                </a:lnTo>
                <a:lnTo>
                  <a:pt x="438" y="540"/>
                </a:lnTo>
                <a:lnTo>
                  <a:pt x="337" y="439"/>
                </a:lnTo>
                <a:lnTo>
                  <a:pt x="236" y="338"/>
                </a:lnTo>
                <a:lnTo>
                  <a:pt x="405" y="169"/>
                </a:lnTo>
                <a:lnTo>
                  <a:pt x="438" y="136"/>
                </a:lnTo>
                <a:lnTo>
                  <a:pt x="438" y="68"/>
                </a:lnTo>
                <a:lnTo>
                  <a:pt x="40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8"/>
          <p:cNvSpPr/>
          <p:nvPr/>
        </p:nvSpPr>
        <p:spPr>
          <a:xfrm>
            <a:off x="1799136" y="375875"/>
            <a:ext cx="146966" cy="134208"/>
          </a:xfrm>
          <a:custGeom>
            <a:avLst/>
            <a:gdLst/>
            <a:ahLst/>
            <a:cxnLst/>
            <a:rect l="l" t="t" r="r" b="b"/>
            <a:pathLst>
              <a:path w="2492" h="2694" extrusionOk="0">
                <a:moveTo>
                  <a:pt x="2290" y="202"/>
                </a:moveTo>
                <a:lnTo>
                  <a:pt x="2222" y="707"/>
                </a:lnTo>
                <a:lnTo>
                  <a:pt x="2222" y="1246"/>
                </a:lnTo>
                <a:lnTo>
                  <a:pt x="2256" y="1785"/>
                </a:lnTo>
                <a:lnTo>
                  <a:pt x="2290" y="2323"/>
                </a:lnTo>
                <a:lnTo>
                  <a:pt x="2323" y="2357"/>
                </a:lnTo>
                <a:lnTo>
                  <a:pt x="2290" y="2357"/>
                </a:lnTo>
                <a:lnTo>
                  <a:pt x="2054" y="2323"/>
                </a:lnTo>
                <a:lnTo>
                  <a:pt x="1818" y="2323"/>
                </a:lnTo>
                <a:lnTo>
                  <a:pt x="1347" y="2357"/>
                </a:lnTo>
                <a:lnTo>
                  <a:pt x="371" y="2357"/>
                </a:lnTo>
                <a:lnTo>
                  <a:pt x="270" y="1313"/>
                </a:lnTo>
                <a:lnTo>
                  <a:pt x="202" y="236"/>
                </a:lnTo>
                <a:lnTo>
                  <a:pt x="707" y="270"/>
                </a:lnTo>
                <a:lnTo>
                  <a:pt x="1246" y="270"/>
                </a:lnTo>
                <a:lnTo>
                  <a:pt x="2290" y="202"/>
                </a:lnTo>
                <a:close/>
                <a:moveTo>
                  <a:pt x="2323" y="0"/>
                </a:moveTo>
                <a:lnTo>
                  <a:pt x="1785" y="34"/>
                </a:lnTo>
                <a:lnTo>
                  <a:pt x="707" y="34"/>
                </a:lnTo>
                <a:lnTo>
                  <a:pt x="169" y="68"/>
                </a:lnTo>
                <a:lnTo>
                  <a:pt x="101" y="101"/>
                </a:lnTo>
                <a:lnTo>
                  <a:pt x="101" y="169"/>
                </a:lnTo>
                <a:lnTo>
                  <a:pt x="68" y="169"/>
                </a:lnTo>
                <a:lnTo>
                  <a:pt x="34" y="202"/>
                </a:lnTo>
                <a:lnTo>
                  <a:pt x="0" y="808"/>
                </a:lnTo>
                <a:lnTo>
                  <a:pt x="34" y="1414"/>
                </a:lnTo>
                <a:lnTo>
                  <a:pt x="101" y="2020"/>
                </a:lnTo>
                <a:lnTo>
                  <a:pt x="202" y="2626"/>
                </a:lnTo>
                <a:lnTo>
                  <a:pt x="236" y="2660"/>
                </a:lnTo>
                <a:lnTo>
                  <a:pt x="303" y="2694"/>
                </a:lnTo>
                <a:lnTo>
                  <a:pt x="404" y="2660"/>
                </a:lnTo>
                <a:lnTo>
                  <a:pt x="404" y="2559"/>
                </a:lnTo>
                <a:lnTo>
                  <a:pt x="404" y="2492"/>
                </a:lnTo>
                <a:lnTo>
                  <a:pt x="876" y="2593"/>
                </a:lnTo>
                <a:lnTo>
                  <a:pt x="1852" y="2593"/>
                </a:lnTo>
                <a:lnTo>
                  <a:pt x="2088" y="2559"/>
                </a:lnTo>
                <a:lnTo>
                  <a:pt x="2290" y="2492"/>
                </a:lnTo>
                <a:lnTo>
                  <a:pt x="2357" y="2458"/>
                </a:lnTo>
                <a:lnTo>
                  <a:pt x="2357" y="2391"/>
                </a:lnTo>
                <a:lnTo>
                  <a:pt x="2424" y="2391"/>
                </a:lnTo>
                <a:lnTo>
                  <a:pt x="2458" y="2357"/>
                </a:lnTo>
                <a:lnTo>
                  <a:pt x="2492" y="2323"/>
                </a:lnTo>
                <a:lnTo>
                  <a:pt x="2492" y="1785"/>
                </a:lnTo>
                <a:lnTo>
                  <a:pt x="2492" y="1246"/>
                </a:lnTo>
                <a:lnTo>
                  <a:pt x="2458" y="707"/>
                </a:lnTo>
                <a:lnTo>
                  <a:pt x="2391" y="169"/>
                </a:lnTo>
                <a:lnTo>
                  <a:pt x="2424" y="101"/>
                </a:lnTo>
                <a:lnTo>
                  <a:pt x="2424" y="68"/>
                </a:lnTo>
                <a:lnTo>
                  <a:pt x="239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18"/>
          <p:cNvSpPr/>
          <p:nvPr/>
        </p:nvSpPr>
        <p:spPr>
          <a:xfrm>
            <a:off x="8064170" y="3341261"/>
            <a:ext cx="702923" cy="583712"/>
          </a:xfrm>
          <a:custGeom>
            <a:avLst/>
            <a:gdLst/>
            <a:ahLst/>
            <a:cxnLst/>
            <a:rect l="l" t="t" r="r" b="b"/>
            <a:pathLst>
              <a:path w="11919" h="11717" extrusionOk="0">
                <a:moveTo>
                  <a:pt x="270" y="6532"/>
                </a:moveTo>
                <a:lnTo>
                  <a:pt x="303" y="6734"/>
                </a:lnTo>
                <a:lnTo>
                  <a:pt x="371" y="6936"/>
                </a:lnTo>
                <a:lnTo>
                  <a:pt x="573" y="7273"/>
                </a:lnTo>
                <a:lnTo>
                  <a:pt x="808" y="7609"/>
                </a:lnTo>
                <a:lnTo>
                  <a:pt x="977" y="7744"/>
                </a:lnTo>
                <a:lnTo>
                  <a:pt x="1111" y="7845"/>
                </a:lnTo>
                <a:lnTo>
                  <a:pt x="1078" y="8148"/>
                </a:lnTo>
                <a:lnTo>
                  <a:pt x="1078" y="8451"/>
                </a:lnTo>
                <a:lnTo>
                  <a:pt x="1111" y="8721"/>
                </a:lnTo>
                <a:lnTo>
                  <a:pt x="1145" y="9024"/>
                </a:lnTo>
                <a:lnTo>
                  <a:pt x="1212" y="9158"/>
                </a:lnTo>
                <a:lnTo>
                  <a:pt x="943" y="8956"/>
                </a:lnTo>
                <a:lnTo>
                  <a:pt x="707" y="8687"/>
                </a:lnTo>
                <a:lnTo>
                  <a:pt x="505" y="8418"/>
                </a:lnTo>
                <a:lnTo>
                  <a:pt x="371" y="8115"/>
                </a:lnTo>
                <a:lnTo>
                  <a:pt x="270" y="7811"/>
                </a:lnTo>
                <a:lnTo>
                  <a:pt x="236" y="7508"/>
                </a:lnTo>
                <a:lnTo>
                  <a:pt x="202" y="7205"/>
                </a:lnTo>
                <a:lnTo>
                  <a:pt x="236" y="6869"/>
                </a:lnTo>
                <a:lnTo>
                  <a:pt x="270" y="6532"/>
                </a:lnTo>
                <a:close/>
                <a:moveTo>
                  <a:pt x="2593" y="1"/>
                </a:moveTo>
                <a:lnTo>
                  <a:pt x="2559" y="34"/>
                </a:lnTo>
                <a:lnTo>
                  <a:pt x="2222" y="607"/>
                </a:lnTo>
                <a:lnTo>
                  <a:pt x="1953" y="1179"/>
                </a:lnTo>
                <a:lnTo>
                  <a:pt x="1650" y="1785"/>
                </a:lnTo>
                <a:lnTo>
                  <a:pt x="1414" y="2391"/>
                </a:lnTo>
                <a:lnTo>
                  <a:pt x="943" y="3637"/>
                </a:lnTo>
                <a:lnTo>
                  <a:pt x="539" y="4849"/>
                </a:lnTo>
                <a:lnTo>
                  <a:pt x="236" y="5825"/>
                </a:lnTo>
                <a:lnTo>
                  <a:pt x="101" y="6364"/>
                </a:lnTo>
                <a:lnTo>
                  <a:pt x="0" y="6869"/>
                </a:lnTo>
                <a:lnTo>
                  <a:pt x="0" y="7374"/>
                </a:lnTo>
                <a:lnTo>
                  <a:pt x="0" y="7643"/>
                </a:lnTo>
                <a:lnTo>
                  <a:pt x="68" y="7879"/>
                </a:lnTo>
                <a:lnTo>
                  <a:pt x="135" y="8148"/>
                </a:lnTo>
                <a:lnTo>
                  <a:pt x="236" y="8384"/>
                </a:lnTo>
                <a:lnTo>
                  <a:pt x="371" y="8586"/>
                </a:lnTo>
                <a:lnTo>
                  <a:pt x="539" y="8822"/>
                </a:lnTo>
                <a:lnTo>
                  <a:pt x="909" y="9192"/>
                </a:lnTo>
                <a:lnTo>
                  <a:pt x="1347" y="9562"/>
                </a:lnTo>
                <a:lnTo>
                  <a:pt x="1818" y="9865"/>
                </a:lnTo>
                <a:lnTo>
                  <a:pt x="2323" y="10135"/>
                </a:lnTo>
                <a:lnTo>
                  <a:pt x="2828" y="10370"/>
                </a:lnTo>
                <a:lnTo>
                  <a:pt x="3367" y="10572"/>
                </a:lnTo>
                <a:lnTo>
                  <a:pt x="4411" y="10909"/>
                </a:lnTo>
                <a:lnTo>
                  <a:pt x="5050" y="11077"/>
                </a:lnTo>
                <a:lnTo>
                  <a:pt x="5690" y="11212"/>
                </a:lnTo>
                <a:lnTo>
                  <a:pt x="6970" y="11414"/>
                </a:lnTo>
                <a:lnTo>
                  <a:pt x="8249" y="11582"/>
                </a:lnTo>
                <a:lnTo>
                  <a:pt x="9528" y="11717"/>
                </a:lnTo>
                <a:lnTo>
                  <a:pt x="9596" y="11717"/>
                </a:lnTo>
                <a:lnTo>
                  <a:pt x="9629" y="11650"/>
                </a:lnTo>
                <a:lnTo>
                  <a:pt x="9596" y="11549"/>
                </a:lnTo>
                <a:lnTo>
                  <a:pt x="9528" y="11515"/>
                </a:lnTo>
                <a:lnTo>
                  <a:pt x="7576" y="11313"/>
                </a:lnTo>
                <a:lnTo>
                  <a:pt x="6566" y="11178"/>
                </a:lnTo>
                <a:lnTo>
                  <a:pt x="5555" y="11010"/>
                </a:lnTo>
                <a:lnTo>
                  <a:pt x="4579" y="10774"/>
                </a:lnTo>
                <a:lnTo>
                  <a:pt x="4074" y="10640"/>
                </a:lnTo>
                <a:lnTo>
                  <a:pt x="3603" y="10471"/>
                </a:lnTo>
                <a:lnTo>
                  <a:pt x="3131" y="10303"/>
                </a:lnTo>
                <a:lnTo>
                  <a:pt x="2660" y="10067"/>
                </a:lnTo>
                <a:lnTo>
                  <a:pt x="2222" y="9865"/>
                </a:lnTo>
                <a:lnTo>
                  <a:pt x="1818" y="9596"/>
                </a:lnTo>
                <a:lnTo>
                  <a:pt x="1549" y="9226"/>
                </a:lnTo>
                <a:lnTo>
                  <a:pt x="1448" y="9057"/>
                </a:lnTo>
                <a:lnTo>
                  <a:pt x="1347" y="8822"/>
                </a:lnTo>
                <a:lnTo>
                  <a:pt x="1313" y="8620"/>
                </a:lnTo>
                <a:lnTo>
                  <a:pt x="1313" y="8384"/>
                </a:lnTo>
                <a:lnTo>
                  <a:pt x="1280" y="8148"/>
                </a:lnTo>
                <a:lnTo>
                  <a:pt x="1246" y="7912"/>
                </a:lnTo>
                <a:lnTo>
                  <a:pt x="1313" y="7879"/>
                </a:lnTo>
                <a:lnTo>
                  <a:pt x="1347" y="7811"/>
                </a:lnTo>
                <a:lnTo>
                  <a:pt x="1313" y="7744"/>
                </a:lnTo>
                <a:lnTo>
                  <a:pt x="1280" y="7710"/>
                </a:lnTo>
                <a:lnTo>
                  <a:pt x="1044" y="7542"/>
                </a:lnTo>
                <a:lnTo>
                  <a:pt x="876" y="7340"/>
                </a:lnTo>
                <a:lnTo>
                  <a:pt x="707" y="7104"/>
                </a:lnTo>
                <a:lnTo>
                  <a:pt x="539" y="6869"/>
                </a:lnTo>
                <a:lnTo>
                  <a:pt x="472" y="6633"/>
                </a:lnTo>
                <a:lnTo>
                  <a:pt x="404" y="6431"/>
                </a:lnTo>
                <a:lnTo>
                  <a:pt x="404" y="5960"/>
                </a:lnTo>
                <a:lnTo>
                  <a:pt x="640" y="5185"/>
                </a:lnTo>
                <a:lnTo>
                  <a:pt x="909" y="4445"/>
                </a:lnTo>
                <a:lnTo>
                  <a:pt x="1313" y="3367"/>
                </a:lnTo>
                <a:lnTo>
                  <a:pt x="1751" y="2290"/>
                </a:lnTo>
                <a:lnTo>
                  <a:pt x="2189" y="1246"/>
                </a:lnTo>
                <a:lnTo>
                  <a:pt x="2593" y="169"/>
                </a:lnTo>
                <a:lnTo>
                  <a:pt x="2727" y="304"/>
                </a:lnTo>
                <a:lnTo>
                  <a:pt x="2896" y="405"/>
                </a:lnTo>
                <a:lnTo>
                  <a:pt x="3098" y="506"/>
                </a:lnTo>
                <a:lnTo>
                  <a:pt x="3266" y="573"/>
                </a:lnTo>
                <a:lnTo>
                  <a:pt x="3670" y="640"/>
                </a:lnTo>
                <a:lnTo>
                  <a:pt x="4074" y="708"/>
                </a:lnTo>
                <a:lnTo>
                  <a:pt x="4714" y="842"/>
                </a:lnTo>
                <a:lnTo>
                  <a:pt x="5353" y="1011"/>
                </a:lnTo>
                <a:lnTo>
                  <a:pt x="6599" y="1415"/>
                </a:lnTo>
                <a:lnTo>
                  <a:pt x="7879" y="1785"/>
                </a:lnTo>
                <a:lnTo>
                  <a:pt x="9192" y="2088"/>
                </a:lnTo>
                <a:lnTo>
                  <a:pt x="10505" y="2324"/>
                </a:lnTo>
                <a:lnTo>
                  <a:pt x="11818" y="2492"/>
                </a:lnTo>
                <a:lnTo>
                  <a:pt x="11885" y="2492"/>
                </a:lnTo>
                <a:lnTo>
                  <a:pt x="11919" y="2425"/>
                </a:lnTo>
                <a:lnTo>
                  <a:pt x="11885" y="2324"/>
                </a:lnTo>
                <a:lnTo>
                  <a:pt x="11818" y="2290"/>
                </a:lnTo>
                <a:lnTo>
                  <a:pt x="10572" y="2122"/>
                </a:lnTo>
                <a:lnTo>
                  <a:pt x="9326" y="1920"/>
                </a:lnTo>
                <a:lnTo>
                  <a:pt x="8114" y="1650"/>
                </a:lnTo>
                <a:lnTo>
                  <a:pt x="6902" y="1314"/>
                </a:lnTo>
                <a:lnTo>
                  <a:pt x="5825" y="977"/>
                </a:lnTo>
                <a:lnTo>
                  <a:pt x="4781" y="674"/>
                </a:lnTo>
                <a:lnTo>
                  <a:pt x="4242" y="539"/>
                </a:lnTo>
                <a:lnTo>
                  <a:pt x="3670" y="438"/>
                </a:lnTo>
                <a:lnTo>
                  <a:pt x="3165" y="304"/>
                </a:lnTo>
                <a:lnTo>
                  <a:pt x="2896" y="236"/>
                </a:lnTo>
                <a:lnTo>
                  <a:pt x="2626" y="102"/>
                </a:lnTo>
                <a:lnTo>
                  <a:pt x="2626" y="68"/>
                </a:lnTo>
                <a:lnTo>
                  <a:pt x="2626" y="34"/>
                </a:lnTo>
                <a:lnTo>
                  <a:pt x="262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18"/>
          <p:cNvSpPr/>
          <p:nvPr/>
        </p:nvSpPr>
        <p:spPr>
          <a:xfrm>
            <a:off x="1674050" y="515065"/>
            <a:ext cx="152922" cy="150997"/>
          </a:xfrm>
          <a:custGeom>
            <a:avLst/>
            <a:gdLst/>
            <a:ahLst/>
            <a:cxnLst/>
            <a:rect l="l" t="t" r="r" b="b"/>
            <a:pathLst>
              <a:path w="2593" h="3031" extrusionOk="0">
                <a:moveTo>
                  <a:pt x="2424" y="1"/>
                </a:moveTo>
                <a:lnTo>
                  <a:pt x="2391" y="34"/>
                </a:lnTo>
                <a:lnTo>
                  <a:pt x="2357" y="68"/>
                </a:lnTo>
                <a:lnTo>
                  <a:pt x="2054" y="68"/>
                </a:lnTo>
                <a:lnTo>
                  <a:pt x="1785" y="102"/>
                </a:lnTo>
                <a:lnTo>
                  <a:pt x="1212" y="203"/>
                </a:lnTo>
                <a:lnTo>
                  <a:pt x="909" y="203"/>
                </a:lnTo>
                <a:lnTo>
                  <a:pt x="606" y="135"/>
                </a:lnTo>
                <a:lnTo>
                  <a:pt x="303" y="135"/>
                </a:lnTo>
                <a:lnTo>
                  <a:pt x="169" y="169"/>
                </a:lnTo>
                <a:lnTo>
                  <a:pt x="34" y="236"/>
                </a:lnTo>
                <a:lnTo>
                  <a:pt x="0" y="270"/>
                </a:lnTo>
                <a:lnTo>
                  <a:pt x="0" y="304"/>
                </a:lnTo>
                <a:lnTo>
                  <a:pt x="68" y="338"/>
                </a:lnTo>
                <a:lnTo>
                  <a:pt x="303" y="371"/>
                </a:lnTo>
                <a:lnTo>
                  <a:pt x="539" y="405"/>
                </a:lnTo>
                <a:lnTo>
                  <a:pt x="1044" y="439"/>
                </a:lnTo>
                <a:lnTo>
                  <a:pt x="1381" y="439"/>
                </a:lnTo>
                <a:lnTo>
                  <a:pt x="1684" y="371"/>
                </a:lnTo>
                <a:lnTo>
                  <a:pt x="2020" y="304"/>
                </a:lnTo>
                <a:lnTo>
                  <a:pt x="2357" y="304"/>
                </a:lnTo>
                <a:lnTo>
                  <a:pt x="2323" y="809"/>
                </a:lnTo>
                <a:lnTo>
                  <a:pt x="2357" y="1314"/>
                </a:lnTo>
                <a:lnTo>
                  <a:pt x="2357" y="1954"/>
                </a:lnTo>
                <a:lnTo>
                  <a:pt x="2357" y="2290"/>
                </a:lnTo>
                <a:lnTo>
                  <a:pt x="2424" y="2627"/>
                </a:lnTo>
                <a:lnTo>
                  <a:pt x="2357" y="2593"/>
                </a:lnTo>
                <a:lnTo>
                  <a:pt x="1751" y="2661"/>
                </a:lnTo>
                <a:lnTo>
                  <a:pt x="1111" y="2728"/>
                </a:lnTo>
                <a:lnTo>
                  <a:pt x="606" y="2795"/>
                </a:lnTo>
                <a:lnTo>
                  <a:pt x="337" y="2863"/>
                </a:lnTo>
                <a:lnTo>
                  <a:pt x="101" y="2964"/>
                </a:lnTo>
                <a:lnTo>
                  <a:pt x="371" y="3031"/>
                </a:lnTo>
                <a:lnTo>
                  <a:pt x="606" y="2997"/>
                </a:lnTo>
                <a:lnTo>
                  <a:pt x="1111" y="2930"/>
                </a:lnTo>
                <a:lnTo>
                  <a:pt x="1751" y="2863"/>
                </a:lnTo>
                <a:lnTo>
                  <a:pt x="2357" y="2795"/>
                </a:lnTo>
                <a:lnTo>
                  <a:pt x="2424" y="2762"/>
                </a:lnTo>
                <a:lnTo>
                  <a:pt x="2458" y="2728"/>
                </a:lnTo>
                <a:lnTo>
                  <a:pt x="2458" y="2762"/>
                </a:lnTo>
                <a:lnTo>
                  <a:pt x="2525" y="2762"/>
                </a:lnTo>
                <a:lnTo>
                  <a:pt x="2559" y="2728"/>
                </a:lnTo>
                <a:lnTo>
                  <a:pt x="2593" y="2425"/>
                </a:lnTo>
                <a:lnTo>
                  <a:pt x="2593" y="2122"/>
                </a:lnTo>
                <a:lnTo>
                  <a:pt x="2593" y="1516"/>
                </a:lnTo>
                <a:lnTo>
                  <a:pt x="2559" y="775"/>
                </a:lnTo>
                <a:lnTo>
                  <a:pt x="2559" y="439"/>
                </a:lnTo>
                <a:lnTo>
                  <a:pt x="2492" y="68"/>
                </a:lnTo>
                <a:lnTo>
                  <a:pt x="2492" y="34"/>
                </a:lnTo>
                <a:lnTo>
                  <a:pt x="242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18"/>
          <p:cNvSpPr/>
          <p:nvPr/>
        </p:nvSpPr>
        <p:spPr>
          <a:xfrm>
            <a:off x="645526" y="536885"/>
            <a:ext cx="808193" cy="164398"/>
          </a:xfrm>
          <a:custGeom>
            <a:avLst/>
            <a:gdLst/>
            <a:ahLst/>
            <a:cxnLst/>
            <a:rect l="l" t="t" r="r" b="b"/>
            <a:pathLst>
              <a:path w="13704" h="3300" extrusionOk="0">
                <a:moveTo>
                  <a:pt x="13366" y="337"/>
                </a:moveTo>
                <a:lnTo>
                  <a:pt x="13366" y="674"/>
                </a:lnTo>
                <a:lnTo>
                  <a:pt x="13366" y="1011"/>
                </a:lnTo>
                <a:lnTo>
                  <a:pt x="13434" y="2593"/>
                </a:lnTo>
                <a:lnTo>
                  <a:pt x="13400" y="2559"/>
                </a:lnTo>
                <a:lnTo>
                  <a:pt x="13030" y="2492"/>
                </a:lnTo>
                <a:lnTo>
                  <a:pt x="12659" y="2458"/>
                </a:lnTo>
                <a:lnTo>
                  <a:pt x="11986" y="2458"/>
                </a:lnTo>
                <a:lnTo>
                  <a:pt x="11279" y="2526"/>
                </a:lnTo>
                <a:lnTo>
                  <a:pt x="10572" y="2627"/>
                </a:lnTo>
                <a:lnTo>
                  <a:pt x="9697" y="2728"/>
                </a:lnTo>
                <a:lnTo>
                  <a:pt x="8855" y="2795"/>
                </a:lnTo>
                <a:lnTo>
                  <a:pt x="7171" y="2862"/>
                </a:lnTo>
                <a:lnTo>
                  <a:pt x="5488" y="2896"/>
                </a:lnTo>
                <a:lnTo>
                  <a:pt x="3805" y="2930"/>
                </a:lnTo>
                <a:lnTo>
                  <a:pt x="2088" y="2963"/>
                </a:lnTo>
                <a:lnTo>
                  <a:pt x="1246" y="2997"/>
                </a:lnTo>
                <a:lnTo>
                  <a:pt x="438" y="3064"/>
                </a:lnTo>
                <a:lnTo>
                  <a:pt x="404" y="2761"/>
                </a:lnTo>
                <a:lnTo>
                  <a:pt x="371" y="2425"/>
                </a:lnTo>
                <a:lnTo>
                  <a:pt x="270" y="1751"/>
                </a:lnTo>
                <a:lnTo>
                  <a:pt x="202" y="1145"/>
                </a:lnTo>
                <a:lnTo>
                  <a:pt x="135" y="842"/>
                </a:lnTo>
                <a:lnTo>
                  <a:pt x="68" y="573"/>
                </a:lnTo>
                <a:lnTo>
                  <a:pt x="1751" y="573"/>
                </a:lnTo>
                <a:lnTo>
                  <a:pt x="3434" y="539"/>
                </a:lnTo>
                <a:lnTo>
                  <a:pt x="6801" y="438"/>
                </a:lnTo>
                <a:lnTo>
                  <a:pt x="13366" y="337"/>
                </a:lnTo>
                <a:close/>
                <a:moveTo>
                  <a:pt x="13467" y="1"/>
                </a:moveTo>
                <a:lnTo>
                  <a:pt x="13400" y="68"/>
                </a:lnTo>
                <a:lnTo>
                  <a:pt x="6801" y="236"/>
                </a:lnTo>
                <a:lnTo>
                  <a:pt x="3434" y="270"/>
                </a:lnTo>
                <a:lnTo>
                  <a:pt x="1751" y="304"/>
                </a:lnTo>
                <a:lnTo>
                  <a:pt x="68" y="371"/>
                </a:lnTo>
                <a:lnTo>
                  <a:pt x="34" y="405"/>
                </a:lnTo>
                <a:lnTo>
                  <a:pt x="0" y="438"/>
                </a:lnTo>
                <a:lnTo>
                  <a:pt x="0" y="506"/>
                </a:lnTo>
                <a:lnTo>
                  <a:pt x="0" y="842"/>
                </a:lnTo>
                <a:lnTo>
                  <a:pt x="0" y="1145"/>
                </a:lnTo>
                <a:lnTo>
                  <a:pt x="68" y="1751"/>
                </a:lnTo>
                <a:lnTo>
                  <a:pt x="135" y="2526"/>
                </a:lnTo>
                <a:lnTo>
                  <a:pt x="169" y="2896"/>
                </a:lnTo>
                <a:lnTo>
                  <a:pt x="270" y="3266"/>
                </a:lnTo>
                <a:lnTo>
                  <a:pt x="303" y="3300"/>
                </a:lnTo>
                <a:lnTo>
                  <a:pt x="337" y="3300"/>
                </a:lnTo>
                <a:lnTo>
                  <a:pt x="404" y="3266"/>
                </a:lnTo>
                <a:lnTo>
                  <a:pt x="404" y="3233"/>
                </a:lnTo>
                <a:lnTo>
                  <a:pt x="1212" y="3266"/>
                </a:lnTo>
                <a:lnTo>
                  <a:pt x="2054" y="3266"/>
                </a:lnTo>
                <a:lnTo>
                  <a:pt x="3670" y="3233"/>
                </a:lnTo>
                <a:lnTo>
                  <a:pt x="6936" y="3098"/>
                </a:lnTo>
                <a:lnTo>
                  <a:pt x="8518" y="3031"/>
                </a:lnTo>
                <a:lnTo>
                  <a:pt x="9326" y="2997"/>
                </a:lnTo>
                <a:lnTo>
                  <a:pt x="10101" y="2930"/>
                </a:lnTo>
                <a:lnTo>
                  <a:pt x="10909" y="2829"/>
                </a:lnTo>
                <a:lnTo>
                  <a:pt x="11717" y="2728"/>
                </a:lnTo>
                <a:lnTo>
                  <a:pt x="12525" y="2728"/>
                </a:lnTo>
                <a:lnTo>
                  <a:pt x="12929" y="2761"/>
                </a:lnTo>
                <a:lnTo>
                  <a:pt x="13333" y="2795"/>
                </a:lnTo>
                <a:lnTo>
                  <a:pt x="13434" y="2795"/>
                </a:lnTo>
                <a:lnTo>
                  <a:pt x="13467" y="2694"/>
                </a:lnTo>
                <a:lnTo>
                  <a:pt x="13535" y="2728"/>
                </a:lnTo>
                <a:lnTo>
                  <a:pt x="13602" y="2728"/>
                </a:lnTo>
                <a:lnTo>
                  <a:pt x="13669" y="2660"/>
                </a:lnTo>
                <a:lnTo>
                  <a:pt x="13703" y="2593"/>
                </a:lnTo>
                <a:lnTo>
                  <a:pt x="13636" y="1179"/>
                </a:lnTo>
                <a:lnTo>
                  <a:pt x="13636" y="741"/>
                </a:lnTo>
                <a:lnTo>
                  <a:pt x="13636" y="539"/>
                </a:lnTo>
                <a:lnTo>
                  <a:pt x="13602" y="304"/>
                </a:lnTo>
                <a:lnTo>
                  <a:pt x="13636" y="270"/>
                </a:lnTo>
                <a:lnTo>
                  <a:pt x="13669" y="169"/>
                </a:lnTo>
                <a:lnTo>
                  <a:pt x="13602" y="102"/>
                </a:lnTo>
                <a:lnTo>
                  <a:pt x="13535" y="68"/>
                </a:lnTo>
                <a:lnTo>
                  <a:pt x="13501" y="68"/>
                </a:lnTo>
                <a:lnTo>
                  <a:pt x="1346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18"/>
          <p:cNvSpPr/>
          <p:nvPr/>
        </p:nvSpPr>
        <p:spPr>
          <a:xfrm>
            <a:off x="1681953" y="409402"/>
            <a:ext cx="41754" cy="31933"/>
          </a:xfrm>
          <a:custGeom>
            <a:avLst/>
            <a:gdLst/>
            <a:ahLst/>
            <a:cxnLst/>
            <a:rect l="l" t="t" r="r" b="b"/>
            <a:pathLst>
              <a:path w="708" h="641" extrusionOk="0">
                <a:moveTo>
                  <a:pt x="68" y="1"/>
                </a:moveTo>
                <a:lnTo>
                  <a:pt x="1" y="34"/>
                </a:lnTo>
                <a:lnTo>
                  <a:pt x="1" y="68"/>
                </a:lnTo>
                <a:lnTo>
                  <a:pt x="35" y="102"/>
                </a:lnTo>
                <a:lnTo>
                  <a:pt x="169" y="203"/>
                </a:lnTo>
                <a:lnTo>
                  <a:pt x="371" y="270"/>
                </a:lnTo>
                <a:lnTo>
                  <a:pt x="102" y="472"/>
                </a:lnTo>
                <a:lnTo>
                  <a:pt x="68" y="539"/>
                </a:lnTo>
                <a:lnTo>
                  <a:pt x="102" y="607"/>
                </a:lnTo>
                <a:lnTo>
                  <a:pt x="169" y="640"/>
                </a:lnTo>
                <a:lnTo>
                  <a:pt x="237" y="640"/>
                </a:lnTo>
                <a:lnTo>
                  <a:pt x="439" y="472"/>
                </a:lnTo>
                <a:lnTo>
                  <a:pt x="641" y="304"/>
                </a:lnTo>
                <a:lnTo>
                  <a:pt x="674" y="270"/>
                </a:lnTo>
                <a:lnTo>
                  <a:pt x="708" y="203"/>
                </a:lnTo>
                <a:lnTo>
                  <a:pt x="674" y="169"/>
                </a:lnTo>
                <a:lnTo>
                  <a:pt x="607" y="135"/>
                </a:lnTo>
                <a:lnTo>
                  <a:pt x="338" y="34"/>
                </a:lnTo>
                <a:lnTo>
                  <a:pt x="20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8"/>
          <p:cNvSpPr/>
          <p:nvPr/>
        </p:nvSpPr>
        <p:spPr>
          <a:xfrm>
            <a:off x="-39527" y="439591"/>
            <a:ext cx="164894" cy="130871"/>
          </a:xfrm>
          <a:custGeom>
            <a:avLst/>
            <a:gdLst/>
            <a:ahLst/>
            <a:cxnLst/>
            <a:rect l="l" t="t" r="r" b="b"/>
            <a:pathLst>
              <a:path w="2796" h="2627" extrusionOk="0">
                <a:moveTo>
                  <a:pt x="2627" y="1"/>
                </a:moveTo>
                <a:lnTo>
                  <a:pt x="2593" y="34"/>
                </a:lnTo>
                <a:lnTo>
                  <a:pt x="2560" y="68"/>
                </a:lnTo>
                <a:lnTo>
                  <a:pt x="2492" y="236"/>
                </a:lnTo>
                <a:lnTo>
                  <a:pt x="1819" y="169"/>
                </a:lnTo>
                <a:lnTo>
                  <a:pt x="1145" y="135"/>
                </a:lnTo>
                <a:lnTo>
                  <a:pt x="573" y="135"/>
                </a:lnTo>
                <a:lnTo>
                  <a:pt x="1" y="169"/>
                </a:lnTo>
                <a:lnTo>
                  <a:pt x="1" y="371"/>
                </a:lnTo>
                <a:lnTo>
                  <a:pt x="1684" y="371"/>
                </a:lnTo>
                <a:lnTo>
                  <a:pt x="2458" y="405"/>
                </a:lnTo>
                <a:lnTo>
                  <a:pt x="2425" y="876"/>
                </a:lnTo>
                <a:lnTo>
                  <a:pt x="2458" y="1347"/>
                </a:lnTo>
                <a:lnTo>
                  <a:pt x="2526" y="2257"/>
                </a:lnTo>
                <a:lnTo>
                  <a:pt x="1953" y="2324"/>
                </a:lnTo>
                <a:lnTo>
                  <a:pt x="1179" y="2358"/>
                </a:lnTo>
                <a:lnTo>
                  <a:pt x="472" y="2391"/>
                </a:lnTo>
                <a:lnTo>
                  <a:pt x="169" y="2358"/>
                </a:lnTo>
                <a:lnTo>
                  <a:pt x="1" y="2324"/>
                </a:lnTo>
                <a:lnTo>
                  <a:pt x="1" y="2492"/>
                </a:lnTo>
                <a:lnTo>
                  <a:pt x="640" y="2593"/>
                </a:lnTo>
                <a:lnTo>
                  <a:pt x="1314" y="2627"/>
                </a:lnTo>
                <a:lnTo>
                  <a:pt x="1987" y="2560"/>
                </a:lnTo>
                <a:lnTo>
                  <a:pt x="2627" y="2459"/>
                </a:lnTo>
                <a:lnTo>
                  <a:pt x="2728" y="2459"/>
                </a:lnTo>
                <a:lnTo>
                  <a:pt x="2795" y="2391"/>
                </a:lnTo>
                <a:lnTo>
                  <a:pt x="2795" y="2324"/>
                </a:lnTo>
                <a:lnTo>
                  <a:pt x="2728" y="1718"/>
                </a:lnTo>
                <a:lnTo>
                  <a:pt x="2694" y="1112"/>
                </a:lnTo>
                <a:lnTo>
                  <a:pt x="2728" y="573"/>
                </a:lnTo>
                <a:lnTo>
                  <a:pt x="2728" y="337"/>
                </a:lnTo>
                <a:lnTo>
                  <a:pt x="2694" y="68"/>
                </a:lnTo>
                <a:lnTo>
                  <a:pt x="2661" y="34"/>
                </a:lnTo>
                <a:lnTo>
                  <a:pt x="262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18"/>
          <p:cNvSpPr/>
          <p:nvPr/>
        </p:nvSpPr>
        <p:spPr>
          <a:xfrm>
            <a:off x="270209" y="151"/>
            <a:ext cx="143073" cy="20176"/>
          </a:xfrm>
          <a:custGeom>
            <a:avLst/>
            <a:gdLst/>
            <a:ahLst/>
            <a:cxnLst/>
            <a:rect l="l" t="t" r="r" b="b"/>
            <a:pathLst>
              <a:path w="2426" h="405" extrusionOk="0">
                <a:moveTo>
                  <a:pt x="2189" y="1"/>
                </a:moveTo>
                <a:lnTo>
                  <a:pt x="2223" y="169"/>
                </a:lnTo>
                <a:lnTo>
                  <a:pt x="1684" y="169"/>
                </a:lnTo>
                <a:lnTo>
                  <a:pt x="1112" y="203"/>
                </a:lnTo>
                <a:lnTo>
                  <a:pt x="540" y="169"/>
                </a:lnTo>
                <a:lnTo>
                  <a:pt x="270" y="169"/>
                </a:lnTo>
                <a:lnTo>
                  <a:pt x="1" y="236"/>
                </a:lnTo>
                <a:lnTo>
                  <a:pt x="237" y="304"/>
                </a:lnTo>
                <a:lnTo>
                  <a:pt x="472" y="337"/>
                </a:lnTo>
                <a:lnTo>
                  <a:pt x="977" y="371"/>
                </a:lnTo>
                <a:lnTo>
                  <a:pt x="1651" y="405"/>
                </a:lnTo>
                <a:lnTo>
                  <a:pt x="1954" y="371"/>
                </a:lnTo>
                <a:lnTo>
                  <a:pt x="2290" y="270"/>
                </a:lnTo>
                <a:lnTo>
                  <a:pt x="2358" y="270"/>
                </a:lnTo>
                <a:lnTo>
                  <a:pt x="2391" y="236"/>
                </a:lnTo>
                <a:lnTo>
                  <a:pt x="2425" y="203"/>
                </a:lnTo>
                <a:lnTo>
                  <a:pt x="239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18"/>
          <p:cNvSpPr/>
          <p:nvPr/>
        </p:nvSpPr>
        <p:spPr>
          <a:xfrm>
            <a:off x="-39527" y="578831"/>
            <a:ext cx="127150" cy="139240"/>
          </a:xfrm>
          <a:custGeom>
            <a:avLst/>
            <a:gdLst/>
            <a:ahLst/>
            <a:cxnLst/>
            <a:rect l="l" t="t" r="r" b="b"/>
            <a:pathLst>
              <a:path w="2156" h="2795" extrusionOk="0">
                <a:moveTo>
                  <a:pt x="1583" y="0"/>
                </a:moveTo>
                <a:lnTo>
                  <a:pt x="1179" y="34"/>
                </a:lnTo>
                <a:lnTo>
                  <a:pt x="607" y="68"/>
                </a:lnTo>
                <a:lnTo>
                  <a:pt x="304" y="68"/>
                </a:lnTo>
                <a:lnTo>
                  <a:pt x="1" y="101"/>
                </a:lnTo>
                <a:lnTo>
                  <a:pt x="1" y="270"/>
                </a:lnTo>
                <a:lnTo>
                  <a:pt x="741" y="270"/>
                </a:lnTo>
                <a:lnTo>
                  <a:pt x="1785" y="202"/>
                </a:lnTo>
                <a:lnTo>
                  <a:pt x="1819" y="236"/>
                </a:lnTo>
                <a:lnTo>
                  <a:pt x="1886" y="236"/>
                </a:lnTo>
                <a:lnTo>
                  <a:pt x="1886" y="270"/>
                </a:lnTo>
                <a:lnTo>
                  <a:pt x="1920" y="236"/>
                </a:lnTo>
                <a:lnTo>
                  <a:pt x="1886" y="573"/>
                </a:lnTo>
                <a:lnTo>
                  <a:pt x="1886" y="909"/>
                </a:lnTo>
                <a:lnTo>
                  <a:pt x="1920" y="1684"/>
                </a:lnTo>
                <a:lnTo>
                  <a:pt x="1953" y="2458"/>
                </a:lnTo>
                <a:lnTo>
                  <a:pt x="1482" y="2458"/>
                </a:lnTo>
                <a:lnTo>
                  <a:pt x="1011" y="2492"/>
                </a:lnTo>
                <a:lnTo>
                  <a:pt x="506" y="2492"/>
                </a:lnTo>
                <a:lnTo>
                  <a:pt x="236" y="2525"/>
                </a:lnTo>
                <a:lnTo>
                  <a:pt x="102" y="2559"/>
                </a:lnTo>
                <a:lnTo>
                  <a:pt x="1" y="2593"/>
                </a:lnTo>
                <a:lnTo>
                  <a:pt x="1" y="2727"/>
                </a:lnTo>
                <a:lnTo>
                  <a:pt x="102" y="2761"/>
                </a:lnTo>
                <a:lnTo>
                  <a:pt x="203" y="2795"/>
                </a:lnTo>
                <a:lnTo>
                  <a:pt x="438" y="2795"/>
                </a:lnTo>
                <a:lnTo>
                  <a:pt x="876" y="2761"/>
                </a:lnTo>
                <a:lnTo>
                  <a:pt x="1415" y="2761"/>
                </a:lnTo>
                <a:lnTo>
                  <a:pt x="1718" y="2727"/>
                </a:lnTo>
                <a:lnTo>
                  <a:pt x="1987" y="2694"/>
                </a:lnTo>
                <a:lnTo>
                  <a:pt x="2021" y="2727"/>
                </a:lnTo>
                <a:lnTo>
                  <a:pt x="2088" y="2727"/>
                </a:lnTo>
                <a:lnTo>
                  <a:pt x="2155" y="2694"/>
                </a:lnTo>
                <a:lnTo>
                  <a:pt x="2155" y="2626"/>
                </a:lnTo>
                <a:lnTo>
                  <a:pt x="2088" y="1078"/>
                </a:lnTo>
                <a:lnTo>
                  <a:pt x="2088" y="539"/>
                </a:lnTo>
                <a:lnTo>
                  <a:pt x="2088" y="303"/>
                </a:lnTo>
                <a:lnTo>
                  <a:pt x="2021" y="68"/>
                </a:lnTo>
                <a:lnTo>
                  <a:pt x="2021" y="34"/>
                </a:lnTo>
                <a:lnTo>
                  <a:pt x="1987" y="68"/>
                </a:lnTo>
                <a:lnTo>
                  <a:pt x="1987" y="101"/>
                </a:lnTo>
                <a:lnTo>
                  <a:pt x="1953" y="68"/>
                </a:lnTo>
                <a:lnTo>
                  <a:pt x="1886" y="34"/>
                </a:lnTo>
                <a:lnTo>
                  <a:pt x="178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18"/>
          <p:cNvSpPr/>
          <p:nvPr/>
        </p:nvSpPr>
        <p:spPr>
          <a:xfrm>
            <a:off x="143177" y="432916"/>
            <a:ext cx="146966" cy="134208"/>
          </a:xfrm>
          <a:custGeom>
            <a:avLst/>
            <a:gdLst/>
            <a:ahLst/>
            <a:cxnLst/>
            <a:rect l="l" t="t" r="r" b="b"/>
            <a:pathLst>
              <a:path w="2492" h="2694" extrusionOk="0">
                <a:moveTo>
                  <a:pt x="2290" y="202"/>
                </a:moveTo>
                <a:lnTo>
                  <a:pt x="2222" y="707"/>
                </a:lnTo>
                <a:lnTo>
                  <a:pt x="2189" y="1246"/>
                </a:lnTo>
                <a:lnTo>
                  <a:pt x="2222" y="1784"/>
                </a:lnTo>
                <a:lnTo>
                  <a:pt x="2290" y="2323"/>
                </a:lnTo>
                <a:lnTo>
                  <a:pt x="1818" y="2323"/>
                </a:lnTo>
                <a:lnTo>
                  <a:pt x="1347" y="2357"/>
                </a:lnTo>
                <a:lnTo>
                  <a:pt x="371" y="2357"/>
                </a:lnTo>
                <a:lnTo>
                  <a:pt x="270" y="1279"/>
                </a:lnTo>
                <a:lnTo>
                  <a:pt x="169" y="236"/>
                </a:lnTo>
                <a:lnTo>
                  <a:pt x="707" y="269"/>
                </a:lnTo>
                <a:lnTo>
                  <a:pt x="1246" y="269"/>
                </a:lnTo>
                <a:lnTo>
                  <a:pt x="2290" y="202"/>
                </a:lnTo>
                <a:close/>
                <a:moveTo>
                  <a:pt x="1751" y="0"/>
                </a:moveTo>
                <a:lnTo>
                  <a:pt x="1212" y="34"/>
                </a:lnTo>
                <a:lnTo>
                  <a:pt x="674" y="34"/>
                </a:lnTo>
                <a:lnTo>
                  <a:pt x="135" y="67"/>
                </a:lnTo>
                <a:lnTo>
                  <a:pt x="101" y="101"/>
                </a:lnTo>
                <a:lnTo>
                  <a:pt x="68" y="135"/>
                </a:lnTo>
                <a:lnTo>
                  <a:pt x="34" y="168"/>
                </a:lnTo>
                <a:lnTo>
                  <a:pt x="34" y="202"/>
                </a:lnTo>
                <a:lnTo>
                  <a:pt x="0" y="808"/>
                </a:lnTo>
                <a:lnTo>
                  <a:pt x="0" y="1414"/>
                </a:lnTo>
                <a:lnTo>
                  <a:pt x="68" y="2020"/>
                </a:lnTo>
                <a:lnTo>
                  <a:pt x="169" y="2626"/>
                </a:lnTo>
                <a:lnTo>
                  <a:pt x="236" y="2660"/>
                </a:lnTo>
                <a:lnTo>
                  <a:pt x="303" y="2694"/>
                </a:lnTo>
                <a:lnTo>
                  <a:pt x="371" y="2660"/>
                </a:lnTo>
                <a:lnTo>
                  <a:pt x="404" y="2559"/>
                </a:lnTo>
                <a:lnTo>
                  <a:pt x="371" y="2492"/>
                </a:lnTo>
                <a:lnTo>
                  <a:pt x="842" y="2559"/>
                </a:lnTo>
                <a:lnTo>
                  <a:pt x="1347" y="2593"/>
                </a:lnTo>
                <a:lnTo>
                  <a:pt x="1818" y="2593"/>
                </a:lnTo>
                <a:lnTo>
                  <a:pt x="2054" y="2559"/>
                </a:lnTo>
                <a:lnTo>
                  <a:pt x="2290" y="2492"/>
                </a:lnTo>
                <a:lnTo>
                  <a:pt x="2323" y="2458"/>
                </a:lnTo>
                <a:lnTo>
                  <a:pt x="2323" y="2391"/>
                </a:lnTo>
                <a:lnTo>
                  <a:pt x="2424" y="2391"/>
                </a:lnTo>
                <a:lnTo>
                  <a:pt x="2458" y="2357"/>
                </a:lnTo>
                <a:lnTo>
                  <a:pt x="2458" y="2290"/>
                </a:lnTo>
                <a:lnTo>
                  <a:pt x="2492" y="1784"/>
                </a:lnTo>
                <a:lnTo>
                  <a:pt x="2458" y="1246"/>
                </a:lnTo>
                <a:lnTo>
                  <a:pt x="2424" y="707"/>
                </a:lnTo>
                <a:lnTo>
                  <a:pt x="2357" y="168"/>
                </a:lnTo>
                <a:lnTo>
                  <a:pt x="2391" y="101"/>
                </a:lnTo>
                <a:lnTo>
                  <a:pt x="2391" y="67"/>
                </a:lnTo>
                <a:lnTo>
                  <a:pt x="2357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18"/>
          <p:cNvSpPr/>
          <p:nvPr/>
        </p:nvSpPr>
        <p:spPr>
          <a:xfrm>
            <a:off x="1836880" y="248392"/>
            <a:ext cx="15923" cy="115776"/>
          </a:xfrm>
          <a:custGeom>
            <a:avLst/>
            <a:gdLst/>
            <a:ahLst/>
            <a:cxnLst/>
            <a:rect l="l" t="t" r="r" b="b"/>
            <a:pathLst>
              <a:path w="270" h="2324" extrusionOk="0">
                <a:moveTo>
                  <a:pt x="67" y="1"/>
                </a:moveTo>
                <a:lnTo>
                  <a:pt x="34" y="34"/>
                </a:lnTo>
                <a:lnTo>
                  <a:pt x="34" y="304"/>
                </a:lnTo>
                <a:lnTo>
                  <a:pt x="34" y="539"/>
                </a:lnTo>
                <a:lnTo>
                  <a:pt x="34" y="1078"/>
                </a:lnTo>
                <a:lnTo>
                  <a:pt x="0" y="1684"/>
                </a:lnTo>
                <a:lnTo>
                  <a:pt x="0" y="1987"/>
                </a:lnTo>
                <a:lnTo>
                  <a:pt x="34" y="2256"/>
                </a:lnTo>
                <a:lnTo>
                  <a:pt x="67" y="2324"/>
                </a:lnTo>
                <a:lnTo>
                  <a:pt x="168" y="2324"/>
                </a:lnTo>
                <a:lnTo>
                  <a:pt x="202" y="2290"/>
                </a:lnTo>
                <a:lnTo>
                  <a:pt x="236" y="1987"/>
                </a:lnTo>
                <a:lnTo>
                  <a:pt x="269" y="1684"/>
                </a:lnTo>
                <a:lnTo>
                  <a:pt x="236" y="1078"/>
                </a:lnTo>
                <a:lnTo>
                  <a:pt x="236" y="539"/>
                </a:lnTo>
                <a:lnTo>
                  <a:pt x="202" y="270"/>
                </a:lnTo>
                <a:lnTo>
                  <a:pt x="135" y="34"/>
                </a:lnTo>
                <a:lnTo>
                  <a:pt x="13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18"/>
          <p:cNvSpPr/>
          <p:nvPr/>
        </p:nvSpPr>
        <p:spPr>
          <a:xfrm>
            <a:off x="597874" y="325559"/>
            <a:ext cx="43700" cy="52059"/>
          </a:xfrm>
          <a:custGeom>
            <a:avLst/>
            <a:gdLst/>
            <a:ahLst/>
            <a:cxnLst/>
            <a:rect l="l" t="t" r="r" b="b"/>
            <a:pathLst>
              <a:path w="741" h="1045" extrusionOk="0">
                <a:moveTo>
                  <a:pt x="438" y="270"/>
                </a:moveTo>
                <a:lnTo>
                  <a:pt x="539" y="303"/>
                </a:lnTo>
                <a:lnTo>
                  <a:pt x="573" y="371"/>
                </a:lnTo>
                <a:lnTo>
                  <a:pt x="606" y="438"/>
                </a:lnTo>
                <a:lnTo>
                  <a:pt x="606" y="606"/>
                </a:lnTo>
                <a:lnTo>
                  <a:pt x="539" y="674"/>
                </a:lnTo>
                <a:lnTo>
                  <a:pt x="505" y="741"/>
                </a:lnTo>
                <a:lnTo>
                  <a:pt x="337" y="842"/>
                </a:lnTo>
                <a:lnTo>
                  <a:pt x="303" y="842"/>
                </a:lnTo>
                <a:lnTo>
                  <a:pt x="270" y="472"/>
                </a:lnTo>
                <a:lnTo>
                  <a:pt x="303" y="270"/>
                </a:lnTo>
                <a:lnTo>
                  <a:pt x="337" y="303"/>
                </a:lnTo>
                <a:lnTo>
                  <a:pt x="438" y="270"/>
                </a:lnTo>
                <a:close/>
                <a:moveTo>
                  <a:pt x="270" y="0"/>
                </a:moveTo>
                <a:lnTo>
                  <a:pt x="270" y="34"/>
                </a:lnTo>
                <a:lnTo>
                  <a:pt x="202" y="101"/>
                </a:lnTo>
                <a:lnTo>
                  <a:pt x="135" y="202"/>
                </a:lnTo>
                <a:lnTo>
                  <a:pt x="101" y="404"/>
                </a:lnTo>
                <a:lnTo>
                  <a:pt x="101" y="640"/>
                </a:lnTo>
                <a:lnTo>
                  <a:pt x="135" y="876"/>
                </a:lnTo>
                <a:lnTo>
                  <a:pt x="34" y="876"/>
                </a:lnTo>
                <a:lnTo>
                  <a:pt x="0" y="909"/>
                </a:lnTo>
                <a:lnTo>
                  <a:pt x="0" y="943"/>
                </a:lnTo>
                <a:lnTo>
                  <a:pt x="0" y="1010"/>
                </a:lnTo>
                <a:lnTo>
                  <a:pt x="34" y="1010"/>
                </a:lnTo>
                <a:lnTo>
                  <a:pt x="135" y="1044"/>
                </a:lnTo>
                <a:lnTo>
                  <a:pt x="236" y="1044"/>
                </a:lnTo>
                <a:lnTo>
                  <a:pt x="337" y="1010"/>
                </a:lnTo>
                <a:lnTo>
                  <a:pt x="438" y="977"/>
                </a:lnTo>
                <a:lnTo>
                  <a:pt x="606" y="808"/>
                </a:lnTo>
                <a:lnTo>
                  <a:pt x="741" y="640"/>
                </a:lnTo>
                <a:lnTo>
                  <a:pt x="741" y="539"/>
                </a:lnTo>
                <a:lnTo>
                  <a:pt x="741" y="438"/>
                </a:lnTo>
                <a:lnTo>
                  <a:pt x="707" y="337"/>
                </a:lnTo>
                <a:lnTo>
                  <a:pt x="674" y="236"/>
                </a:lnTo>
                <a:lnTo>
                  <a:pt x="606" y="169"/>
                </a:lnTo>
                <a:lnTo>
                  <a:pt x="303" y="169"/>
                </a:lnTo>
                <a:lnTo>
                  <a:pt x="303" y="34"/>
                </a:lnTo>
                <a:lnTo>
                  <a:pt x="27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8"/>
          <p:cNvSpPr/>
          <p:nvPr/>
        </p:nvSpPr>
        <p:spPr>
          <a:xfrm>
            <a:off x="268263" y="567074"/>
            <a:ext cx="148971" cy="137596"/>
          </a:xfrm>
          <a:custGeom>
            <a:avLst/>
            <a:gdLst/>
            <a:ahLst/>
            <a:cxnLst/>
            <a:rect l="l" t="t" r="r" b="b"/>
            <a:pathLst>
              <a:path w="2526" h="2762" extrusionOk="0">
                <a:moveTo>
                  <a:pt x="2256" y="236"/>
                </a:moveTo>
                <a:lnTo>
                  <a:pt x="2256" y="640"/>
                </a:lnTo>
                <a:lnTo>
                  <a:pt x="2290" y="1078"/>
                </a:lnTo>
                <a:lnTo>
                  <a:pt x="2290" y="1785"/>
                </a:lnTo>
                <a:lnTo>
                  <a:pt x="2323" y="2492"/>
                </a:lnTo>
                <a:lnTo>
                  <a:pt x="1448" y="2492"/>
                </a:lnTo>
                <a:lnTo>
                  <a:pt x="909" y="2526"/>
                </a:lnTo>
                <a:lnTo>
                  <a:pt x="640" y="2559"/>
                </a:lnTo>
                <a:lnTo>
                  <a:pt x="371" y="2593"/>
                </a:lnTo>
                <a:lnTo>
                  <a:pt x="337" y="1886"/>
                </a:lnTo>
                <a:lnTo>
                  <a:pt x="236" y="1145"/>
                </a:lnTo>
                <a:lnTo>
                  <a:pt x="202" y="708"/>
                </a:lnTo>
                <a:lnTo>
                  <a:pt x="135" y="270"/>
                </a:lnTo>
                <a:lnTo>
                  <a:pt x="1179" y="270"/>
                </a:lnTo>
                <a:lnTo>
                  <a:pt x="2256" y="236"/>
                </a:lnTo>
                <a:close/>
                <a:moveTo>
                  <a:pt x="2222" y="1"/>
                </a:moveTo>
                <a:lnTo>
                  <a:pt x="1179" y="34"/>
                </a:lnTo>
                <a:lnTo>
                  <a:pt x="640" y="34"/>
                </a:lnTo>
                <a:lnTo>
                  <a:pt x="135" y="68"/>
                </a:lnTo>
                <a:lnTo>
                  <a:pt x="68" y="135"/>
                </a:lnTo>
                <a:lnTo>
                  <a:pt x="34" y="203"/>
                </a:lnTo>
                <a:lnTo>
                  <a:pt x="0" y="438"/>
                </a:lnTo>
                <a:lnTo>
                  <a:pt x="0" y="674"/>
                </a:lnTo>
                <a:lnTo>
                  <a:pt x="34" y="1145"/>
                </a:lnTo>
                <a:lnTo>
                  <a:pt x="101" y="1920"/>
                </a:lnTo>
                <a:lnTo>
                  <a:pt x="135" y="2357"/>
                </a:lnTo>
                <a:lnTo>
                  <a:pt x="236" y="2694"/>
                </a:lnTo>
                <a:lnTo>
                  <a:pt x="236" y="2728"/>
                </a:lnTo>
                <a:lnTo>
                  <a:pt x="270" y="2761"/>
                </a:lnTo>
                <a:lnTo>
                  <a:pt x="337" y="2728"/>
                </a:lnTo>
                <a:lnTo>
                  <a:pt x="371" y="2728"/>
                </a:lnTo>
                <a:lnTo>
                  <a:pt x="606" y="2761"/>
                </a:lnTo>
                <a:lnTo>
                  <a:pt x="842" y="2761"/>
                </a:lnTo>
                <a:lnTo>
                  <a:pt x="1313" y="2728"/>
                </a:lnTo>
                <a:lnTo>
                  <a:pt x="2088" y="2728"/>
                </a:lnTo>
                <a:lnTo>
                  <a:pt x="2357" y="2694"/>
                </a:lnTo>
                <a:lnTo>
                  <a:pt x="2492" y="2694"/>
                </a:lnTo>
                <a:lnTo>
                  <a:pt x="2492" y="2660"/>
                </a:lnTo>
                <a:lnTo>
                  <a:pt x="2525" y="2324"/>
                </a:lnTo>
                <a:lnTo>
                  <a:pt x="2525" y="1953"/>
                </a:lnTo>
                <a:lnTo>
                  <a:pt x="2492" y="1246"/>
                </a:lnTo>
                <a:lnTo>
                  <a:pt x="2458" y="640"/>
                </a:lnTo>
                <a:lnTo>
                  <a:pt x="2424" y="337"/>
                </a:lnTo>
                <a:lnTo>
                  <a:pt x="2357" y="68"/>
                </a:lnTo>
                <a:lnTo>
                  <a:pt x="2323" y="34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18"/>
          <p:cNvSpPr/>
          <p:nvPr/>
        </p:nvSpPr>
        <p:spPr>
          <a:xfrm>
            <a:off x="546212" y="283613"/>
            <a:ext cx="147025" cy="130871"/>
          </a:xfrm>
          <a:custGeom>
            <a:avLst/>
            <a:gdLst/>
            <a:ahLst/>
            <a:cxnLst/>
            <a:rect l="l" t="t" r="r" b="b"/>
            <a:pathLst>
              <a:path w="2493" h="2627" extrusionOk="0">
                <a:moveTo>
                  <a:pt x="2223" y="135"/>
                </a:moveTo>
                <a:lnTo>
                  <a:pt x="2257" y="1213"/>
                </a:lnTo>
                <a:lnTo>
                  <a:pt x="2223" y="2290"/>
                </a:lnTo>
                <a:lnTo>
                  <a:pt x="1752" y="2324"/>
                </a:lnTo>
                <a:lnTo>
                  <a:pt x="1247" y="2357"/>
                </a:lnTo>
                <a:lnTo>
                  <a:pt x="775" y="2357"/>
                </a:lnTo>
                <a:lnTo>
                  <a:pt x="539" y="2391"/>
                </a:lnTo>
                <a:lnTo>
                  <a:pt x="337" y="2425"/>
                </a:lnTo>
                <a:lnTo>
                  <a:pt x="304" y="2425"/>
                </a:lnTo>
                <a:lnTo>
                  <a:pt x="304" y="2391"/>
                </a:lnTo>
                <a:lnTo>
                  <a:pt x="337" y="1886"/>
                </a:lnTo>
                <a:lnTo>
                  <a:pt x="304" y="1347"/>
                </a:lnTo>
                <a:lnTo>
                  <a:pt x="236" y="809"/>
                </a:lnTo>
                <a:lnTo>
                  <a:pt x="135" y="270"/>
                </a:lnTo>
                <a:lnTo>
                  <a:pt x="1213" y="270"/>
                </a:lnTo>
                <a:lnTo>
                  <a:pt x="1718" y="236"/>
                </a:lnTo>
                <a:lnTo>
                  <a:pt x="2223" y="135"/>
                </a:lnTo>
                <a:close/>
                <a:moveTo>
                  <a:pt x="1718" y="1"/>
                </a:moveTo>
                <a:lnTo>
                  <a:pt x="1179" y="34"/>
                </a:lnTo>
                <a:lnTo>
                  <a:pt x="640" y="68"/>
                </a:lnTo>
                <a:lnTo>
                  <a:pt x="102" y="68"/>
                </a:lnTo>
                <a:lnTo>
                  <a:pt x="34" y="102"/>
                </a:lnTo>
                <a:lnTo>
                  <a:pt x="1" y="135"/>
                </a:lnTo>
                <a:lnTo>
                  <a:pt x="1" y="203"/>
                </a:lnTo>
                <a:lnTo>
                  <a:pt x="34" y="270"/>
                </a:lnTo>
                <a:lnTo>
                  <a:pt x="34" y="775"/>
                </a:lnTo>
                <a:lnTo>
                  <a:pt x="34" y="1347"/>
                </a:lnTo>
                <a:lnTo>
                  <a:pt x="68" y="1886"/>
                </a:lnTo>
                <a:lnTo>
                  <a:pt x="135" y="2391"/>
                </a:lnTo>
                <a:lnTo>
                  <a:pt x="169" y="2458"/>
                </a:lnTo>
                <a:lnTo>
                  <a:pt x="203" y="2458"/>
                </a:lnTo>
                <a:lnTo>
                  <a:pt x="236" y="2492"/>
                </a:lnTo>
                <a:lnTo>
                  <a:pt x="270" y="2458"/>
                </a:lnTo>
                <a:lnTo>
                  <a:pt x="270" y="2526"/>
                </a:lnTo>
                <a:lnTo>
                  <a:pt x="337" y="2559"/>
                </a:lnTo>
                <a:lnTo>
                  <a:pt x="539" y="2593"/>
                </a:lnTo>
                <a:lnTo>
                  <a:pt x="775" y="2627"/>
                </a:lnTo>
                <a:lnTo>
                  <a:pt x="1280" y="2593"/>
                </a:lnTo>
                <a:lnTo>
                  <a:pt x="1752" y="2526"/>
                </a:lnTo>
                <a:lnTo>
                  <a:pt x="2223" y="2425"/>
                </a:lnTo>
                <a:lnTo>
                  <a:pt x="2223" y="2492"/>
                </a:lnTo>
                <a:lnTo>
                  <a:pt x="2257" y="2559"/>
                </a:lnTo>
                <a:lnTo>
                  <a:pt x="2324" y="2593"/>
                </a:lnTo>
                <a:lnTo>
                  <a:pt x="2391" y="2593"/>
                </a:lnTo>
                <a:lnTo>
                  <a:pt x="2425" y="2526"/>
                </a:lnTo>
                <a:lnTo>
                  <a:pt x="2492" y="1920"/>
                </a:lnTo>
                <a:lnTo>
                  <a:pt x="2492" y="1314"/>
                </a:lnTo>
                <a:lnTo>
                  <a:pt x="2492" y="708"/>
                </a:lnTo>
                <a:lnTo>
                  <a:pt x="2391" y="102"/>
                </a:lnTo>
                <a:lnTo>
                  <a:pt x="2391" y="68"/>
                </a:lnTo>
                <a:lnTo>
                  <a:pt x="2324" y="68"/>
                </a:lnTo>
                <a:lnTo>
                  <a:pt x="232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18"/>
          <p:cNvSpPr/>
          <p:nvPr/>
        </p:nvSpPr>
        <p:spPr>
          <a:xfrm>
            <a:off x="641516" y="424497"/>
            <a:ext cx="19934" cy="115776"/>
          </a:xfrm>
          <a:custGeom>
            <a:avLst/>
            <a:gdLst/>
            <a:ahLst/>
            <a:cxnLst/>
            <a:rect l="l" t="t" r="r" b="b"/>
            <a:pathLst>
              <a:path w="338" h="2324" extrusionOk="0">
                <a:moveTo>
                  <a:pt x="68" y="1"/>
                </a:moveTo>
                <a:lnTo>
                  <a:pt x="35" y="34"/>
                </a:lnTo>
                <a:lnTo>
                  <a:pt x="1" y="304"/>
                </a:lnTo>
                <a:lnTo>
                  <a:pt x="1" y="573"/>
                </a:lnTo>
                <a:lnTo>
                  <a:pt x="35" y="1078"/>
                </a:lnTo>
                <a:lnTo>
                  <a:pt x="68" y="1684"/>
                </a:lnTo>
                <a:lnTo>
                  <a:pt x="102" y="1987"/>
                </a:lnTo>
                <a:lnTo>
                  <a:pt x="169" y="2290"/>
                </a:lnTo>
                <a:lnTo>
                  <a:pt x="203" y="2324"/>
                </a:lnTo>
                <a:lnTo>
                  <a:pt x="304" y="2324"/>
                </a:lnTo>
                <a:lnTo>
                  <a:pt x="304" y="2257"/>
                </a:lnTo>
                <a:lnTo>
                  <a:pt x="338" y="1987"/>
                </a:lnTo>
                <a:lnTo>
                  <a:pt x="304" y="1684"/>
                </a:lnTo>
                <a:lnTo>
                  <a:pt x="237" y="1078"/>
                </a:lnTo>
                <a:lnTo>
                  <a:pt x="203" y="539"/>
                </a:lnTo>
                <a:lnTo>
                  <a:pt x="169" y="304"/>
                </a:lnTo>
                <a:lnTo>
                  <a:pt x="136" y="34"/>
                </a:lnTo>
                <a:lnTo>
                  <a:pt x="13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18"/>
          <p:cNvSpPr/>
          <p:nvPr/>
        </p:nvSpPr>
        <p:spPr>
          <a:xfrm>
            <a:off x="365572" y="469781"/>
            <a:ext cx="43700" cy="43690"/>
          </a:xfrm>
          <a:custGeom>
            <a:avLst/>
            <a:gdLst/>
            <a:ahLst/>
            <a:cxnLst/>
            <a:rect l="l" t="t" r="r" b="b"/>
            <a:pathLst>
              <a:path w="741" h="877" extrusionOk="0">
                <a:moveTo>
                  <a:pt x="101" y="1"/>
                </a:moveTo>
                <a:lnTo>
                  <a:pt x="34" y="34"/>
                </a:lnTo>
                <a:lnTo>
                  <a:pt x="0" y="68"/>
                </a:lnTo>
                <a:lnTo>
                  <a:pt x="0" y="102"/>
                </a:lnTo>
                <a:lnTo>
                  <a:pt x="34" y="169"/>
                </a:lnTo>
                <a:lnTo>
                  <a:pt x="135" y="203"/>
                </a:lnTo>
                <a:lnTo>
                  <a:pt x="337" y="270"/>
                </a:lnTo>
                <a:lnTo>
                  <a:pt x="168" y="472"/>
                </a:lnTo>
                <a:lnTo>
                  <a:pt x="34" y="708"/>
                </a:lnTo>
                <a:lnTo>
                  <a:pt x="0" y="775"/>
                </a:lnTo>
                <a:lnTo>
                  <a:pt x="34" y="842"/>
                </a:lnTo>
                <a:lnTo>
                  <a:pt x="101" y="876"/>
                </a:lnTo>
                <a:lnTo>
                  <a:pt x="168" y="876"/>
                </a:lnTo>
                <a:lnTo>
                  <a:pt x="505" y="775"/>
                </a:lnTo>
                <a:lnTo>
                  <a:pt x="673" y="741"/>
                </a:lnTo>
                <a:lnTo>
                  <a:pt x="707" y="708"/>
                </a:lnTo>
                <a:lnTo>
                  <a:pt x="741" y="640"/>
                </a:lnTo>
                <a:lnTo>
                  <a:pt x="741" y="573"/>
                </a:lnTo>
                <a:lnTo>
                  <a:pt x="673" y="539"/>
                </a:lnTo>
                <a:lnTo>
                  <a:pt x="640" y="539"/>
                </a:lnTo>
                <a:lnTo>
                  <a:pt x="505" y="573"/>
                </a:lnTo>
                <a:lnTo>
                  <a:pt x="370" y="607"/>
                </a:lnTo>
                <a:lnTo>
                  <a:pt x="640" y="236"/>
                </a:lnTo>
                <a:lnTo>
                  <a:pt x="673" y="169"/>
                </a:lnTo>
                <a:lnTo>
                  <a:pt x="640" y="135"/>
                </a:lnTo>
                <a:lnTo>
                  <a:pt x="606" y="102"/>
                </a:lnTo>
                <a:lnTo>
                  <a:pt x="539" y="68"/>
                </a:lnTo>
                <a:lnTo>
                  <a:pt x="236" y="34"/>
                </a:lnTo>
                <a:lnTo>
                  <a:pt x="10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18"/>
          <p:cNvSpPr/>
          <p:nvPr/>
        </p:nvSpPr>
        <p:spPr>
          <a:xfrm>
            <a:off x="307953" y="429528"/>
            <a:ext cx="148971" cy="119163"/>
          </a:xfrm>
          <a:custGeom>
            <a:avLst/>
            <a:gdLst/>
            <a:ahLst/>
            <a:cxnLst/>
            <a:rect l="l" t="t" r="r" b="b"/>
            <a:pathLst>
              <a:path w="2526" h="2392" extrusionOk="0">
                <a:moveTo>
                  <a:pt x="2256" y="236"/>
                </a:moveTo>
                <a:lnTo>
                  <a:pt x="2256" y="674"/>
                </a:lnTo>
                <a:lnTo>
                  <a:pt x="2290" y="1112"/>
                </a:lnTo>
                <a:lnTo>
                  <a:pt x="2290" y="1617"/>
                </a:lnTo>
                <a:lnTo>
                  <a:pt x="2324" y="2122"/>
                </a:lnTo>
                <a:lnTo>
                  <a:pt x="1448" y="2122"/>
                </a:lnTo>
                <a:lnTo>
                  <a:pt x="910" y="2156"/>
                </a:lnTo>
                <a:lnTo>
                  <a:pt x="640" y="2156"/>
                </a:lnTo>
                <a:lnTo>
                  <a:pt x="371" y="2223"/>
                </a:lnTo>
                <a:lnTo>
                  <a:pt x="304" y="1684"/>
                </a:lnTo>
                <a:lnTo>
                  <a:pt x="236" y="1145"/>
                </a:lnTo>
                <a:lnTo>
                  <a:pt x="203" y="708"/>
                </a:lnTo>
                <a:lnTo>
                  <a:pt x="169" y="270"/>
                </a:lnTo>
                <a:lnTo>
                  <a:pt x="169" y="270"/>
                </a:lnTo>
                <a:lnTo>
                  <a:pt x="674" y="304"/>
                </a:lnTo>
                <a:lnTo>
                  <a:pt x="1213" y="270"/>
                </a:lnTo>
                <a:lnTo>
                  <a:pt x="2256" y="236"/>
                </a:lnTo>
                <a:close/>
                <a:moveTo>
                  <a:pt x="2256" y="1"/>
                </a:moveTo>
                <a:lnTo>
                  <a:pt x="1179" y="34"/>
                </a:lnTo>
                <a:lnTo>
                  <a:pt x="674" y="68"/>
                </a:lnTo>
                <a:lnTo>
                  <a:pt x="135" y="102"/>
                </a:lnTo>
                <a:lnTo>
                  <a:pt x="68" y="135"/>
                </a:lnTo>
                <a:lnTo>
                  <a:pt x="34" y="203"/>
                </a:lnTo>
                <a:lnTo>
                  <a:pt x="1" y="438"/>
                </a:lnTo>
                <a:lnTo>
                  <a:pt x="1" y="674"/>
                </a:lnTo>
                <a:lnTo>
                  <a:pt x="34" y="1179"/>
                </a:lnTo>
                <a:lnTo>
                  <a:pt x="102" y="1751"/>
                </a:lnTo>
                <a:lnTo>
                  <a:pt x="135" y="2055"/>
                </a:lnTo>
                <a:lnTo>
                  <a:pt x="203" y="2324"/>
                </a:lnTo>
                <a:lnTo>
                  <a:pt x="236" y="2358"/>
                </a:lnTo>
                <a:lnTo>
                  <a:pt x="371" y="2358"/>
                </a:lnTo>
                <a:lnTo>
                  <a:pt x="573" y="2391"/>
                </a:lnTo>
                <a:lnTo>
                  <a:pt x="842" y="2391"/>
                </a:lnTo>
                <a:lnTo>
                  <a:pt x="1314" y="2358"/>
                </a:lnTo>
                <a:lnTo>
                  <a:pt x="2088" y="2358"/>
                </a:lnTo>
                <a:lnTo>
                  <a:pt x="2357" y="2324"/>
                </a:lnTo>
                <a:lnTo>
                  <a:pt x="2458" y="2324"/>
                </a:lnTo>
                <a:lnTo>
                  <a:pt x="2492" y="2290"/>
                </a:lnTo>
                <a:lnTo>
                  <a:pt x="2526" y="2021"/>
                </a:lnTo>
                <a:lnTo>
                  <a:pt x="2526" y="1785"/>
                </a:lnTo>
                <a:lnTo>
                  <a:pt x="2492" y="1246"/>
                </a:lnTo>
                <a:lnTo>
                  <a:pt x="2458" y="674"/>
                </a:lnTo>
                <a:lnTo>
                  <a:pt x="2425" y="371"/>
                </a:lnTo>
                <a:lnTo>
                  <a:pt x="2357" y="68"/>
                </a:lnTo>
                <a:lnTo>
                  <a:pt x="2324" y="34"/>
                </a:lnTo>
                <a:lnTo>
                  <a:pt x="2290" y="34"/>
                </a:lnTo>
                <a:lnTo>
                  <a:pt x="225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8"/>
          <p:cNvSpPr/>
          <p:nvPr/>
        </p:nvSpPr>
        <p:spPr>
          <a:xfrm>
            <a:off x="1302744" y="394307"/>
            <a:ext cx="152922" cy="120807"/>
          </a:xfrm>
          <a:custGeom>
            <a:avLst/>
            <a:gdLst/>
            <a:ahLst/>
            <a:cxnLst/>
            <a:rect l="l" t="t" r="r" b="b"/>
            <a:pathLst>
              <a:path w="2593" h="2425" extrusionOk="0">
                <a:moveTo>
                  <a:pt x="2391" y="1"/>
                </a:moveTo>
                <a:lnTo>
                  <a:pt x="2357" y="34"/>
                </a:lnTo>
                <a:lnTo>
                  <a:pt x="2323" y="135"/>
                </a:lnTo>
                <a:lnTo>
                  <a:pt x="1751" y="102"/>
                </a:lnTo>
                <a:lnTo>
                  <a:pt x="1179" y="68"/>
                </a:lnTo>
                <a:lnTo>
                  <a:pt x="674" y="34"/>
                </a:lnTo>
                <a:lnTo>
                  <a:pt x="404" y="68"/>
                </a:lnTo>
                <a:lnTo>
                  <a:pt x="303" y="135"/>
                </a:lnTo>
                <a:lnTo>
                  <a:pt x="202" y="169"/>
                </a:lnTo>
                <a:lnTo>
                  <a:pt x="202" y="203"/>
                </a:lnTo>
                <a:lnTo>
                  <a:pt x="371" y="270"/>
                </a:lnTo>
                <a:lnTo>
                  <a:pt x="573" y="304"/>
                </a:lnTo>
                <a:lnTo>
                  <a:pt x="1684" y="304"/>
                </a:lnTo>
                <a:lnTo>
                  <a:pt x="2323" y="337"/>
                </a:lnTo>
                <a:lnTo>
                  <a:pt x="2323" y="708"/>
                </a:lnTo>
                <a:lnTo>
                  <a:pt x="2323" y="1078"/>
                </a:lnTo>
                <a:lnTo>
                  <a:pt x="2323" y="1583"/>
                </a:lnTo>
                <a:lnTo>
                  <a:pt x="2357" y="1852"/>
                </a:lnTo>
                <a:lnTo>
                  <a:pt x="2387" y="2088"/>
                </a:lnTo>
                <a:lnTo>
                  <a:pt x="2387" y="2088"/>
                </a:lnTo>
                <a:lnTo>
                  <a:pt x="1347" y="2122"/>
                </a:lnTo>
                <a:lnTo>
                  <a:pt x="808" y="2155"/>
                </a:lnTo>
                <a:lnTo>
                  <a:pt x="539" y="2189"/>
                </a:lnTo>
                <a:lnTo>
                  <a:pt x="303" y="2256"/>
                </a:lnTo>
                <a:lnTo>
                  <a:pt x="270" y="1751"/>
                </a:lnTo>
                <a:lnTo>
                  <a:pt x="236" y="1246"/>
                </a:lnTo>
                <a:lnTo>
                  <a:pt x="270" y="708"/>
                </a:lnTo>
                <a:lnTo>
                  <a:pt x="236" y="438"/>
                </a:lnTo>
                <a:lnTo>
                  <a:pt x="202" y="304"/>
                </a:lnTo>
                <a:lnTo>
                  <a:pt x="169" y="203"/>
                </a:lnTo>
                <a:lnTo>
                  <a:pt x="68" y="337"/>
                </a:lnTo>
                <a:lnTo>
                  <a:pt x="34" y="506"/>
                </a:lnTo>
                <a:lnTo>
                  <a:pt x="0" y="876"/>
                </a:lnTo>
                <a:lnTo>
                  <a:pt x="34" y="1583"/>
                </a:lnTo>
                <a:lnTo>
                  <a:pt x="34" y="1819"/>
                </a:lnTo>
                <a:lnTo>
                  <a:pt x="34" y="2088"/>
                </a:lnTo>
                <a:lnTo>
                  <a:pt x="68" y="2189"/>
                </a:lnTo>
                <a:lnTo>
                  <a:pt x="101" y="2290"/>
                </a:lnTo>
                <a:lnTo>
                  <a:pt x="169" y="2391"/>
                </a:lnTo>
                <a:lnTo>
                  <a:pt x="270" y="2425"/>
                </a:lnTo>
                <a:lnTo>
                  <a:pt x="303" y="2425"/>
                </a:lnTo>
                <a:lnTo>
                  <a:pt x="337" y="2391"/>
                </a:lnTo>
                <a:lnTo>
                  <a:pt x="337" y="2357"/>
                </a:lnTo>
                <a:lnTo>
                  <a:pt x="573" y="2391"/>
                </a:lnTo>
                <a:lnTo>
                  <a:pt x="842" y="2425"/>
                </a:lnTo>
                <a:lnTo>
                  <a:pt x="1347" y="2391"/>
                </a:lnTo>
                <a:lnTo>
                  <a:pt x="2391" y="2324"/>
                </a:lnTo>
                <a:lnTo>
                  <a:pt x="2458" y="2290"/>
                </a:lnTo>
                <a:lnTo>
                  <a:pt x="2492" y="2324"/>
                </a:lnTo>
                <a:lnTo>
                  <a:pt x="2525" y="2324"/>
                </a:lnTo>
                <a:lnTo>
                  <a:pt x="2559" y="2290"/>
                </a:lnTo>
                <a:lnTo>
                  <a:pt x="2593" y="2021"/>
                </a:lnTo>
                <a:lnTo>
                  <a:pt x="2559" y="1785"/>
                </a:lnTo>
                <a:lnTo>
                  <a:pt x="2525" y="1246"/>
                </a:lnTo>
                <a:lnTo>
                  <a:pt x="2525" y="640"/>
                </a:lnTo>
                <a:lnTo>
                  <a:pt x="2492" y="337"/>
                </a:lnTo>
                <a:lnTo>
                  <a:pt x="2458" y="34"/>
                </a:lnTo>
                <a:lnTo>
                  <a:pt x="242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18"/>
          <p:cNvSpPr/>
          <p:nvPr/>
        </p:nvSpPr>
        <p:spPr>
          <a:xfrm>
            <a:off x="8461248" y="2131942"/>
            <a:ext cx="698972" cy="900750"/>
          </a:xfrm>
          <a:custGeom>
            <a:avLst/>
            <a:gdLst/>
            <a:ahLst/>
            <a:cxnLst/>
            <a:rect l="l" t="t" r="r" b="b"/>
            <a:pathLst>
              <a:path w="11852" h="18081" extrusionOk="0">
                <a:moveTo>
                  <a:pt x="8721" y="1"/>
                </a:moveTo>
                <a:lnTo>
                  <a:pt x="6431" y="506"/>
                </a:lnTo>
                <a:lnTo>
                  <a:pt x="4142" y="1045"/>
                </a:lnTo>
                <a:lnTo>
                  <a:pt x="1886" y="1651"/>
                </a:lnTo>
                <a:lnTo>
                  <a:pt x="977" y="1886"/>
                </a:lnTo>
                <a:lnTo>
                  <a:pt x="742" y="1954"/>
                </a:lnTo>
                <a:lnTo>
                  <a:pt x="540" y="2055"/>
                </a:lnTo>
                <a:lnTo>
                  <a:pt x="338" y="2156"/>
                </a:lnTo>
                <a:lnTo>
                  <a:pt x="169" y="2290"/>
                </a:lnTo>
                <a:lnTo>
                  <a:pt x="169" y="2324"/>
                </a:lnTo>
                <a:lnTo>
                  <a:pt x="136" y="2257"/>
                </a:lnTo>
                <a:lnTo>
                  <a:pt x="68" y="2223"/>
                </a:lnTo>
                <a:lnTo>
                  <a:pt x="1" y="2223"/>
                </a:lnTo>
                <a:lnTo>
                  <a:pt x="1" y="2290"/>
                </a:lnTo>
                <a:lnTo>
                  <a:pt x="35" y="2762"/>
                </a:lnTo>
                <a:lnTo>
                  <a:pt x="136" y="3233"/>
                </a:lnTo>
                <a:lnTo>
                  <a:pt x="371" y="4176"/>
                </a:lnTo>
                <a:lnTo>
                  <a:pt x="641" y="5118"/>
                </a:lnTo>
                <a:lnTo>
                  <a:pt x="876" y="6061"/>
                </a:lnTo>
                <a:lnTo>
                  <a:pt x="1785" y="10068"/>
                </a:lnTo>
                <a:lnTo>
                  <a:pt x="2223" y="12054"/>
                </a:lnTo>
                <a:lnTo>
                  <a:pt x="2728" y="14040"/>
                </a:lnTo>
                <a:lnTo>
                  <a:pt x="3267" y="16027"/>
                </a:lnTo>
                <a:lnTo>
                  <a:pt x="3536" y="17037"/>
                </a:lnTo>
                <a:lnTo>
                  <a:pt x="3873" y="17980"/>
                </a:lnTo>
                <a:lnTo>
                  <a:pt x="3940" y="18081"/>
                </a:lnTo>
                <a:lnTo>
                  <a:pt x="4007" y="18081"/>
                </a:lnTo>
                <a:lnTo>
                  <a:pt x="4075" y="18047"/>
                </a:lnTo>
                <a:lnTo>
                  <a:pt x="4142" y="17980"/>
                </a:lnTo>
                <a:lnTo>
                  <a:pt x="4681" y="17879"/>
                </a:lnTo>
                <a:lnTo>
                  <a:pt x="5253" y="17710"/>
                </a:lnTo>
                <a:lnTo>
                  <a:pt x="6330" y="17374"/>
                </a:lnTo>
                <a:lnTo>
                  <a:pt x="7576" y="17003"/>
                </a:lnTo>
                <a:lnTo>
                  <a:pt x="8856" y="16667"/>
                </a:lnTo>
                <a:lnTo>
                  <a:pt x="10337" y="16296"/>
                </a:lnTo>
                <a:lnTo>
                  <a:pt x="11111" y="16128"/>
                </a:lnTo>
                <a:lnTo>
                  <a:pt x="11852" y="15892"/>
                </a:lnTo>
                <a:lnTo>
                  <a:pt x="11852" y="15656"/>
                </a:lnTo>
                <a:lnTo>
                  <a:pt x="11044" y="15892"/>
                </a:lnTo>
                <a:lnTo>
                  <a:pt x="10202" y="16094"/>
                </a:lnTo>
                <a:lnTo>
                  <a:pt x="8519" y="16532"/>
                </a:lnTo>
                <a:lnTo>
                  <a:pt x="6263" y="17172"/>
                </a:lnTo>
                <a:lnTo>
                  <a:pt x="5152" y="17475"/>
                </a:lnTo>
                <a:lnTo>
                  <a:pt x="4613" y="17643"/>
                </a:lnTo>
                <a:lnTo>
                  <a:pt x="4108" y="17879"/>
                </a:lnTo>
                <a:lnTo>
                  <a:pt x="3536" y="15926"/>
                </a:lnTo>
                <a:lnTo>
                  <a:pt x="2997" y="13939"/>
                </a:lnTo>
                <a:lnTo>
                  <a:pt x="2526" y="11987"/>
                </a:lnTo>
                <a:lnTo>
                  <a:pt x="2055" y="9967"/>
                </a:lnTo>
                <a:lnTo>
                  <a:pt x="1146" y="5960"/>
                </a:lnTo>
                <a:lnTo>
                  <a:pt x="742" y="4108"/>
                </a:lnTo>
                <a:lnTo>
                  <a:pt x="506" y="3199"/>
                </a:lnTo>
                <a:lnTo>
                  <a:pt x="338" y="2762"/>
                </a:lnTo>
                <a:lnTo>
                  <a:pt x="182" y="2358"/>
                </a:lnTo>
                <a:lnTo>
                  <a:pt x="405" y="2358"/>
                </a:lnTo>
                <a:lnTo>
                  <a:pt x="641" y="2324"/>
                </a:lnTo>
                <a:lnTo>
                  <a:pt x="1078" y="2223"/>
                </a:lnTo>
                <a:lnTo>
                  <a:pt x="1954" y="1920"/>
                </a:lnTo>
                <a:lnTo>
                  <a:pt x="4209" y="1314"/>
                </a:lnTo>
                <a:lnTo>
                  <a:pt x="6465" y="775"/>
                </a:lnTo>
                <a:lnTo>
                  <a:pt x="8755" y="304"/>
                </a:lnTo>
                <a:lnTo>
                  <a:pt x="8889" y="977"/>
                </a:lnTo>
                <a:lnTo>
                  <a:pt x="9024" y="1651"/>
                </a:lnTo>
                <a:lnTo>
                  <a:pt x="9394" y="3031"/>
                </a:lnTo>
                <a:lnTo>
                  <a:pt x="10303" y="6330"/>
                </a:lnTo>
                <a:lnTo>
                  <a:pt x="11280" y="9664"/>
                </a:lnTo>
                <a:lnTo>
                  <a:pt x="11549" y="10674"/>
                </a:lnTo>
                <a:lnTo>
                  <a:pt x="11852" y="11717"/>
                </a:lnTo>
                <a:lnTo>
                  <a:pt x="11852" y="10640"/>
                </a:lnTo>
                <a:lnTo>
                  <a:pt x="11583" y="9832"/>
                </a:lnTo>
                <a:lnTo>
                  <a:pt x="10640" y="6532"/>
                </a:lnTo>
                <a:lnTo>
                  <a:pt x="9798" y="3469"/>
                </a:lnTo>
                <a:lnTo>
                  <a:pt x="9394" y="1785"/>
                </a:lnTo>
                <a:lnTo>
                  <a:pt x="9159" y="944"/>
                </a:lnTo>
                <a:lnTo>
                  <a:pt x="8923" y="136"/>
                </a:lnTo>
                <a:lnTo>
                  <a:pt x="8889" y="102"/>
                </a:lnTo>
                <a:lnTo>
                  <a:pt x="8822" y="35"/>
                </a:lnTo>
                <a:lnTo>
                  <a:pt x="878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18"/>
          <p:cNvSpPr/>
          <p:nvPr/>
        </p:nvSpPr>
        <p:spPr>
          <a:xfrm>
            <a:off x="5776765" y="151"/>
            <a:ext cx="2988381" cy="759866"/>
          </a:xfrm>
          <a:custGeom>
            <a:avLst/>
            <a:gdLst/>
            <a:ahLst/>
            <a:cxnLst/>
            <a:rect l="l" t="t" r="r" b="b"/>
            <a:pathLst>
              <a:path w="50672" h="15253" extrusionOk="0">
                <a:moveTo>
                  <a:pt x="22592" y="5219"/>
                </a:moveTo>
                <a:lnTo>
                  <a:pt x="22558" y="5859"/>
                </a:lnTo>
                <a:lnTo>
                  <a:pt x="22154" y="5893"/>
                </a:lnTo>
                <a:lnTo>
                  <a:pt x="22188" y="5825"/>
                </a:lnTo>
                <a:lnTo>
                  <a:pt x="22188" y="5758"/>
                </a:lnTo>
                <a:lnTo>
                  <a:pt x="22154" y="5623"/>
                </a:lnTo>
                <a:lnTo>
                  <a:pt x="22121" y="5421"/>
                </a:lnTo>
                <a:lnTo>
                  <a:pt x="22087" y="5253"/>
                </a:lnTo>
                <a:lnTo>
                  <a:pt x="22558" y="5219"/>
                </a:lnTo>
                <a:close/>
                <a:moveTo>
                  <a:pt x="21919" y="5253"/>
                </a:moveTo>
                <a:lnTo>
                  <a:pt x="21919" y="5590"/>
                </a:lnTo>
                <a:lnTo>
                  <a:pt x="21952" y="5758"/>
                </a:lnTo>
                <a:lnTo>
                  <a:pt x="21952" y="5859"/>
                </a:lnTo>
                <a:lnTo>
                  <a:pt x="21986" y="5926"/>
                </a:lnTo>
                <a:lnTo>
                  <a:pt x="21750" y="5960"/>
                </a:lnTo>
                <a:lnTo>
                  <a:pt x="21717" y="5792"/>
                </a:lnTo>
                <a:lnTo>
                  <a:pt x="21649" y="5623"/>
                </a:lnTo>
                <a:lnTo>
                  <a:pt x="21616" y="5455"/>
                </a:lnTo>
                <a:lnTo>
                  <a:pt x="21515" y="5287"/>
                </a:lnTo>
                <a:lnTo>
                  <a:pt x="21919" y="5253"/>
                </a:lnTo>
                <a:close/>
                <a:moveTo>
                  <a:pt x="21447" y="5287"/>
                </a:moveTo>
                <a:lnTo>
                  <a:pt x="21447" y="5455"/>
                </a:lnTo>
                <a:lnTo>
                  <a:pt x="21481" y="5623"/>
                </a:lnTo>
                <a:lnTo>
                  <a:pt x="21515" y="5792"/>
                </a:lnTo>
                <a:lnTo>
                  <a:pt x="21548" y="5960"/>
                </a:lnTo>
                <a:lnTo>
                  <a:pt x="21313" y="5994"/>
                </a:lnTo>
                <a:lnTo>
                  <a:pt x="21313" y="5859"/>
                </a:lnTo>
                <a:lnTo>
                  <a:pt x="21279" y="5724"/>
                </a:lnTo>
                <a:lnTo>
                  <a:pt x="21178" y="5287"/>
                </a:lnTo>
                <a:close/>
                <a:moveTo>
                  <a:pt x="21111" y="5287"/>
                </a:moveTo>
                <a:lnTo>
                  <a:pt x="21144" y="5691"/>
                </a:lnTo>
                <a:lnTo>
                  <a:pt x="21178" y="5859"/>
                </a:lnTo>
                <a:lnTo>
                  <a:pt x="21212" y="5994"/>
                </a:lnTo>
                <a:lnTo>
                  <a:pt x="20909" y="6027"/>
                </a:lnTo>
                <a:lnTo>
                  <a:pt x="20909" y="5960"/>
                </a:lnTo>
                <a:lnTo>
                  <a:pt x="20909" y="5859"/>
                </a:lnTo>
                <a:lnTo>
                  <a:pt x="20841" y="5724"/>
                </a:lnTo>
                <a:lnTo>
                  <a:pt x="20774" y="5320"/>
                </a:lnTo>
                <a:lnTo>
                  <a:pt x="21111" y="5287"/>
                </a:lnTo>
                <a:close/>
                <a:moveTo>
                  <a:pt x="20673" y="5320"/>
                </a:moveTo>
                <a:lnTo>
                  <a:pt x="20673" y="5724"/>
                </a:lnTo>
                <a:lnTo>
                  <a:pt x="20673" y="5893"/>
                </a:lnTo>
                <a:lnTo>
                  <a:pt x="20707" y="5994"/>
                </a:lnTo>
                <a:lnTo>
                  <a:pt x="20740" y="6061"/>
                </a:lnTo>
                <a:lnTo>
                  <a:pt x="20471" y="6061"/>
                </a:lnTo>
                <a:lnTo>
                  <a:pt x="20471" y="5926"/>
                </a:lnTo>
                <a:lnTo>
                  <a:pt x="20437" y="5758"/>
                </a:lnTo>
                <a:lnTo>
                  <a:pt x="20404" y="5522"/>
                </a:lnTo>
                <a:lnTo>
                  <a:pt x="20370" y="5320"/>
                </a:lnTo>
                <a:close/>
                <a:moveTo>
                  <a:pt x="20201" y="5320"/>
                </a:moveTo>
                <a:lnTo>
                  <a:pt x="20201" y="5522"/>
                </a:lnTo>
                <a:lnTo>
                  <a:pt x="20235" y="5691"/>
                </a:lnTo>
                <a:lnTo>
                  <a:pt x="20269" y="5893"/>
                </a:lnTo>
                <a:lnTo>
                  <a:pt x="20269" y="5994"/>
                </a:lnTo>
                <a:lnTo>
                  <a:pt x="20302" y="6095"/>
                </a:lnTo>
                <a:lnTo>
                  <a:pt x="20033" y="6128"/>
                </a:lnTo>
                <a:lnTo>
                  <a:pt x="19999" y="5893"/>
                </a:lnTo>
                <a:lnTo>
                  <a:pt x="19966" y="5623"/>
                </a:lnTo>
                <a:lnTo>
                  <a:pt x="19898" y="5354"/>
                </a:lnTo>
                <a:lnTo>
                  <a:pt x="20201" y="5320"/>
                </a:lnTo>
                <a:close/>
                <a:moveTo>
                  <a:pt x="19730" y="5354"/>
                </a:moveTo>
                <a:lnTo>
                  <a:pt x="19764" y="5623"/>
                </a:lnTo>
                <a:lnTo>
                  <a:pt x="19764" y="5859"/>
                </a:lnTo>
                <a:lnTo>
                  <a:pt x="19797" y="5994"/>
                </a:lnTo>
                <a:lnTo>
                  <a:pt x="19831" y="6162"/>
                </a:lnTo>
                <a:lnTo>
                  <a:pt x="19528" y="6196"/>
                </a:lnTo>
                <a:lnTo>
                  <a:pt x="19494" y="5994"/>
                </a:lnTo>
                <a:lnTo>
                  <a:pt x="19461" y="5825"/>
                </a:lnTo>
                <a:lnTo>
                  <a:pt x="19427" y="5590"/>
                </a:lnTo>
                <a:lnTo>
                  <a:pt x="19360" y="5388"/>
                </a:lnTo>
                <a:lnTo>
                  <a:pt x="19730" y="5354"/>
                </a:lnTo>
                <a:close/>
                <a:moveTo>
                  <a:pt x="22592" y="6095"/>
                </a:moveTo>
                <a:lnTo>
                  <a:pt x="22626" y="7071"/>
                </a:lnTo>
                <a:lnTo>
                  <a:pt x="22693" y="7778"/>
                </a:lnTo>
                <a:lnTo>
                  <a:pt x="22121" y="7778"/>
                </a:lnTo>
                <a:lnTo>
                  <a:pt x="21582" y="7845"/>
                </a:lnTo>
                <a:lnTo>
                  <a:pt x="20505" y="8014"/>
                </a:lnTo>
                <a:lnTo>
                  <a:pt x="19427" y="8115"/>
                </a:lnTo>
                <a:lnTo>
                  <a:pt x="18888" y="8182"/>
                </a:lnTo>
                <a:lnTo>
                  <a:pt x="18350" y="8317"/>
                </a:lnTo>
                <a:lnTo>
                  <a:pt x="18249" y="7441"/>
                </a:lnTo>
                <a:lnTo>
                  <a:pt x="18181" y="7037"/>
                </a:lnTo>
                <a:lnTo>
                  <a:pt x="18114" y="6633"/>
                </a:lnTo>
                <a:lnTo>
                  <a:pt x="18653" y="6600"/>
                </a:lnTo>
                <a:lnTo>
                  <a:pt x="19225" y="6532"/>
                </a:lnTo>
                <a:lnTo>
                  <a:pt x="20336" y="6398"/>
                </a:lnTo>
                <a:lnTo>
                  <a:pt x="21481" y="6229"/>
                </a:lnTo>
                <a:lnTo>
                  <a:pt x="22592" y="6095"/>
                </a:lnTo>
                <a:close/>
                <a:moveTo>
                  <a:pt x="22693" y="7946"/>
                </a:moveTo>
                <a:lnTo>
                  <a:pt x="22760" y="8283"/>
                </a:lnTo>
                <a:lnTo>
                  <a:pt x="22828" y="8653"/>
                </a:lnTo>
                <a:lnTo>
                  <a:pt x="22356" y="8721"/>
                </a:lnTo>
                <a:lnTo>
                  <a:pt x="22289" y="8485"/>
                </a:lnTo>
                <a:lnTo>
                  <a:pt x="22222" y="8047"/>
                </a:lnTo>
                <a:lnTo>
                  <a:pt x="22693" y="7946"/>
                </a:lnTo>
                <a:close/>
                <a:moveTo>
                  <a:pt x="22121" y="8047"/>
                </a:moveTo>
                <a:lnTo>
                  <a:pt x="22121" y="8249"/>
                </a:lnTo>
                <a:lnTo>
                  <a:pt x="22121" y="8451"/>
                </a:lnTo>
                <a:lnTo>
                  <a:pt x="22154" y="8721"/>
                </a:lnTo>
                <a:lnTo>
                  <a:pt x="21784" y="8788"/>
                </a:lnTo>
                <a:lnTo>
                  <a:pt x="21750" y="8586"/>
                </a:lnTo>
                <a:lnTo>
                  <a:pt x="21717" y="8418"/>
                </a:lnTo>
                <a:lnTo>
                  <a:pt x="21683" y="8249"/>
                </a:lnTo>
                <a:lnTo>
                  <a:pt x="21616" y="8115"/>
                </a:lnTo>
                <a:lnTo>
                  <a:pt x="22121" y="8047"/>
                </a:lnTo>
                <a:close/>
                <a:moveTo>
                  <a:pt x="21481" y="8115"/>
                </a:moveTo>
                <a:lnTo>
                  <a:pt x="21481" y="8283"/>
                </a:lnTo>
                <a:lnTo>
                  <a:pt x="21515" y="8418"/>
                </a:lnTo>
                <a:lnTo>
                  <a:pt x="21548" y="8620"/>
                </a:lnTo>
                <a:lnTo>
                  <a:pt x="21582" y="8788"/>
                </a:lnTo>
                <a:lnTo>
                  <a:pt x="21313" y="8822"/>
                </a:lnTo>
                <a:lnTo>
                  <a:pt x="21245" y="8350"/>
                </a:lnTo>
                <a:lnTo>
                  <a:pt x="21178" y="8148"/>
                </a:lnTo>
                <a:lnTo>
                  <a:pt x="21481" y="8115"/>
                </a:lnTo>
                <a:close/>
                <a:moveTo>
                  <a:pt x="20976" y="8182"/>
                </a:moveTo>
                <a:lnTo>
                  <a:pt x="21010" y="8384"/>
                </a:lnTo>
                <a:lnTo>
                  <a:pt x="21077" y="8855"/>
                </a:lnTo>
                <a:lnTo>
                  <a:pt x="20774" y="8889"/>
                </a:lnTo>
                <a:lnTo>
                  <a:pt x="20774" y="8721"/>
                </a:lnTo>
                <a:lnTo>
                  <a:pt x="20740" y="8552"/>
                </a:lnTo>
                <a:lnTo>
                  <a:pt x="20707" y="8384"/>
                </a:lnTo>
                <a:lnTo>
                  <a:pt x="20639" y="8216"/>
                </a:lnTo>
                <a:lnTo>
                  <a:pt x="20976" y="8182"/>
                </a:lnTo>
                <a:close/>
                <a:moveTo>
                  <a:pt x="20505" y="8216"/>
                </a:moveTo>
                <a:lnTo>
                  <a:pt x="20505" y="8418"/>
                </a:lnTo>
                <a:lnTo>
                  <a:pt x="20538" y="8586"/>
                </a:lnTo>
                <a:lnTo>
                  <a:pt x="20538" y="8754"/>
                </a:lnTo>
                <a:lnTo>
                  <a:pt x="20606" y="8923"/>
                </a:lnTo>
                <a:lnTo>
                  <a:pt x="20336" y="8956"/>
                </a:lnTo>
                <a:lnTo>
                  <a:pt x="20336" y="8889"/>
                </a:lnTo>
                <a:lnTo>
                  <a:pt x="20336" y="8788"/>
                </a:lnTo>
                <a:lnTo>
                  <a:pt x="20302" y="8653"/>
                </a:lnTo>
                <a:lnTo>
                  <a:pt x="20235" y="8249"/>
                </a:lnTo>
                <a:lnTo>
                  <a:pt x="20505" y="8216"/>
                </a:lnTo>
                <a:close/>
                <a:moveTo>
                  <a:pt x="20134" y="8283"/>
                </a:moveTo>
                <a:lnTo>
                  <a:pt x="20100" y="8451"/>
                </a:lnTo>
                <a:lnTo>
                  <a:pt x="20100" y="8620"/>
                </a:lnTo>
                <a:lnTo>
                  <a:pt x="20134" y="8822"/>
                </a:lnTo>
                <a:lnTo>
                  <a:pt x="20168" y="8889"/>
                </a:lnTo>
                <a:lnTo>
                  <a:pt x="20235" y="8956"/>
                </a:lnTo>
                <a:lnTo>
                  <a:pt x="19865" y="8990"/>
                </a:lnTo>
                <a:lnTo>
                  <a:pt x="19831" y="8788"/>
                </a:lnTo>
                <a:lnTo>
                  <a:pt x="19764" y="8552"/>
                </a:lnTo>
                <a:lnTo>
                  <a:pt x="19730" y="8350"/>
                </a:lnTo>
                <a:lnTo>
                  <a:pt x="20134" y="8283"/>
                </a:lnTo>
                <a:close/>
                <a:moveTo>
                  <a:pt x="19629" y="8350"/>
                </a:moveTo>
                <a:lnTo>
                  <a:pt x="19595" y="8552"/>
                </a:lnTo>
                <a:lnTo>
                  <a:pt x="19595" y="8754"/>
                </a:lnTo>
                <a:lnTo>
                  <a:pt x="19629" y="9024"/>
                </a:lnTo>
                <a:lnTo>
                  <a:pt x="19292" y="9024"/>
                </a:lnTo>
                <a:lnTo>
                  <a:pt x="19326" y="8956"/>
                </a:lnTo>
                <a:lnTo>
                  <a:pt x="19326" y="8889"/>
                </a:lnTo>
                <a:lnTo>
                  <a:pt x="19292" y="8754"/>
                </a:lnTo>
                <a:lnTo>
                  <a:pt x="19259" y="8586"/>
                </a:lnTo>
                <a:lnTo>
                  <a:pt x="19191" y="8418"/>
                </a:lnTo>
                <a:lnTo>
                  <a:pt x="19629" y="8350"/>
                </a:lnTo>
                <a:close/>
                <a:moveTo>
                  <a:pt x="809" y="8855"/>
                </a:moveTo>
                <a:lnTo>
                  <a:pt x="842" y="9024"/>
                </a:lnTo>
                <a:lnTo>
                  <a:pt x="842" y="9226"/>
                </a:lnTo>
                <a:lnTo>
                  <a:pt x="640" y="9259"/>
                </a:lnTo>
                <a:lnTo>
                  <a:pt x="438" y="9327"/>
                </a:lnTo>
                <a:lnTo>
                  <a:pt x="337" y="9091"/>
                </a:lnTo>
                <a:lnTo>
                  <a:pt x="203" y="8855"/>
                </a:lnTo>
                <a:lnTo>
                  <a:pt x="405" y="8855"/>
                </a:lnTo>
                <a:lnTo>
                  <a:pt x="607" y="8889"/>
                </a:lnTo>
                <a:lnTo>
                  <a:pt x="708" y="8889"/>
                </a:lnTo>
                <a:lnTo>
                  <a:pt x="809" y="8855"/>
                </a:lnTo>
                <a:close/>
                <a:moveTo>
                  <a:pt x="876" y="8586"/>
                </a:moveTo>
                <a:lnTo>
                  <a:pt x="1078" y="8620"/>
                </a:lnTo>
                <a:lnTo>
                  <a:pt x="1448" y="8620"/>
                </a:lnTo>
                <a:lnTo>
                  <a:pt x="1482" y="8855"/>
                </a:lnTo>
                <a:lnTo>
                  <a:pt x="1516" y="9091"/>
                </a:lnTo>
                <a:lnTo>
                  <a:pt x="1516" y="9293"/>
                </a:lnTo>
                <a:lnTo>
                  <a:pt x="1213" y="9360"/>
                </a:lnTo>
                <a:lnTo>
                  <a:pt x="1044" y="9360"/>
                </a:lnTo>
                <a:lnTo>
                  <a:pt x="1044" y="9259"/>
                </a:lnTo>
                <a:lnTo>
                  <a:pt x="1044" y="9226"/>
                </a:lnTo>
                <a:lnTo>
                  <a:pt x="1011" y="9024"/>
                </a:lnTo>
                <a:lnTo>
                  <a:pt x="977" y="8788"/>
                </a:lnTo>
                <a:lnTo>
                  <a:pt x="876" y="8586"/>
                </a:lnTo>
                <a:close/>
                <a:moveTo>
                  <a:pt x="19191" y="5388"/>
                </a:moveTo>
                <a:lnTo>
                  <a:pt x="19191" y="5590"/>
                </a:lnTo>
                <a:lnTo>
                  <a:pt x="19225" y="5825"/>
                </a:lnTo>
                <a:lnTo>
                  <a:pt x="19259" y="6027"/>
                </a:lnTo>
                <a:lnTo>
                  <a:pt x="19326" y="6229"/>
                </a:lnTo>
                <a:lnTo>
                  <a:pt x="18686" y="6330"/>
                </a:lnTo>
                <a:lnTo>
                  <a:pt x="18047" y="6465"/>
                </a:lnTo>
                <a:lnTo>
                  <a:pt x="18013" y="6465"/>
                </a:lnTo>
                <a:lnTo>
                  <a:pt x="17979" y="6499"/>
                </a:lnTo>
                <a:lnTo>
                  <a:pt x="17946" y="6532"/>
                </a:lnTo>
                <a:lnTo>
                  <a:pt x="17946" y="6566"/>
                </a:lnTo>
                <a:lnTo>
                  <a:pt x="17979" y="6600"/>
                </a:lnTo>
                <a:lnTo>
                  <a:pt x="17979" y="7105"/>
                </a:lnTo>
                <a:lnTo>
                  <a:pt x="18013" y="7576"/>
                </a:lnTo>
                <a:lnTo>
                  <a:pt x="18181" y="8552"/>
                </a:lnTo>
                <a:lnTo>
                  <a:pt x="18215" y="8586"/>
                </a:lnTo>
                <a:lnTo>
                  <a:pt x="18249" y="8620"/>
                </a:lnTo>
                <a:lnTo>
                  <a:pt x="18316" y="8620"/>
                </a:lnTo>
                <a:lnTo>
                  <a:pt x="18383" y="8586"/>
                </a:lnTo>
                <a:lnTo>
                  <a:pt x="18383" y="8485"/>
                </a:lnTo>
                <a:lnTo>
                  <a:pt x="18383" y="8418"/>
                </a:lnTo>
                <a:lnTo>
                  <a:pt x="18754" y="8451"/>
                </a:lnTo>
                <a:lnTo>
                  <a:pt x="19124" y="8418"/>
                </a:lnTo>
                <a:lnTo>
                  <a:pt x="19124" y="8552"/>
                </a:lnTo>
                <a:lnTo>
                  <a:pt x="19124" y="8721"/>
                </a:lnTo>
                <a:lnTo>
                  <a:pt x="19124" y="8889"/>
                </a:lnTo>
                <a:lnTo>
                  <a:pt x="19158" y="8990"/>
                </a:lnTo>
                <a:lnTo>
                  <a:pt x="19191" y="9057"/>
                </a:lnTo>
                <a:lnTo>
                  <a:pt x="18855" y="9091"/>
                </a:lnTo>
                <a:lnTo>
                  <a:pt x="18552" y="9158"/>
                </a:lnTo>
                <a:lnTo>
                  <a:pt x="18249" y="9226"/>
                </a:lnTo>
                <a:lnTo>
                  <a:pt x="17979" y="9360"/>
                </a:lnTo>
                <a:lnTo>
                  <a:pt x="17946" y="9327"/>
                </a:lnTo>
                <a:lnTo>
                  <a:pt x="17744" y="8182"/>
                </a:lnTo>
                <a:lnTo>
                  <a:pt x="17676" y="7576"/>
                </a:lnTo>
                <a:lnTo>
                  <a:pt x="17643" y="7004"/>
                </a:lnTo>
                <a:lnTo>
                  <a:pt x="17643" y="6667"/>
                </a:lnTo>
                <a:lnTo>
                  <a:pt x="17643" y="6297"/>
                </a:lnTo>
                <a:lnTo>
                  <a:pt x="17643" y="5893"/>
                </a:lnTo>
                <a:lnTo>
                  <a:pt x="17575" y="5556"/>
                </a:lnTo>
                <a:lnTo>
                  <a:pt x="18215" y="5489"/>
                </a:lnTo>
                <a:lnTo>
                  <a:pt x="18821" y="5421"/>
                </a:lnTo>
                <a:lnTo>
                  <a:pt x="18821" y="5590"/>
                </a:lnTo>
                <a:lnTo>
                  <a:pt x="18821" y="6128"/>
                </a:lnTo>
                <a:lnTo>
                  <a:pt x="18821" y="6196"/>
                </a:lnTo>
                <a:lnTo>
                  <a:pt x="18888" y="6229"/>
                </a:lnTo>
                <a:lnTo>
                  <a:pt x="18922" y="6263"/>
                </a:lnTo>
                <a:lnTo>
                  <a:pt x="18989" y="6229"/>
                </a:lnTo>
                <a:lnTo>
                  <a:pt x="19023" y="6196"/>
                </a:lnTo>
                <a:lnTo>
                  <a:pt x="19023" y="6128"/>
                </a:lnTo>
                <a:lnTo>
                  <a:pt x="19023" y="5792"/>
                </a:lnTo>
                <a:lnTo>
                  <a:pt x="18989" y="5421"/>
                </a:lnTo>
                <a:lnTo>
                  <a:pt x="19191" y="5388"/>
                </a:lnTo>
                <a:close/>
                <a:moveTo>
                  <a:pt x="3401" y="7441"/>
                </a:moveTo>
                <a:lnTo>
                  <a:pt x="3367" y="7744"/>
                </a:lnTo>
                <a:lnTo>
                  <a:pt x="3334" y="8047"/>
                </a:lnTo>
                <a:lnTo>
                  <a:pt x="3300" y="8687"/>
                </a:lnTo>
                <a:lnTo>
                  <a:pt x="3334" y="9360"/>
                </a:lnTo>
                <a:lnTo>
                  <a:pt x="3401" y="10000"/>
                </a:lnTo>
                <a:lnTo>
                  <a:pt x="2862" y="9865"/>
                </a:lnTo>
                <a:lnTo>
                  <a:pt x="2627" y="9764"/>
                </a:lnTo>
                <a:lnTo>
                  <a:pt x="2391" y="9663"/>
                </a:lnTo>
                <a:lnTo>
                  <a:pt x="2189" y="9529"/>
                </a:lnTo>
                <a:lnTo>
                  <a:pt x="1953" y="9394"/>
                </a:lnTo>
                <a:lnTo>
                  <a:pt x="1785" y="9360"/>
                </a:lnTo>
                <a:lnTo>
                  <a:pt x="1785" y="9327"/>
                </a:lnTo>
                <a:lnTo>
                  <a:pt x="1751" y="9293"/>
                </a:lnTo>
                <a:lnTo>
                  <a:pt x="1718" y="9091"/>
                </a:lnTo>
                <a:lnTo>
                  <a:pt x="1718" y="8923"/>
                </a:lnTo>
                <a:lnTo>
                  <a:pt x="1684" y="8586"/>
                </a:lnTo>
                <a:lnTo>
                  <a:pt x="1785" y="8586"/>
                </a:lnTo>
                <a:lnTo>
                  <a:pt x="1852" y="8552"/>
                </a:lnTo>
                <a:lnTo>
                  <a:pt x="1852" y="8485"/>
                </a:lnTo>
                <a:lnTo>
                  <a:pt x="1819" y="8451"/>
                </a:lnTo>
                <a:lnTo>
                  <a:pt x="1785" y="8418"/>
                </a:lnTo>
                <a:lnTo>
                  <a:pt x="1617" y="8451"/>
                </a:lnTo>
                <a:lnTo>
                  <a:pt x="1852" y="8317"/>
                </a:lnTo>
                <a:lnTo>
                  <a:pt x="2054" y="8216"/>
                </a:lnTo>
                <a:lnTo>
                  <a:pt x="2458" y="7946"/>
                </a:lnTo>
                <a:lnTo>
                  <a:pt x="3401" y="7441"/>
                </a:lnTo>
                <a:close/>
                <a:moveTo>
                  <a:pt x="4176" y="6970"/>
                </a:moveTo>
                <a:lnTo>
                  <a:pt x="4176" y="7845"/>
                </a:lnTo>
                <a:lnTo>
                  <a:pt x="4209" y="8721"/>
                </a:lnTo>
                <a:lnTo>
                  <a:pt x="4209" y="9394"/>
                </a:lnTo>
                <a:lnTo>
                  <a:pt x="4243" y="9731"/>
                </a:lnTo>
                <a:lnTo>
                  <a:pt x="4277" y="10067"/>
                </a:lnTo>
                <a:lnTo>
                  <a:pt x="4176" y="9966"/>
                </a:lnTo>
                <a:lnTo>
                  <a:pt x="4142" y="9798"/>
                </a:lnTo>
                <a:lnTo>
                  <a:pt x="4108" y="9630"/>
                </a:lnTo>
                <a:lnTo>
                  <a:pt x="4108" y="9428"/>
                </a:lnTo>
                <a:lnTo>
                  <a:pt x="4108" y="8721"/>
                </a:lnTo>
                <a:lnTo>
                  <a:pt x="4075" y="8014"/>
                </a:lnTo>
                <a:lnTo>
                  <a:pt x="4041" y="7307"/>
                </a:lnTo>
                <a:lnTo>
                  <a:pt x="4075" y="7307"/>
                </a:lnTo>
                <a:lnTo>
                  <a:pt x="4108" y="7273"/>
                </a:lnTo>
                <a:lnTo>
                  <a:pt x="4075" y="7239"/>
                </a:lnTo>
                <a:lnTo>
                  <a:pt x="4041" y="7172"/>
                </a:lnTo>
                <a:lnTo>
                  <a:pt x="4007" y="6970"/>
                </a:lnTo>
                <a:close/>
                <a:moveTo>
                  <a:pt x="3637" y="7307"/>
                </a:moveTo>
                <a:lnTo>
                  <a:pt x="3872" y="7340"/>
                </a:lnTo>
                <a:lnTo>
                  <a:pt x="3839" y="8014"/>
                </a:lnTo>
                <a:lnTo>
                  <a:pt x="3872" y="8721"/>
                </a:lnTo>
                <a:lnTo>
                  <a:pt x="3974" y="10135"/>
                </a:lnTo>
                <a:lnTo>
                  <a:pt x="3805" y="10168"/>
                </a:lnTo>
                <a:lnTo>
                  <a:pt x="3771" y="10168"/>
                </a:lnTo>
                <a:lnTo>
                  <a:pt x="3771" y="10101"/>
                </a:lnTo>
                <a:lnTo>
                  <a:pt x="3738" y="10067"/>
                </a:lnTo>
                <a:lnTo>
                  <a:pt x="3704" y="10034"/>
                </a:lnTo>
                <a:lnTo>
                  <a:pt x="3637" y="10034"/>
                </a:lnTo>
                <a:lnTo>
                  <a:pt x="3603" y="9360"/>
                </a:lnTo>
                <a:lnTo>
                  <a:pt x="3569" y="8687"/>
                </a:lnTo>
                <a:lnTo>
                  <a:pt x="3569" y="8014"/>
                </a:lnTo>
                <a:lnTo>
                  <a:pt x="3536" y="7374"/>
                </a:lnTo>
                <a:lnTo>
                  <a:pt x="3569" y="7340"/>
                </a:lnTo>
                <a:lnTo>
                  <a:pt x="3603" y="7307"/>
                </a:lnTo>
                <a:close/>
                <a:moveTo>
                  <a:pt x="17340" y="5556"/>
                </a:moveTo>
                <a:lnTo>
                  <a:pt x="17340" y="6532"/>
                </a:lnTo>
                <a:lnTo>
                  <a:pt x="17373" y="7475"/>
                </a:lnTo>
                <a:lnTo>
                  <a:pt x="17508" y="8418"/>
                </a:lnTo>
                <a:lnTo>
                  <a:pt x="17676" y="9360"/>
                </a:lnTo>
                <a:lnTo>
                  <a:pt x="16027" y="9596"/>
                </a:lnTo>
                <a:lnTo>
                  <a:pt x="14377" y="9764"/>
                </a:lnTo>
                <a:lnTo>
                  <a:pt x="12727" y="9899"/>
                </a:lnTo>
                <a:lnTo>
                  <a:pt x="11077" y="10000"/>
                </a:lnTo>
                <a:lnTo>
                  <a:pt x="7610" y="10236"/>
                </a:lnTo>
                <a:lnTo>
                  <a:pt x="6869" y="10236"/>
                </a:lnTo>
                <a:lnTo>
                  <a:pt x="6095" y="10269"/>
                </a:lnTo>
                <a:lnTo>
                  <a:pt x="5320" y="10303"/>
                </a:lnTo>
                <a:lnTo>
                  <a:pt x="4916" y="10370"/>
                </a:lnTo>
                <a:lnTo>
                  <a:pt x="4546" y="10438"/>
                </a:lnTo>
                <a:lnTo>
                  <a:pt x="4546" y="10404"/>
                </a:lnTo>
                <a:lnTo>
                  <a:pt x="4546" y="10303"/>
                </a:lnTo>
                <a:lnTo>
                  <a:pt x="4580" y="10236"/>
                </a:lnTo>
                <a:lnTo>
                  <a:pt x="4546" y="10168"/>
                </a:lnTo>
                <a:lnTo>
                  <a:pt x="4479" y="9360"/>
                </a:lnTo>
                <a:lnTo>
                  <a:pt x="4445" y="8552"/>
                </a:lnTo>
                <a:lnTo>
                  <a:pt x="4411" y="7744"/>
                </a:lnTo>
                <a:lnTo>
                  <a:pt x="4344" y="6936"/>
                </a:lnTo>
                <a:lnTo>
                  <a:pt x="4378" y="6936"/>
                </a:lnTo>
                <a:lnTo>
                  <a:pt x="4411" y="6903"/>
                </a:lnTo>
                <a:lnTo>
                  <a:pt x="4411" y="6869"/>
                </a:lnTo>
                <a:lnTo>
                  <a:pt x="4411" y="6802"/>
                </a:lnTo>
                <a:lnTo>
                  <a:pt x="5152" y="6734"/>
                </a:lnTo>
                <a:lnTo>
                  <a:pt x="5859" y="6667"/>
                </a:lnTo>
                <a:lnTo>
                  <a:pt x="7307" y="6465"/>
                </a:lnTo>
                <a:lnTo>
                  <a:pt x="9024" y="6229"/>
                </a:lnTo>
                <a:lnTo>
                  <a:pt x="10741" y="6061"/>
                </a:lnTo>
                <a:lnTo>
                  <a:pt x="12391" y="5893"/>
                </a:lnTo>
                <a:lnTo>
                  <a:pt x="14040" y="5758"/>
                </a:lnTo>
                <a:lnTo>
                  <a:pt x="15690" y="5657"/>
                </a:lnTo>
                <a:lnTo>
                  <a:pt x="17340" y="5556"/>
                </a:lnTo>
                <a:close/>
                <a:moveTo>
                  <a:pt x="10606" y="1"/>
                </a:moveTo>
                <a:lnTo>
                  <a:pt x="10471" y="674"/>
                </a:lnTo>
                <a:lnTo>
                  <a:pt x="10370" y="1347"/>
                </a:lnTo>
                <a:lnTo>
                  <a:pt x="10202" y="2661"/>
                </a:lnTo>
                <a:lnTo>
                  <a:pt x="10067" y="3671"/>
                </a:lnTo>
                <a:lnTo>
                  <a:pt x="9933" y="4647"/>
                </a:lnTo>
                <a:lnTo>
                  <a:pt x="9798" y="5287"/>
                </a:lnTo>
                <a:lnTo>
                  <a:pt x="9731" y="5623"/>
                </a:lnTo>
                <a:lnTo>
                  <a:pt x="9697" y="5960"/>
                </a:lnTo>
                <a:lnTo>
                  <a:pt x="8350" y="6095"/>
                </a:lnTo>
                <a:lnTo>
                  <a:pt x="7004" y="6229"/>
                </a:lnTo>
                <a:lnTo>
                  <a:pt x="5657" y="6431"/>
                </a:lnTo>
                <a:lnTo>
                  <a:pt x="4984" y="6566"/>
                </a:lnTo>
                <a:lnTo>
                  <a:pt x="4344" y="6701"/>
                </a:lnTo>
                <a:lnTo>
                  <a:pt x="4310" y="6667"/>
                </a:lnTo>
                <a:lnTo>
                  <a:pt x="4310" y="6633"/>
                </a:lnTo>
                <a:lnTo>
                  <a:pt x="4243" y="6600"/>
                </a:lnTo>
                <a:lnTo>
                  <a:pt x="4209" y="6633"/>
                </a:lnTo>
                <a:lnTo>
                  <a:pt x="4209" y="6667"/>
                </a:lnTo>
                <a:lnTo>
                  <a:pt x="4209" y="6734"/>
                </a:lnTo>
                <a:lnTo>
                  <a:pt x="4142" y="6734"/>
                </a:lnTo>
                <a:lnTo>
                  <a:pt x="4108" y="6768"/>
                </a:lnTo>
                <a:lnTo>
                  <a:pt x="4108" y="6802"/>
                </a:lnTo>
                <a:lnTo>
                  <a:pt x="4007" y="6835"/>
                </a:lnTo>
                <a:lnTo>
                  <a:pt x="3940" y="6903"/>
                </a:lnTo>
                <a:lnTo>
                  <a:pt x="3906" y="6936"/>
                </a:lnTo>
                <a:lnTo>
                  <a:pt x="3940" y="6970"/>
                </a:lnTo>
                <a:lnTo>
                  <a:pt x="3906" y="7138"/>
                </a:lnTo>
                <a:lnTo>
                  <a:pt x="3502" y="7138"/>
                </a:lnTo>
                <a:lnTo>
                  <a:pt x="3435" y="7172"/>
                </a:lnTo>
                <a:lnTo>
                  <a:pt x="3435" y="7206"/>
                </a:lnTo>
                <a:lnTo>
                  <a:pt x="2357" y="7778"/>
                </a:lnTo>
                <a:lnTo>
                  <a:pt x="1920" y="8047"/>
                </a:lnTo>
                <a:lnTo>
                  <a:pt x="1718" y="8216"/>
                </a:lnTo>
                <a:lnTo>
                  <a:pt x="1549" y="8418"/>
                </a:lnTo>
                <a:lnTo>
                  <a:pt x="1482" y="8451"/>
                </a:lnTo>
                <a:lnTo>
                  <a:pt x="1280" y="8485"/>
                </a:lnTo>
                <a:lnTo>
                  <a:pt x="1078" y="8485"/>
                </a:lnTo>
                <a:lnTo>
                  <a:pt x="977" y="8519"/>
                </a:lnTo>
                <a:lnTo>
                  <a:pt x="876" y="8552"/>
                </a:lnTo>
                <a:lnTo>
                  <a:pt x="842" y="8519"/>
                </a:lnTo>
                <a:lnTo>
                  <a:pt x="809" y="8519"/>
                </a:lnTo>
                <a:lnTo>
                  <a:pt x="809" y="8721"/>
                </a:lnTo>
                <a:lnTo>
                  <a:pt x="472" y="8721"/>
                </a:lnTo>
                <a:lnTo>
                  <a:pt x="270" y="8687"/>
                </a:lnTo>
                <a:lnTo>
                  <a:pt x="68" y="8721"/>
                </a:lnTo>
                <a:lnTo>
                  <a:pt x="68" y="8687"/>
                </a:lnTo>
                <a:lnTo>
                  <a:pt x="34" y="8721"/>
                </a:lnTo>
                <a:lnTo>
                  <a:pt x="1" y="8721"/>
                </a:lnTo>
                <a:lnTo>
                  <a:pt x="1" y="8754"/>
                </a:lnTo>
                <a:lnTo>
                  <a:pt x="34" y="8788"/>
                </a:lnTo>
                <a:lnTo>
                  <a:pt x="68" y="8956"/>
                </a:lnTo>
                <a:lnTo>
                  <a:pt x="135" y="9158"/>
                </a:lnTo>
                <a:lnTo>
                  <a:pt x="304" y="9495"/>
                </a:lnTo>
                <a:lnTo>
                  <a:pt x="371" y="9529"/>
                </a:lnTo>
                <a:lnTo>
                  <a:pt x="405" y="9529"/>
                </a:lnTo>
                <a:lnTo>
                  <a:pt x="640" y="9461"/>
                </a:lnTo>
                <a:lnTo>
                  <a:pt x="876" y="9394"/>
                </a:lnTo>
                <a:lnTo>
                  <a:pt x="910" y="9428"/>
                </a:lnTo>
                <a:lnTo>
                  <a:pt x="876" y="9461"/>
                </a:lnTo>
                <a:lnTo>
                  <a:pt x="943" y="9529"/>
                </a:lnTo>
                <a:lnTo>
                  <a:pt x="1011" y="9562"/>
                </a:lnTo>
                <a:lnTo>
                  <a:pt x="1246" y="9596"/>
                </a:lnTo>
                <a:lnTo>
                  <a:pt x="1448" y="9562"/>
                </a:lnTo>
                <a:lnTo>
                  <a:pt x="1650" y="9495"/>
                </a:lnTo>
                <a:lnTo>
                  <a:pt x="1718" y="9495"/>
                </a:lnTo>
                <a:lnTo>
                  <a:pt x="2122" y="9731"/>
                </a:lnTo>
                <a:lnTo>
                  <a:pt x="2559" y="9933"/>
                </a:lnTo>
                <a:lnTo>
                  <a:pt x="2997" y="10101"/>
                </a:lnTo>
                <a:lnTo>
                  <a:pt x="3435" y="10202"/>
                </a:lnTo>
                <a:lnTo>
                  <a:pt x="3468" y="10370"/>
                </a:lnTo>
                <a:lnTo>
                  <a:pt x="3502" y="10438"/>
                </a:lnTo>
                <a:lnTo>
                  <a:pt x="3603" y="10438"/>
                </a:lnTo>
                <a:lnTo>
                  <a:pt x="3637" y="10370"/>
                </a:lnTo>
                <a:lnTo>
                  <a:pt x="3738" y="10404"/>
                </a:lnTo>
                <a:lnTo>
                  <a:pt x="3872" y="10404"/>
                </a:lnTo>
                <a:lnTo>
                  <a:pt x="4075" y="10370"/>
                </a:lnTo>
                <a:lnTo>
                  <a:pt x="4310" y="10337"/>
                </a:lnTo>
                <a:lnTo>
                  <a:pt x="4344" y="10438"/>
                </a:lnTo>
                <a:lnTo>
                  <a:pt x="4378" y="10471"/>
                </a:lnTo>
                <a:lnTo>
                  <a:pt x="4378" y="10505"/>
                </a:lnTo>
                <a:lnTo>
                  <a:pt x="4411" y="10539"/>
                </a:lnTo>
                <a:lnTo>
                  <a:pt x="4782" y="10572"/>
                </a:lnTo>
                <a:lnTo>
                  <a:pt x="5186" y="10606"/>
                </a:lnTo>
                <a:lnTo>
                  <a:pt x="5994" y="10572"/>
                </a:lnTo>
                <a:lnTo>
                  <a:pt x="7610" y="10438"/>
                </a:lnTo>
                <a:lnTo>
                  <a:pt x="11077" y="10202"/>
                </a:lnTo>
                <a:lnTo>
                  <a:pt x="12828" y="10101"/>
                </a:lnTo>
                <a:lnTo>
                  <a:pt x="14545" y="9966"/>
                </a:lnTo>
                <a:lnTo>
                  <a:pt x="14579" y="9966"/>
                </a:lnTo>
                <a:lnTo>
                  <a:pt x="14949" y="10135"/>
                </a:lnTo>
                <a:lnTo>
                  <a:pt x="15387" y="10303"/>
                </a:lnTo>
                <a:lnTo>
                  <a:pt x="15791" y="10438"/>
                </a:lnTo>
                <a:lnTo>
                  <a:pt x="16229" y="10539"/>
                </a:lnTo>
                <a:lnTo>
                  <a:pt x="17104" y="10707"/>
                </a:lnTo>
                <a:lnTo>
                  <a:pt x="18013" y="10808"/>
                </a:lnTo>
                <a:lnTo>
                  <a:pt x="18922" y="10876"/>
                </a:lnTo>
                <a:lnTo>
                  <a:pt x="19831" y="10943"/>
                </a:lnTo>
                <a:lnTo>
                  <a:pt x="20707" y="11010"/>
                </a:lnTo>
                <a:lnTo>
                  <a:pt x="21582" y="11078"/>
                </a:lnTo>
                <a:lnTo>
                  <a:pt x="22626" y="11212"/>
                </a:lnTo>
                <a:lnTo>
                  <a:pt x="23636" y="11347"/>
                </a:lnTo>
                <a:lnTo>
                  <a:pt x="25689" y="11684"/>
                </a:lnTo>
                <a:lnTo>
                  <a:pt x="27743" y="12054"/>
                </a:lnTo>
                <a:lnTo>
                  <a:pt x="29797" y="12391"/>
                </a:lnTo>
                <a:lnTo>
                  <a:pt x="29427" y="14882"/>
                </a:lnTo>
                <a:lnTo>
                  <a:pt x="29460" y="14949"/>
                </a:lnTo>
                <a:lnTo>
                  <a:pt x="29460" y="14983"/>
                </a:lnTo>
                <a:lnTo>
                  <a:pt x="29528" y="15017"/>
                </a:lnTo>
                <a:lnTo>
                  <a:pt x="29629" y="14983"/>
                </a:lnTo>
                <a:lnTo>
                  <a:pt x="29629" y="14949"/>
                </a:lnTo>
                <a:lnTo>
                  <a:pt x="29662" y="14916"/>
                </a:lnTo>
                <a:lnTo>
                  <a:pt x="29797" y="14815"/>
                </a:lnTo>
                <a:lnTo>
                  <a:pt x="29932" y="14680"/>
                </a:lnTo>
                <a:lnTo>
                  <a:pt x="30066" y="14545"/>
                </a:lnTo>
                <a:lnTo>
                  <a:pt x="30201" y="14444"/>
                </a:lnTo>
                <a:lnTo>
                  <a:pt x="30268" y="14613"/>
                </a:lnTo>
                <a:lnTo>
                  <a:pt x="30369" y="14747"/>
                </a:lnTo>
                <a:lnTo>
                  <a:pt x="30470" y="14882"/>
                </a:lnTo>
                <a:lnTo>
                  <a:pt x="30605" y="15017"/>
                </a:lnTo>
                <a:lnTo>
                  <a:pt x="30571" y="15151"/>
                </a:lnTo>
                <a:lnTo>
                  <a:pt x="30571" y="15219"/>
                </a:lnTo>
                <a:lnTo>
                  <a:pt x="30605" y="15252"/>
                </a:lnTo>
                <a:lnTo>
                  <a:pt x="30740" y="15252"/>
                </a:lnTo>
                <a:lnTo>
                  <a:pt x="30773" y="15219"/>
                </a:lnTo>
                <a:lnTo>
                  <a:pt x="30807" y="15151"/>
                </a:lnTo>
                <a:lnTo>
                  <a:pt x="30807" y="14949"/>
                </a:lnTo>
                <a:lnTo>
                  <a:pt x="31076" y="12492"/>
                </a:lnTo>
                <a:lnTo>
                  <a:pt x="31682" y="12593"/>
                </a:lnTo>
                <a:lnTo>
                  <a:pt x="32288" y="12694"/>
                </a:lnTo>
                <a:lnTo>
                  <a:pt x="33467" y="12795"/>
                </a:lnTo>
                <a:lnTo>
                  <a:pt x="34241" y="12896"/>
                </a:lnTo>
                <a:lnTo>
                  <a:pt x="34611" y="12963"/>
                </a:lnTo>
                <a:lnTo>
                  <a:pt x="34982" y="13064"/>
                </a:lnTo>
                <a:lnTo>
                  <a:pt x="35251" y="13131"/>
                </a:lnTo>
                <a:lnTo>
                  <a:pt x="35520" y="13165"/>
                </a:lnTo>
                <a:lnTo>
                  <a:pt x="35756" y="13199"/>
                </a:lnTo>
                <a:lnTo>
                  <a:pt x="36025" y="13165"/>
                </a:lnTo>
                <a:lnTo>
                  <a:pt x="36665" y="13165"/>
                </a:lnTo>
                <a:lnTo>
                  <a:pt x="36968" y="13232"/>
                </a:lnTo>
                <a:lnTo>
                  <a:pt x="37238" y="13300"/>
                </a:lnTo>
                <a:lnTo>
                  <a:pt x="37844" y="13434"/>
                </a:lnTo>
                <a:lnTo>
                  <a:pt x="38147" y="13502"/>
                </a:lnTo>
                <a:lnTo>
                  <a:pt x="38450" y="13502"/>
                </a:lnTo>
                <a:lnTo>
                  <a:pt x="39190" y="13569"/>
                </a:lnTo>
                <a:lnTo>
                  <a:pt x="39965" y="13670"/>
                </a:lnTo>
                <a:lnTo>
                  <a:pt x="41446" y="13872"/>
                </a:lnTo>
                <a:lnTo>
                  <a:pt x="44274" y="14377"/>
                </a:lnTo>
                <a:lnTo>
                  <a:pt x="45520" y="14646"/>
                </a:lnTo>
                <a:lnTo>
                  <a:pt x="46160" y="14714"/>
                </a:lnTo>
                <a:lnTo>
                  <a:pt x="46799" y="14747"/>
                </a:lnTo>
                <a:lnTo>
                  <a:pt x="47069" y="14714"/>
                </a:lnTo>
                <a:lnTo>
                  <a:pt x="47338" y="14646"/>
                </a:lnTo>
                <a:lnTo>
                  <a:pt x="47540" y="14579"/>
                </a:lnTo>
                <a:lnTo>
                  <a:pt x="47742" y="14444"/>
                </a:lnTo>
                <a:lnTo>
                  <a:pt x="47910" y="14310"/>
                </a:lnTo>
                <a:lnTo>
                  <a:pt x="48079" y="14141"/>
                </a:lnTo>
                <a:lnTo>
                  <a:pt x="48213" y="13939"/>
                </a:lnTo>
                <a:lnTo>
                  <a:pt x="48314" y="13737"/>
                </a:lnTo>
                <a:lnTo>
                  <a:pt x="48382" y="13535"/>
                </a:lnTo>
                <a:lnTo>
                  <a:pt x="48449" y="13300"/>
                </a:lnTo>
                <a:lnTo>
                  <a:pt x="48550" y="12828"/>
                </a:lnTo>
                <a:lnTo>
                  <a:pt x="48584" y="12323"/>
                </a:lnTo>
                <a:lnTo>
                  <a:pt x="48584" y="11852"/>
                </a:lnTo>
                <a:lnTo>
                  <a:pt x="48752" y="11111"/>
                </a:lnTo>
                <a:lnTo>
                  <a:pt x="48887" y="10404"/>
                </a:lnTo>
                <a:lnTo>
                  <a:pt x="49122" y="8956"/>
                </a:lnTo>
                <a:lnTo>
                  <a:pt x="49695" y="5522"/>
                </a:lnTo>
                <a:lnTo>
                  <a:pt x="50671" y="1"/>
                </a:lnTo>
                <a:lnTo>
                  <a:pt x="50402" y="1"/>
                </a:lnTo>
                <a:lnTo>
                  <a:pt x="49425" y="5455"/>
                </a:lnTo>
                <a:lnTo>
                  <a:pt x="48853" y="8855"/>
                </a:lnTo>
                <a:lnTo>
                  <a:pt x="48651" y="10269"/>
                </a:lnTo>
                <a:lnTo>
                  <a:pt x="48550" y="10977"/>
                </a:lnTo>
                <a:lnTo>
                  <a:pt x="48483" y="11684"/>
                </a:lnTo>
                <a:lnTo>
                  <a:pt x="48415" y="11684"/>
                </a:lnTo>
                <a:lnTo>
                  <a:pt x="48382" y="11785"/>
                </a:lnTo>
                <a:lnTo>
                  <a:pt x="48382" y="12492"/>
                </a:lnTo>
                <a:lnTo>
                  <a:pt x="48348" y="12828"/>
                </a:lnTo>
                <a:lnTo>
                  <a:pt x="48281" y="13199"/>
                </a:lnTo>
                <a:lnTo>
                  <a:pt x="48180" y="13502"/>
                </a:lnTo>
                <a:lnTo>
                  <a:pt x="48011" y="13805"/>
                </a:lnTo>
                <a:lnTo>
                  <a:pt x="47776" y="14074"/>
                </a:lnTo>
                <a:lnTo>
                  <a:pt x="47641" y="14209"/>
                </a:lnTo>
                <a:lnTo>
                  <a:pt x="47473" y="14310"/>
                </a:lnTo>
                <a:lnTo>
                  <a:pt x="47338" y="14377"/>
                </a:lnTo>
                <a:lnTo>
                  <a:pt x="47203" y="14444"/>
                </a:lnTo>
                <a:lnTo>
                  <a:pt x="46867" y="14512"/>
                </a:lnTo>
                <a:lnTo>
                  <a:pt x="46530" y="14512"/>
                </a:lnTo>
                <a:lnTo>
                  <a:pt x="46160" y="14478"/>
                </a:lnTo>
                <a:lnTo>
                  <a:pt x="45486" y="14377"/>
                </a:lnTo>
                <a:lnTo>
                  <a:pt x="44847" y="14242"/>
                </a:lnTo>
                <a:lnTo>
                  <a:pt x="42288" y="13771"/>
                </a:lnTo>
                <a:lnTo>
                  <a:pt x="39729" y="13367"/>
                </a:lnTo>
                <a:lnTo>
                  <a:pt x="39224" y="13300"/>
                </a:lnTo>
                <a:lnTo>
                  <a:pt x="38685" y="13266"/>
                </a:lnTo>
                <a:lnTo>
                  <a:pt x="38180" y="13232"/>
                </a:lnTo>
                <a:lnTo>
                  <a:pt x="37911" y="13199"/>
                </a:lnTo>
                <a:lnTo>
                  <a:pt x="37642" y="13098"/>
                </a:lnTo>
                <a:lnTo>
                  <a:pt x="37406" y="13030"/>
                </a:lnTo>
                <a:lnTo>
                  <a:pt x="37170" y="12997"/>
                </a:lnTo>
                <a:lnTo>
                  <a:pt x="36665" y="12963"/>
                </a:lnTo>
                <a:lnTo>
                  <a:pt x="36160" y="12963"/>
                </a:lnTo>
                <a:lnTo>
                  <a:pt x="35655" y="12997"/>
                </a:lnTo>
                <a:lnTo>
                  <a:pt x="35487" y="12997"/>
                </a:lnTo>
                <a:lnTo>
                  <a:pt x="35352" y="12963"/>
                </a:lnTo>
                <a:lnTo>
                  <a:pt x="35015" y="12862"/>
                </a:lnTo>
                <a:lnTo>
                  <a:pt x="34712" y="12761"/>
                </a:lnTo>
                <a:lnTo>
                  <a:pt x="34409" y="12694"/>
                </a:lnTo>
                <a:lnTo>
                  <a:pt x="33938" y="12626"/>
                </a:lnTo>
                <a:lnTo>
                  <a:pt x="33467" y="12559"/>
                </a:lnTo>
                <a:lnTo>
                  <a:pt x="32288" y="12424"/>
                </a:lnTo>
                <a:lnTo>
                  <a:pt x="31682" y="12391"/>
                </a:lnTo>
                <a:lnTo>
                  <a:pt x="31110" y="12357"/>
                </a:lnTo>
                <a:lnTo>
                  <a:pt x="31211" y="11482"/>
                </a:lnTo>
                <a:lnTo>
                  <a:pt x="31783" y="11650"/>
                </a:lnTo>
                <a:lnTo>
                  <a:pt x="32389" y="11785"/>
                </a:lnTo>
                <a:lnTo>
                  <a:pt x="33601" y="12020"/>
                </a:lnTo>
                <a:lnTo>
                  <a:pt x="36025" y="12424"/>
                </a:lnTo>
                <a:lnTo>
                  <a:pt x="38483" y="12828"/>
                </a:lnTo>
                <a:lnTo>
                  <a:pt x="40941" y="13165"/>
                </a:lnTo>
                <a:lnTo>
                  <a:pt x="43533" y="13502"/>
                </a:lnTo>
                <a:lnTo>
                  <a:pt x="44644" y="13603"/>
                </a:lnTo>
                <a:lnTo>
                  <a:pt x="45217" y="13636"/>
                </a:lnTo>
                <a:lnTo>
                  <a:pt x="45486" y="13636"/>
                </a:lnTo>
                <a:lnTo>
                  <a:pt x="45789" y="13603"/>
                </a:lnTo>
                <a:lnTo>
                  <a:pt x="46193" y="13502"/>
                </a:lnTo>
                <a:lnTo>
                  <a:pt x="46530" y="13333"/>
                </a:lnTo>
                <a:lnTo>
                  <a:pt x="46833" y="13131"/>
                </a:lnTo>
                <a:lnTo>
                  <a:pt x="47069" y="12896"/>
                </a:lnTo>
                <a:lnTo>
                  <a:pt x="47271" y="12593"/>
                </a:lnTo>
                <a:lnTo>
                  <a:pt x="47405" y="12256"/>
                </a:lnTo>
                <a:lnTo>
                  <a:pt x="47473" y="11886"/>
                </a:lnTo>
                <a:lnTo>
                  <a:pt x="47506" y="11448"/>
                </a:lnTo>
                <a:lnTo>
                  <a:pt x="47473" y="11414"/>
                </a:lnTo>
                <a:lnTo>
                  <a:pt x="47708" y="10707"/>
                </a:lnTo>
                <a:lnTo>
                  <a:pt x="47843" y="10000"/>
                </a:lnTo>
                <a:lnTo>
                  <a:pt x="48112" y="8552"/>
                </a:lnTo>
                <a:lnTo>
                  <a:pt x="48382" y="6970"/>
                </a:lnTo>
                <a:lnTo>
                  <a:pt x="48617" y="5388"/>
                </a:lnTo>
                <a:lnTo>
                  <a:pt x="48954" y="2694"/>
                </a:lnTo>
                <a:lnTo>
                  <a:pt x="49257" y="1"/>
                </a:lnTo>
                <a:lnTo>
                  <a:pt x="48988" y="1"/>
                </a:lnTo>
                <a:lnTo>
                  <a:pt x="48685" y="2795"/>
                </a:lnTo>
                <a:lnTo>
                  <a:pt x="48314" y="5590"/>
                </a:lnTo>
                <a:lnTo>
                  <a:pt x="48079" y="7172"/>
                </a:lnTo>
                <a:lnTo>
                  <a:pt x="47843" y="8721"/>
                </a:lnTo>
                <a:lnTo>
                  <a:pt x="47574" y="10034"/>
                </a:lnTo>
                <a:lnTo>
                  <a:pt x="47473" y="10707"/>
                </a:lnTo>
                <a:lnTo>
                  <a:pt x="47405" y="11381"/>
                </a:lnTo>
                <a:lnTo>
                  <a:pt x="47338" y="11381"/>
                </a:lnTo>
                <a:lnTo>
                  <a:pt x="47304" y="11448"/>
                </a:lnTo>
                <a:lnTo>
                  <a:pt x="47304" y="11785"/>
                </a:lnTo>
                <a:lnTo>
                  <a:pt x="47237" y="12088"/>
                </a:lnTo>
                <a:lnTo>
                  <a:pt x="47170" y="12357"/>
                </a:lnTo>
                <a:lnTo>
                  <a:pt x="47035" y="12593"/>
                </a:lnTo>
                <a:lnTo>
                  <a:pt x="46900" y="12828"/>
                </a:lnTo>
                <a:lnTo>
                  <a:pt x="46698" y="12997"/>
                </a:lnTo>
                <a:lnTo>
                  <a:pt x="46429" y="13165"/>
                </a:lnTo>
                <a:lnTo>
                  <a:pt x="46126" y="13300"/>
                </a:lnTo>
                <a:lnTo>
                  <a:pt x="45890" y="13367"/>
                </a:lnTo>
                <a:lnTo>
                  <a:pt x="45621" y="13434"/>
                </a:lnTo>
                <a:lnTo>
                  <a:pt x="45116" y="13434"/>
                </a:lnTo>
                <a:lnTo>
                  <a:pt x="44577" y="13401"/>
                </a:lnTo>
                <a:lnTo>
                  <a:pt x="44072" y="13333"/>
                </a:lnTo>
                <a:lnTo>
                  <a:pt x="41749" y="13064"/>
                </a:lnTo>
                <a:lnTo>
                  <a:pt x="39426" y="12761"/>
                </a:lnTo>
                <a:lnTo>
                  <a:pt x="37339" y="12458"/>
                </a:lnTo>
                <a:lnTo>
                  <a:pt x="35285" y="12121"/>
                </a:lnTo>
                <a:lnTo>
                  <a:pt x="34275" y="11919"/>
                </a:lnTo>
                <a:lnTo>
                  <a:pt x="33265" y="11717"/>
                </a:lnTo>
                <a:lnTo>
                  <a:pt x="32221" y="11515"/>
                </a:lnTo>
                <a:lnTo>
                  <a:pt x="31211" y="11347"/>
                </a:lnTo>
                <a:lnTo>
                  <a:pt x="31480" y="9192"/>
                </a:lnTo>
                <a:lnTo>
                  <a:pt x="31750" y="7037"/>
                </a:lnTo>
                <a:lnTo>
                  <a:pt x="32322" y="3132"/>
                </a:lnTo>
                <a:lnTo>
                  <a:pt x="32457" y="2357"/>
                </a:lnTo>
                <a:lnTo>
                  <a:pt x="32591" y="1583"/>
                </a:lnTo>
                <a:lnTo>
                  <a:pt x="32726" y="775"/>
                </a:lnTo>
                <a:lnTo>
                  <a:pt x="32827" y="1"/>
                </a:lnTo>
                <a:lnTo>
                  <a:pt x="32625" y="1"/>
                </a:lnTo>
                <a:lnTo>
                  <a:pt x="32457" y="809"/>
                </a:lnTo>
                <a:lnTo>
                  <a:pt x="32322" y="1650"/>
                </a:lnTo>
                <a:lnTo>
                  <a:pt x="32086" y="3334"/>
                </a:lnTo>
                <a:lnTo>
                  <a:pt x="31783" y="5287"/>
                </a:lnTo>
                <a:lnTo>
                  <a:pt x="31514" y="7273"/>
                </a:lnTo>
                <a:lnTo>
                  <a:pt x="31043" y="10977"/>
                </a:lnTo>
                <a:lnTo>
                  <a:pt x="30639" y="14680"/>
                </a:lnTo>
                <a:lnTo>
                  <a:pt x="30504" y="14478"/>
                </a:lnTo>
                <a:lnTo>
                  <a:pt x="30403" y="14242"/>
                </a:lnTo>
                <a:lnTo>
                  <a:pt x="30336" y="14175"/>
                </a:lnTo>
                <a:lnTo>
                  <a:pt x="30235" y="14175"/>
                </a:lnTo>
                <a:lnTo>
                  <a:pt x="30134" y="14209"/>
                </a:lnTo>
                <a:lnTo>
                  <a:pt x="30033" y="14276"/>
                </a:lnTo>
                <a:lnTo>
                  <a:pt x="29831" y="14444"/>
                </a:lnTo>
                <a:lnTo>
                  <a:pt x="29696" y="14613"/>
                </a:lnTo>
                <a:lnTo>
                  <a:pt x="29999" y="12424"/>
                </a:lnTo>
                <a:lnTo>
                  <a:pt x="30066" y="12391"/>
                </a:lnTo>
                <a:lnTo>
                  <a:pt x="30066" y="12323"/>
                </a:lnTo>
                <a:lnTo>
                  <a:pt x="30066" y="12256"/>
                </a:lnTo>
                <a:lnTo>
                  <a:pt x="30033" y="12222"/>
                </a:lnTo>
                <a:lnTo>
                  <a:pt x="30740" y="7206"/>
                </a:lnTo>
                <a:lnTo>
                  <a:pt x="31009" y="5421"/>
                </a:lnTo>
                <a:lnTo>
                  <a:pt x="31312" y="3603"/>
                </a:lnTo>
                <a:lnTo>
                  <a:pt x="31581" y="1819"/>
                </a:lnTo>
                <a:lnTo>
                  <a:pt x="31682" y="910"/>
                </a:lnTo>
                <a:lnTo>
                  <a:pt x="31783" y="1"/>
                </a:lnTo>
                <a:lnTo>
                  <a:pt x="31615" y="1"/>
                </a:lnTo>
                <a:lnTo>
                  <a:pt x="31413" y="876"/>
                </a:lnTo>
                <a:lnTo>
                  <a:pt x="31278" y="1785"/>
                </a:lnTo>
                <a:lnTo>
                  <a:pt x="31009" y="3570"/>
                </a:lnTo>
                <a:lnTo>
                  <a:pt x="30773" y="5354"/>
                </a:lnTo>
                <a:lnTo>
                  <a:pt x="30538" y="7138"/>
                </a:lnTo>
                <a:lnTo>
                  <a:pt x="29965" y="11145"/>
                </a:lnTo>
                <a:lnTo>
                  <a:pt x="29427" y="11111"/>
                </a:lnTo>
                <a:lnTo>
                  <a:pt x="30033" y="5421"/>
                </a:lnTo>
                <a:lnTo>
                  <a:pt x="30201" y="4075"/>
                </a:lnTo>
                <a:lnTo>
                  <a:pt x="30369" y="2728"/>
                </a:lnTo>
                <a:lnTo>
                  <a:pt x="30571" y="1347"/>
                </a:lnTo>
                <a:lnTo>
                  <a:pt x="30706" y="1"/>
                </a:lnTo>
                <a:lnTo>
                  <a:pt x="30470" y="1"/>
                </a:lnTo>
                <a:lnTo>
                  <a:pt x="30268" y="1280"/>
                </a:lnTo>
                <a:lnTo>
                  <a:pt x="30100" y="2593"/>
                </a:lnTo>
                <a:lnTo>
                  <a:pt x="29965" y="3873"/>
                </a:lnTo>
                <a:lnTo>
                  <a:pt x="29831" y="5152"/>
                </a:lnTo>
                <a:lnTo>
                  <a:pt x="29494" y="8115"/>
                </a:lnTo>
                <a:lnTo>
                  <a:pt x="29157" y="11111"/>
                </a:lnTo>
                <a:lnTo>
                  <a:pt x="27709" y="11010"/>
                </a:lnTo>
                <a:lnTo>
                  <a:pt x="26228" y="10909"/>
                </a:lnTo>
                <a:lnTo>
                  <a:pt x="25487" y="10808"/>
                </a:lnTo>
                <a:lnTo>
                  <a:pt x="24780" y="10741"/>
                </a:lnTo>
                <a:lnTo>
                  <a:pt x="24040" y="10606"/>
                </a:lnTo>
                <a:lnTo>
                  <a:pt x="23333" y="10438"/>
                </a:lnTo>
                <a:lnTo>
                  <a:pt x="21750" y="10101"/>
                </a:lnTo>
                <a:lnTo>
                  <a:pt x="20942" y="9933"/>
                </a:lnTo>
                <a:lnTo>
                  <a:pt x="20134" y="9798"/>
                </a:lnTo>
                <a:lnTo>
                  <a:pt x="19562" y="9731"/>
                </a:lnTo>
                <a:lnTo>
                  <a:pt x="19259" y="9697"/>
                </a:lnTo>
                <a:lnTo>
                  <a:pt x="18989" y="9596"/>
                </a:lnTo>
                <a:lnTo>
                  <a:pt x="18754" y="9529"/>
                </a:lnTo>
                <a:lnTo>
                  <a:pt x="18518" y="9495"/>
                </a:lnTo>
                <a:lnTo>
                  <a:pt x="18282" y="9495"/>
                </a:lnTo>
                <a:lnTo>
                  <a:pt x="18047" y="9562"/>
                </a:lnTo>
                <a:lnTo>
                  <a:pt x="18013" y="9596"/>
                </a:lnTo>
                <a:lnTo>
                  <a:pt x="17979" y="9663"/>
                </a:lnTo>
                <a:lnTo>
                  <a:pt x="18013" y="9697"/>
                </a:lnTo>
                <a:lnTo>
                  <a:pt x="18417" y="9697"/>
                </a:lnTo>
                <a:lnTo>
                  <a:pt x="18754" y="9731"/>
                </a:lnTo>
                <a:lnTo>
                  <a:pt x="18922" y="9832"/>
                </a:lnTo>
                <a:lnTo>
                  <a:pt x="19023" y="9865"/>
                </a:lnTo>
                <a:lnTo>
                  <a:pt x="19124" y="9899"/>
                </a:lnTo>
                <a:lnTo>
                  <a:pt x="19966" y="10034"/>
                </a:lnTo>
                <a:lnTo>
                  <a:pt x="20841" y="10135"/>
                </a:lnTo>
                <a:lnTo>
                  <a:pt x="21616" y="10303"/>
                </a:lnTo>
                <a:lnTo>
                  <a:pt x="22424" y="10471"/>
                </a:lnTo>
                <a:lnTo>
                  <a:pt x="23972" y="10842"/>
                </a:lnTo>
                <a:lnTo>
                  <a:pt x="24612" y="10977"/>
                </a:lnTo>
                <a:lnTo>
                  <a:pt x="25252" y="11078"/>
                </a:lnTo>
                <a:lnTo>
                  <a:pt x="26531" y="11212"/>
                </a:lnTo>
                <a:lnTo>
                  <a:pt x="27844" y="11280"/>
                </a:lnTo>
                <a:lnTo>
                  <a:pt x="29124" y="11347"/>
                </a:lnTo>
                <a:lnTo>
                  <a:pt x="29124" y="11482"/>
                </a:lnTo>
                <a:lnTo>
                  <a:pt x="29124" y="11549"/>
                </a:lnTo>
                <a:lnTo>
                  <a:pt x="29157" y="11583"/>
                </a:lnTo>
                <a:lnTo>
                  <a:pt x="29225" y="11616"/>
                </a:lnTo>
                <a:lnTo>
                  <a:pt x="29326" y="11583"/>
                </a:lnTo>
                <a:lnTo>
                  <a:pt x="29359" y="11549"/>
                </a:lnTo>
                <a:lnTo>
                  <a:pt x="29359" y="11482"/>
                </a:lnTo>
                <a:lnTo>
                  <a:pt x="29393" y="11381"/>
                </a:lnTo>
                <a:lnTo>
                  <a:pt x="29932" y="11414"/>
                </a:lnTo>
                <a:lnTo>
                  <a:pt x="29797" y="12189"/>
                </a:lnTo>
                <a:lnTo>
                  <a:pt x="27945" y="11818"/>
                </a:lnTo>
                <a:lnTo>
                  <a:pt x="26093" y="11515"/>
                </a:lnTo>
                <a:lnTo>
                  <a:pt x="24242" y="11246"/>
                </a:lnTo>
                <a:lnTo>
                  <a:pt x="22356" y="10977"/>
                </a:lnTo>
                <a:lnTo>
                  <a:pt x="21414" y="10876"/>
                </a:lnTo>
                <a:lnTo>
                  <a:pt x="20471" y="10775"/>
                </a:lnTo>
                <a:lnTo>
                  <a:pt x="18585" y="10606"/>
                </a:lnTo>
                <a:lnTo>
                  <a:pt x="17643" y="10505"/>
                </a:lnTo>
                <a:lnTo>
                  <a:pt x="16734" y="10337"/>
                </a:lnTo>
                <a:lnTo>
                  <a:pt x="15825" y="10168"/>
                </a:lnTo>
                <a:lnTo>
                  <a:pt x="14916" y="9933"/>
                </a:lnTo>
                <a:lnTo>
                  <a:pt x="16330" y="9764"/>
                </a:lnTo>
                <a:lnTo>
                  <a:pt x="17744" y="9562"/>
                </a:lnTo>
                <a:lnTo>
                  <a:pt x="17777" y="9596"/>
                </a:lnTo>
                <a:lnTo>
                  <a:pt x="17845" y="9630"/>
                </a:lnTo>
                <a:lnTo>
                  <a:pt x="17912" y="9596"/>
                </a:lnTo>
                <a:lnTo>
                  <a:pt x="17946" y="9529"/>
                </a:lnTo>
                <a:lnTo>
                  <a:pt x="17979" y="9529"/>
                </a:lnTo>
                <a:lnTo>
                  <a:pt x="18013" y="9495"/>
                </a:lnTo>
                <a:lnTo>
                  <a:pt x="18047" y="9461"/>
                </a:lnTo>
                <a:lnTo>
                  <a:pt x="18282" y="9428"/>
                </a:lnTo>
                <a:lnTo>
                  <a:pt x="18552" y="9394"/>
                </a:lnTo>
                <a:lnTo>
                  <a:pt x="19023" y="9327"/>
                </a:lnTo>
                <a:lnTo>
                  <a:pt x="20505" y="9158"/>
                </a:lnTo>
                <a:lnTo>
                  <a:pt x="22289" y="8956"/>
                </a:lnTo>
                <a:lnTo>
                  <a:pt x="22323" y="8956"/>
                </a:lnTo>
                <a:lnTo>
                  <a:pt x="22356" y="8923"/>
                </a:lnTo>
                <a:lnTo>
                  <a:pt x="23030" y="8855"/>
                </a:lnTo>
                <a:lnTo>
                  <a:pt x="23097" y="8822"/>
                </a:lnTo>
                <a:lnTo>
                  <a:pt x="23097" y="8754"/>
                </a:lnTo>
                <a:lnTo>
                  <a:pt x="23097" y="8721"/>
                </a:lnTo>
                <a:lnTo>
                  <a:pt x="23063" y="8653"/>
                </a:lnTo>
                <a:lnTo>
                  <a:pt x="22962" y="8216"/>
                </a:lnTo>
                <a:lnTo>
                  <a:pt x="22895" y="7744"/>
                </a:lnTo>
                <a:lnTo>
                  <a:pt x="22828" y="6835"/>
                </a:lnTo>
                <a:lnTo>
                  <a:pt x="22794" y="5893"/>
                </a:lnTo>
                <a:lnTo>
                  <a:pt x="22760" y="5421"/>
                </a:lnTo>
                <a:lnTo>
                  <a:pt x="22659" y="4984"/>
                </a:lnTo>
                <a:lnTo>
                  <a:pt x="22659" y="4950"/>
                </a:lnTo>
                <a:lnTo>
                  <a:pt x="22626" y="4950"/>
                </a:lnTo>
                <a:lnTo>
                  <a:pt x="22592" y="4984"/>
                </a:lnTo>
                <a:lnTo>
                  <a:pt x="22592" y="5017"/>
                </a:lnTo>
                <a:lnTo>
                  <a:pt x="22558" y="5017"/>
                </a:lnTo>
                <a:lnTo>
                  <a:pt x="19764" y="5152"/>
                </a:lnTo>
                <a:lnTo>
                  <a:pt x="19191" y="5152"/>
                </a:lnTo>
                <a:lnTo>
                  <a:pt x="18653" y="5186"/>
                </a:lnTo>
                <a:lnTo>
                  <a:pt x="18080" y="5287"/>
                </a:lnTo>
                <a:lnTo>
                  <a:pt x="17811" y="5354"/>
                </a:lnTo>
                <a:lnTo>
                  <a:pt x="17542" y="5455"/>
                </a:lnTo>
                <a:lnTo>
                  <a:pt x="17542" y="5421"/>
                </a:lnTo>
                <a:lnTo>
                  <a:pt x="17508" y="5388"/>
                </a:lnTo>
                <a:lnTo>
                  <a:pt x="17474" y="5388"/>
                </a:lnTo>
                <a:lnTo>
                  <a:pt x="17441" y="5354"/>
                </a:lnTo>
                <a:lnTo>
                  <a:pt x="17373" y="5354"/>
                </a:lnTo>
                <a:lnTo>
                  <a:pt x="14040" y="5556"/>
                </a:lnTo>
                <a:lnTo>
                  <a:pt x="12391" y="5691"/>
                </a:lnTo>
                <a:lnTo>
                  <a:pt x="10741" y="5859"/>
                </a:lnTo>
                <a:lnTo>
                  <a:pt x="9865" y="5926"/>
                </a:lnTo>
                <a:lnTo>
                  <a:pt x="10000" y="5657"/>
                </a:lnTo>
                <a:lnTo>
                  <a:pt x="10067" y="5320"/>
                </a:lnTo>
                <a:lnTo>
                  <a:pt x="10168" y="4714"/>
                </a:lnTo>
                <a:lnTo>
                  <a:pt x="10303" y="3940"/>
                </a:lnTo>
                <a:lnTo>
                  <a:pt x="10404" y="3166"/>
                </a:lnTo>
                <a:lnTo>
                  <a:pt x="10505" y="2391"/>
                </a:lnTo>
                <a:lnTo>
                  <a:pt x="10640" y="1583"/>
                </a:lnTo>
                <a:lnTo>
                  <a:pt x="10774" y="809"/>
                </a:lnTo>
                <a:lnTo>
                  <a:pt x="1090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18"/>
          <p:cNvSpPr/>
          <p:nvPr/>
        </p:nvSpPr>
        <p:spPr>
          <a:xfrm>
            <a:off x="8771044" y="3044399"/>
            <a:ext cx="77493" cy="46978"/>
          </a:xfrm>
          <a:custGeom>
            <a:avLst/>
            <a:gdLst/>
            <a:ahLst/>
            <a:cxnLst/>
            <a:rect l="l" t="t" r="r" b="b"/>
            <a:pathLst>
              <a:path w="1314" h="943" extrusionOk="0">
                <a:moveTo>
                  <a:pt x="943" y="0"/>
                </a:moveTo>
                <a:lnTo>
                  <a:pt x="471" y="169"/>
                </a:lnTo>
                <a:lnTo>
                  <a:pt x="236" y="236"/>
                </a:lnTo>
                <a:lnTo>
                  <a:pt x="168" y="270"/>
                </a:lnTo>
                <a:lnTo>
                  <a:pt x="101" y="270"/>
                </a:lnTo>
                <a:lnTo>
                  <a:pt x="101" y="236"/>
                </a:lnTo>
                <a:lnTo>
                  <a:pt x="34" y="236"/>
                </a:lnTo>
                <a:lnTo>
                  <a:pt x="34" y="270"/>
                </a:lnTo>
                <a:lnTo>
                  <a:pt x="0" y="270"/>
                </a:lnTo>
                <a:lnTo>
                  <a:pt x="34" y="337"/>
                </a:lnTo>
                <a:lnTo>
                  <a:pt x="67" y="404"/>
                </a:lnTo>
                <a:lnTo>
                  <a:pt x="101" y="404"/>
                </a:lnTo>
                <a:lnTo>
                  <a:pt x="168" y="438"/>
                </a:lnTo>
                <a:lnTo>
                  <a:pt x="269" y="438"/>
                </a:lnTo>
                <a:lnTo>
                  <a:pt x="572" y="404"/>
                </a:lnTo>
                <a:lnTo>
                  <a:pt x="875" y="303"/>
                </a:lnTo>
                <a:lnTo>
                  <a:pt x="909" y="472"/>
                </a:lnTo>
                <a:lnTo>
                  <a:pt x="976" y="606"/>
                </a:lnTo>
                <a:lnTo>
                  <a:pt x="875" y="606"/>
                </a:lnTo>
                <a:lnTo>
                  <a:pt x="808" y="674"/>
                </a:lnTo>
                <a:lnTo>
                  <a:pt x="640" y="741"/>
                </a:lnTo>
                <a:lnTo>
                  <a:pt x="572" y="775"/>
                </a:lnTo>
                <a:lnTo>
                  <a:pt x="539" y="775"/>
                </a:lnTo>
                <a:lnTo>
                  <a:pt x="572" y="741"/>
                </a:lnTo>
                <a:lnTo>
                  <a:pt x="707" y="674"/>
                </a:lnTo>
                <a:lnTo>
                  <a:pt x="842" y="573"/>
                </a:lnTo>
                <a:lnTo>
                  <a:pt x="842" y="539"/>
                </a:lnTo>
                <a:lnTo>
                  <a:pt x="842" y="505"/>
                </a:lnTo>
                <a:lnTo>
                  <a:pt x="808" y="472"/>
                </a:lnTo>
                <a:lnTo>
                  <a:pt x="741" y="438"/>
                </a:lnTo>
                <a:lnTo>
                  <a:pt x="572" y="539"/>
                </a:lnTo>
                <a:lnTo>
                  <a:pt x="370" y="640"/>
                </a:lnTo>
                <a:lnTo>
                  <a:pt x="269" y="741"/>
                </a:lnTo>
                <a:lnTo>
                  <a:pt x="236" y="775"/>
                </a:lnTo>
                <a:lnTo>
                  <a:pt x="269" y="842"/>
                </a:lnTo>
                <a:lnTo>
                  <a:pt x="303" y="876"/>
                </a:lnTo>
                <a:lnTo>
                  <a:pt x="337" y="876"/>
                </a:lnTo>
                <a:lnTo>
                  <a:pt x="438" y="808"/>
                </a:lnTo>
                <a:lnTo>
                  <a:pt x="438" y="876"/>
                </a:lnTo>
                <a:lnTo>
                  <a:pt x="471" y="909"/>
                </a:lnTo>
                <a:lnTo>
                  <a:pt x="539" y="943"/>
                </a:lnTo>
                <a:lnTo>
                  <a:pt x="707" y="909"/>
                </a:lnTo>
                <a:lnTo>
                  <a:pt x="875" y="808"/>
                </a:lnTo>
                <a:lnTo>
                  <a:pt x="976" y="741"/>
                </a:lnTo>
                <a:lnTo>
                  <a:pt x="1044" y="674"/>
                </a:lnTo>
                <a:lnTo>
                  <a:pt x="1111" y="741"/>
                </a:lnTo>
                <a:lnTo>
                  <a:pt x="1212" y="741"/>
                </a:lnTo>
                <a:lnTo>
                  <a:pt x="1279" y="707"/>
                </a:lnTo>
                <a:lnTo>
                  <a:pt x="1313" y="640"/>
                </a:lnTo>
                <a:lnTo>
                  <a:pt x="1279" y="573"/>
                </a:lnTo>
                <a:lnTo>
                  <a:pt x="1246" y="505"/>
                </a:lnTo>
                <a:lnTo>
                  <a:pt x="1145" y="303"/>
                </a:lnTo>
                <a:lnTo>
                  <a:pt x="1111" y="135"/>
                </a:lnTo>
                <a:lnTo>
                  <a:pt x="1111" y="68"/>
                </a:lnTo>
                <a:lnTo>
                  <a:pt x="1077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18"/>
          <p:cNvSpPr/>
          <p:nvPr/>
        </p:nvSpPr>
        <p:spPr>
          <a:xfrm>
            <a:off x="8475166" y="2138667"/>
            <a:ext cx="41754" cy="35271"/>
          </a:xfrm>
          <a:custGeom>
            <a:avLst/>
            <a:gdLst/>
            <a:ahLst/>
            <a:cxnLst/>
            <a:rect l="l" t="t" r="r" b="b"/>
            <a:pathLst>
              <a:path w="708" h="708" extrusionOk="0">
                <a:moveTo>
                  <a:pt x="438" y="203"/>
                </a:moveTo>
                <a:lnTo>
                  <a:pt x="506" y="236"/>
                </a:lnTo>
                <a:lnTo>
                  <a:pt x="539" y="304"/>
                </a:lnTo>
                <a:lnTo>
                  <a:pt x="539" y="405"/>
                </a:lnTo>
                <a:lnTo>
                  <a:pt x="506" y="472"/>
                </a:lnTo>
                <a:lnTo>
                  <a:pt x="438" y="539"/>
                </a:lnTo>
                <a:lnTo>
                  <a:pt x="270" y="539"/>
                </a:lnTo>
                <a:lnTo>
                  <a:pt x="203" y="506"/>
                </a:lnTo>
                <a:lnTo>
                  <a:pt x="169" y="405"/>
                </a:lnTo>
                <a:lnTo>
                  <a:pt x="236" y="304"/>
                </a:lnTo>
                <a:lnTo>
                  <a:pt x="270" y="270"/>
                </a:lnTo>
                <a:lnTo>
                  <a:pt x="337" y="236"/>
                </a:lnTo>
                <a:lnTo>
                  <a:pt x="371" y="203"/>
                </a:lnTo>
                <a:close/>
                <a:moveTo>
                  <a:pt x="337" y="1"/>
                </a:moveTo>
                <a:lnTo>
                  <a:pt x="270" y="34"/>
                </a:lnTo>
                <a:lnTo>
                  <a:pt x="203" y="68"/>
                </a:lnTo>
                <a:lnTo>
                  <a:pt x="135" y="135"/>
                </a:lnTo>
                <a:lnTo>
                  <a:pt x="102" y="203"/>
                </a:lnTo>
                <a:lnTo>
                  <a:pt x="102" y="236"/>
                </a:lnTo>
                <a:lnTo>
                  <a:pt x="34" y="337"/>
                </a:lnTo>
                <a:lnTo>
                  <a:pt x="1" y="438"/>
                </a:lnTo>
                <a:lnTo>
                  <a:pt x="34" y="539"/>
                </a:lnTo>
                <a:lnTo>
                  <a:pt x="68" y="607"/>
                </a:lnTo>
                <a:lnTo>
                  <a:pt x="135" y="674"/>
                </a:lnTo>
                <a:lnTo>
                  <a:pt x="203" y="708"/>
                </a:lnTo>
                <a:lnTo>
                  <a:pt x="371" y="708"/>
                </a:lnTo>
                <a:lnTo>
                  <a:pt x="506" y="674"/>
                </a:lnTo>
                <a:lnTo>
                  <a:pt x="607" y="640"/>
                </a:lnTo>
                <a:lnTo>
                  <a:pt x="640" y="573"/>
                </a:lnTo>
                <a:lnTo>
                  <a:pt x="708" y="438"/>
                </a:lnTo>
                <a:lnTo>
                  <a:pt x="708" y="270"/>
                </a:lnTo>
                <a:lnTo>
                  <a:pt x="674" y="169"/>
                </a:lnTo>
                <a:lnTo>
                  <a:pt x="640" y="102"/>
                </a:lnTo>
                <a:lnTo>
                  <a:pt x="573" y="68"/>
                </a:lnTo>
                <a:lnTo>
                  <a:pt x="506" y="34"/>
                </a:lnTo>
                <a:lnTo>
                  <a:pt x="33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18"/>
          <p:cNvSpPr/>
          <p:nvPr/>
        </p:nvSpPr>
        <p:spPr>
          <a:xfrm>
            <a:off x="8767034" y="3066169"/>
            <a:ext cx="19934" cy="30239"/>
          </a:xfrm>
          <a:custGeom>
            <a:avLst/>
            <a:gdLst/>
            <a:ahLst/>
            <a:cxnLst/>
            <a:rect l="l" t="t" r="r" b="b"/>
            <a:pathLst>
              <a:path w="338" h="607" extrusionOk="0">
                <a:moveTo>
                  <a:pt x="34" y="1"/>
                </a:moveTo>
                <a:lnTo>
                  <a:pt x="1" y="35"/>
                </a:lnTo>
                <a:lnTo>
                  <a:pt x="1" y="270"/>
                </a:lnTo>
                <a:lnTo>
                  <a:pt x="1" y="472"/>
                </a:lnTo>
                <a:lnTo>
                  <a:pt x="34" y="540"/>
                </a:lnTo>
                <a:lnTo>
                  <a:pt x="102" y="607"/>
                </a:lnTo>
                <a:lnTo>
                  <a:pt x="304" y="607"/>
                </a:lnTo>
                <a:lnTo>
                  <a:pt x="337" y="540"/>
                </a:lnTo>
                <a:lnTo>
                  <a:pt x="337" y="472"/>
                </a:lnTo>
                <a:lnTo>
                  <a:pt x="270" y="405"/>
                </a:lnTo>
                <a:lnTo>
                  <a:pt x="236" y="405"/>
                </a:lnTo>
                <a:lnTo>
                  <a:pt x="203" y="169"/>
                </a:lnTo>
                <a:lnTo>
                  <a:pt x="135" y="102"/>
                </a:lnTo>
                <a:lnTo>
                  <a:pt x="6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18"/>
          <p:cNvSpPr/>
          <p:nvPr/>
        </p:nvSpPr>
        <p:spPr>
          <a:xfrm>
            <a:off x="8238913" y="162855"/>
            <a:ext cx="139004" cy="18482"/>
          </a:xfrm>
          <a:custGeom>
            <a:avLst/>
            <a:gdLst/>
            <a:ahLst/>
            <a:cxnLst/>
            <a:rect l="l" t="t" r="r" b="b"/>
            <a:pathLst>
              <a:path w="2357" h="371" extrusionOk="0">
                <a:moveTo>
                  <a:pt x="1448" y="1"/>
                </a:moveTo>
                <a:lnTo>
                  <a:pt x="741" y="34"/>
                </a:lnTo>
                <a:lnTo>
                  <a:pt x="370" y="68"/>
                </a:lnTo>
                <a:lnTo>
                  <a:pt x="34" y="135"/>
                </a:lnTo>
                <a:lnTo>
                  <a:pt x="0" y="169"/>
                </a:lnTo>
                <a:lnTo>
                  <a:pt x="34" y="169"/>
                </a:lnTo>
                <a:lnTo>
                  <a:pt x="303" y="203"/>
                </a:lnTo>
                <a:lnTo>
                  <a:pt x="606" y="203"/>
                </a:lnTo>
                <a:lnTo>
                  <a:pt x="1178" y="169"/>
                </a:lnTo>
                <a:lnTo>
                  <a:pt x="1448" y="169"/>
                </a:lnTo>
                <a:lnTo>
                  <a:pt x="1717" y="203"/>
                </a:lnTo>
                <a:lnTo>
                  <a:pt x="1986" y="236"/>
                </a:lnTo>
                <a:lnTo>
                  <a:pt x="2256" y="371"/>
                </a:lnTo>
                <a:lnTo>
                  <a:pt x="2323" y="371"/>
                </a:lnTo>
                <a:lnTo>
                  <a:pt x="2357" y="337"/>
                </a:lnTo>
                <a:lnTo>
                  <a:pt x="2357" y="304"/>
                </a:lnTo>
                <a:lnTo>
                  <a:pt x="2357" y="236"/>
                </a:lnTo>
                <a:lnTo>
                  <a:pt x="2256" y="169"/>
                </a:lnTo>
                <a:lnTo>
                  <a:pt x="2155" y="102"/>
                </a:lnTo>
                <a:lnTo>
                  <a:pt x="1919" y="34"/>
                </a:lnTo>
                <a:lnTo>
                  <a:pt x="168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18"/>
          <p:cNvSpPr/>
          <p:nvPr/>
        </p:nvSpPr>
        <p:spPr>
          <a:xfrm>
            <a:off x="7879519" y="362474"/>
            <a:ext cx="252177" cy="72136"/>
          </a:xfrm>
          <a:custGeom>
            <a:avLst/>
            <a:gdLst/>
            <a:ahLst/>
            <a:cxnLst/>
            <a:rect l="l" t="t" r="r" b="b"/>
            <a:pathLst>
              <a:path w="4276" h="1448" extrusionOk="0">
                <a:moveTo>
                  <a:pt x="4108" y="0"/>
                </a:moveTo>
                <a:lnTo>
                  <a:pt x="3872" y="67"/>
                </a:lnTo>
                <a:lnTo>
                  <a:pt x="3502" y="168"/>
                </a:lnTo>
                <a:lnTo>
                  <a:pt x="3131" y="303"/>
                </a:lnTo>
                <a:lnTo>
                  <a:pt x="2424" y="539"/>
                </a:lnTo>
                <a:lnTo>
                  <a:pt x="1212" y="943"/>
                </a:lnTo>
                <a:lnTo>
                  <a:pt x="606" y="1145"/>
                </a:lnTo>
                <a:lnTo>
                  <a:pt x="34" y="1380"/>
                </a:lnTo>
                <a:lnTo>
                  <a:pt x="0" y="1414"/>
                </a:lnTo>
                <a:lnTo>
                  <a:pt x="0" y="1448"/>
                </a:lnTo>
                <a:lnTo>
                  <a:pt x="34" y="1448"/>
                </a:lnTo>
                <a:lnTo>
                  <a:pt x="606" y="1347"/>
                </a:lnTo>
                <a:lnTo>
                  <a:pt x="1145" y="1178"/>
                </a:lnTo>
                <a:lnTo>
                  <a:pt x="2222" y="842"/>
                </a:lnTo>
                <a:lnTo>
                  <a:pt x="3266" y="539"/>
                </a:lnTo>
                <a:lnTo>
                  <a:pt x="3805" y="337"/>
                </a:lnTo>
                <a:lnTo>
                  <a:pt x="4040" y="236"/>
                </a:lnTo>
                <a:lnTo>
                  <a:pt x="4242" y="101"/>
                </a:lnTo>
                <a:lnTo>
                  <a:pt x="4276" y="67"/>
                </a:lnTo>
                <a:lnTo>
                  <a:pt x="4242" y="34"/>
                </a:lnTo>
                <a:lnTo>
                  <a:pt x="417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8"/>
          <p:cNvSpPr/>
          <p:nvPr/>
        </p:nvSpPr>
        <p:spPr>
          <a:xfrm>
            <a:off x="8628030" y="2091689"/>
            <a:ext cx="125204" cy="40302"/>
          </a:xfrm>
          <a:custGeom>
            <a:avLst/>
            <a:gdLst/>
            <a:ahLst/>
            <a:cxnLst/>
            <a:rect l="l" t="t" r="r" b="b"/>
            <a:pathLst>
              <a:path w="2123" h="809" extrusionOk="0">
                <a:moveTo>
                  <a:pt x="1920" y="1"/>
                </a:moveTo>
                <a:lnTo>
                  <a:pt x="1853" y="34"/>
                </a:lnTo>
                <a:lnTo>
                  <a:pt x="1617" y="102"/>
                </a:lnTo>
                <a:lnTo>
                  <a:pt x="1381" y="169"/>
                </a:lnTo>
                <a:lnTo>
                  <a:pt x="944" y="270"/>
                </a:lnTo>
                <a:lnTo>
                  <a:pt x="472" y="371"/>
                </a:lnTo>
                <a:lnTo>
                  <a:pt x="270" y="472"/>
                </a:lnTo>
                <a:lnTo>
                  <a:pt x="35" y="573"/>
                </a:lnTo>
                <a:lnTo>
                  <a:pt x="1" y="674"/>
                </a:lnTo>
                <a:lnTo>
                  <a:pt x="1" y="741"/>
                </a:lnTo>
                <a:lnTo>
                  <a:pt x="68" y="809"/>
                </a:lnTo>
                <a:lnTo>
                  <a:pt x="136" y="809"/>
                </a:lnTo>
                <a:lnTo>
                  <a:pt x="1112" y="640"/>
                </a:lnTo>
                <a:lnTo>
                  <a:pt x="1583" y="506"/>
                </a:lnTo>
                <a:lnTo>
                  <a:pt x="2021" y="337"/>
                </a:lnTo>
                <a:lnTo>
                  <a:pt x="2088" y="304"/>
                </a:lnTo>
                <a:lnTo>
                  <a:pt x="2122" y="236"/>
                </a:lnTo>
                <a:lnTo>
                  <a:pt x="2122" y="169"/>
                </a:lnTo>
                <a:lnTo>
                  <a:pt x="2088" y="102"/>
                </a:lnTo>
                <a:lnTo>
                  <a:pt x="2055" y="68"/>
                </a:lnTo>
                <a:lnTo>
                  <a:pt x="1987" y="34"/>
                </a:lnTo>
                <a:lnTo>
                  <a:pt x="192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18"/>
          <p:cNvSpPr/>
          <p:nvPr/>
        </p:nvSpPr>
        <p:spPr>
          <a:xfrm>
            <a:off x="1852744" y="572106"/>
            <a:ext cx="152922" cy="83893"/>
          </a:xfrm>
          <a:custGeom>
            <a:avLst/>
            <a:gdLst/>
            <a:ahLst/>
            <a:cxnLst/>
            <a:rect l="l" t="t" r="r" b="b"/>
            <a:pathLst>
              <a:path w="2593" h="1684" extrusionOk="0">
                <a:moveTo>
                  <a:pt x="2222" y="304"/>
                </a:moveTo>
                <a:lnTo>
                  <a:pt x="2290" y="910"/>
                </a:lnTo>
                <a:lnTo>
                  <a:pt x="2357" y="1381"/>
                </a:lnTo>
                <a:lnTo>
                  <a:pt x="2121" y="1347"/>
                </a:lnTo>
                <a:lnTo>
                  <a:pt x="1886" y="1347"/>
                </a:lnTo>
                <a:lnTo>
                  <a:pt x="1414" y="1381"/>
                </a:lnTo>
                <a:lnTo>
                  <a:pt x="808" y="1381"/>
                </a:lnTo>
                <a:lnTo>
                  <a:pt x="539" y="1415"/>
                </a:lnTo>
                <a:lnTo>
                  <a:pt x="270" y="1482"/>
                </a:lnTo>
                <a:lnTo>
                  <a:pt x="236" y="876"/>
                </a:lnTo>
                <a:lnTo>
                  <a:pt x="202" y="573"/>
                </a:lnTo>
                <a:lnTo>
                  <a:pt x="202" y="438"/>
                </a:lnTo>
                <a:lnTo>
                  <a:pt x="169" y="304"/>
                </a:lnTo>
                <a:lnTo>
                  <a:pt x="404" y="371"/>
                </a:lnTo>
                <a:lnTo>
                  <a:pt x="674" y="405"/>
                </a:lnTo>
                <a:lnTo>
                  <a:pt x="1684" y="405"/>
                </a:lnTo>
                <a:lnTo>
                  <a:pt x="1953" y="371"/>
                </a:lnTo>
                <a:lnTo>
                  <a:pt x="2222" y="304"/>
                </a:lnTo>
                <a:close/>
                <a:moveTo>
                  <a:pt x="2256" y="1"/>
                </a:moveTo>
                <a:lnTo>
                  <a:pt x="2222" y="34"/>
                </a:lnTo>
                <a:lnTo>
                  <a:pt x="2222" y="68"/>
                </a:lnTo>
                <a:lnTo>
                  <a:pt x="2222" y="169"/>
                </a:lnTo>
                <a:lnTo>
                  <a:pt x="1785" y="169"/>
                </a:lnTo>
                <a:lnTo>
                  <a:pt x="1347" y="203"/>
                </a:lnTo>
                <a:lnTo>
                  <a:pt x="438" y="203"/>
                </a:lnTo>
                <a:lnTo>
                  <a:pt x="135" y="236"/>
                </a:lnTo>
                <a:lnTo>
                  <a:pt x="101" y="236"/>
                </a:lnTo>
                <a:lnTo>
                  <a:pt x="68" y="270"/>
                </a:lnTo>
                <a:lnTo>
                  <a:pt x="34" y="371"/>
                </a:lnTo>
                <a:lnTo>
                  <a:pt x="0" y="506"/>
                </a:lnTo>
                <a:lnTo>
                  <a:pt x="34" y="775"/>
                </a:lnTo>
                <a:lnTo>
                  <a:pt x="34" y="1549"/>
                </a:lnTo>
                <a:lnTo>
                  <a:pt x="68" y="1617"/>
                </a:lnTo>
                <a:lnTo>
                  <a:pt x="135" y="1650"/>
                </a:lnTo>
                <a:lnTo>
                  <a:pt x="202" y="1617"/>
                </a:lnTo>
                <a:lnTo>
                  <a:pt x="236" y="1583"/>
                </a:lnTo>
                <a:lnTo>
                  <a:pt x="505" y="1617"/>
                </a:lnTo>
                <a:lnTo>
                  <a:pt x="741" y="1617"/>
                </a:lnTo>
                <a:lnTo>
                  <a:pt x="1246" y="1583"/>
                </a:lnTo>
                <a:lnTo>
                  <a:pt x="1818" y="1583"/>
                </a:lnTo>
                <a:lnTo>
                  <a:pt x="2121" y="1549"/>
                </a:lnTo>
                <a:lnTo>
                  <a:pt x="2391" y="1482"/>
                </a:lnTo>
                <a:lnTo>
                  <a:pt x="2458" y="1684"/>
                </a:lnTo>
                <a:lnTo>
                  <a:pt x="2525" y="1684"/>
                </a:lnTo>
                <a:lnTo>
                  <a:pt x="2559" y="1650"/>
                </a:lnTo>
                <a:lnTo>
                  <a:pt x="2593" y="1482"/>
                </a:lnTo>
                <a:lnTo>
                  <a:pt x="2559" y="1280"/>
                </a:lnTo>
                <a:lnTo>
                  <a:pt x="2492" y="910"/>
                </a:lnTo>
                <a:lnTo>
                  <a:pt x="2391" y="270"/>
                </a:lnTo>
                <a:lnTo>
                  <a:pt x="2424" y="236"/>
                </a:lnTo>
                <a:lnTo>
                  <a:pt x="2424" y="203"/>
                </a:lnTo>
                <a:lnTo>
                  <a:pt x="2391" y="169"/>
                </a:lnTo>
                <a:lnTo>
                  <a:pt x="2357" y="169"/>
                </a:lnTo>
                <a:lnTo>
                  <a:pt x="2323" y="34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18"/>
          <p:cNvSpPr/>
          <p:nvPr/>
        </p:nvSpPr>
        <p:spPr>
          <a:xfrm>
            <a:off x="7879519" y="432916"/>
            <a:ext cx="172797" cy="50365"/>
          </a:xfrm>
          <a:custGeom>
            <a:avLst/>
            <a:gdLst/>
            <a:ahLst/>
            <a:cxnLst/>
            <a:rect l="l" t="t" r="r" b="b"/>
            <a:pathLst>
              <a:path w="2930" h="1011" extrusionOk="0">
                <a:moveTo>
                  <a:pt x="2862" y="0"/>
                </a:moveTo>
                <a:lnTo>
                  <a:pt x="2492" y="67"/>
                </a:lnTo>
                <a:lnTo>
                  <a:pt x="2121" y="168"/>
                </a:lnTo>
                <a:lnTo>
                  <a:pt x="1414" y="404"/>
                </a:lnTo>
                <a:lnTo>
                  <a:pt x="707" y="640"/>
                </a:lnTo>
                <a:lnTo>
                  <a:pt x="337" y="774"/>
                </a:lnTo>
                <a:lnTo>
                  <a:pt x="34" y="976"/>
                </a:lnTo>
                <a:lnTo>
                  <a:pt x="0" y="1010"/>
                </a:lnTo>
                <a:lnTo>
                  <a:pt x="34" y="1010"/>
                </a:lnTo>
                <a:lnTo>
                  <a:pt x="404" y="943"/>
                </a:lnTo>
                <a:lnTo>
                  <a:pt x="774" y="842"/>
                </a:lnTo>
                <a:lnTo>
                  <a:pt x="1448" y="572"/>
                </a:lnTo>
                <a:lnTo>
                  <a:pt x="2189" y="370"/>
                </a:lnTo>
                <a:lnTo>
                  <a:pt x="2559" y="269"/>
                </a:lnTo>
                <a:lnTo>
                  <a:pt x="2896" y="135"/>
                </a:lnTo>
                <a:lnTo>
                  <a:pt x="2896" y="101"/>
                </a:lnTo>
                <a:lnTo>
                  <a:pt x="2929" y="67"/>
                </a:lnTo>
                <a:lnTo>
                  <a:pt x="2896" y="34"/>
                </a:lnTo>
                <a:lnTo>
                  <a:pt x="286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18"/>
          <p:cNvSpPr/>
          <p:nvPr/>
        </p:nvSpPr>
        <p:spPr>
          <a:xfrm>
            <a:off x="7867606" y="337316"/>
            <a:ext cx="220449" cy="43640"/>
          </a:xfrm>
          <a:custGeom>
            <a:avLst/>
            <a:gdLst/>
            <a:ahLst/>
            <a:cxnLst/>
            <a:rect l="l" t="t" r="r" b="b"/>
            <a:pathLst>
              <a:path w="3738" h="876" extrusionOk="0">
                <a:moveTo>
                  <a:pt x="3266" y="0"/>
                </a:moveTo>
                <a:lnTo>
                  <a:pt x="3098" y="34"/>
                </a:lnTo>
                <a:lnTo>
                  <a:pt x="2795" y="168"/>
                </a:lnTo>
                <a:lnTo>
                  <a:pt x="2492" y="269"/>
                </a:lnTo>
                <a:lnTo>
                  <a:pt x="1886" y="471"/>
                </a:lnTo>
                <a:lnTo>
                  <a:pt x="1280" y="572"/>
                </a:lnTo>
                <a:lnTo>
                  <a:pt x="34" y="741"/>
                </a:lnTo>
                <a:lnTo>
                  <a:pt x="0" y="774"/>
                </a:lnTo>
                <a:lnTo>
                  <a:pt x="34" y="808"/>
                </a:lnTo>
                <a:lnTo>
                  <a:pt x="269" y="842"/>
                </a:lnTo>
                <a:lnTo>
                  <a:pt x="505" y="875"/>
                </a:lnTo>
                <a:lnTo>
                  <a:pt x="976" y="875"/>
                </a:lnTo>
                <a:lnTo>
                  <a:pt x="1414" y="774"/>
                </a:lnTo>
                <a:lnTo>
                  <a:pt x="1886" y="640"/>
                </a:lnTo>
                <a:lnTo>
                  <a:pt x="2761" y="337"/>
                </a:lnTo>
                <a:lnTo>
                  <a:pt x="3232" y="236"/>
                </a:lnTo>
                <a:lnTo>
                  <a:pt x="3704" y="202"/>
                </a:lnTo>
                <a:lnTo>
                  <a:pt x="3737" y="168"/>
                </a:lnTo>
                <a:lnTo>
                  <a:pt x="3737" y="135"/>
                </a:lnTo>
                <a:lnTo>
                  <a:pt x="3704" y="101"/>
                </a:lnTo>
                <a:lnTo>
                  <a:pt x="3569" y="34"/>
                </a:lnTo>
                <a:lnTo>
                  <a:pt x="340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18"/>
          <p:cNvSpPr/>
          <p:nvPr/>
        </p:nvSpPr>
        <p:spPr>
          <a:xfrm>
            <a:off x="8904033" y="2992389"/>
            <a:ext cx="180758" cy="80555"/>
          </a:xfrm>
          <a:custGeom>
            <a:avLst/>
            <a:gdLst/>
            <a:ahLst/>
            <a:cxnLst/>
            <a:rect l="l" t="t" r="r" b="b"/>
            <a:pathLst>
              <a:path w="3065" h="1617" extrusionOk="0">
                <a:moveTo>
                  <a:pt x="2896" y="1"/>
                </a:moveTo>
                <a:lnTo>
                  <a:pt x="1482" y="371"/>
                </a:lnTo>
                <a:lnTo>
                  <a:pt x="68" y="809"/>
                </a:lnTo>
                <a:lnTo>
                  <a:pt x="1" y="842"/>
                </a:lnTo>
                <a:lnTo>
                  <a:pt x="1" y="910"/>
                </a:lnTo>
                <a:lnTo>
                  <a:pt x="35" y="977"/>
                </a:lnTo>
                <a:lnTo>
                  <a:pt x="102" y="977"/>
                </a:lnTo>
                <a:lnTo>
                  <a:pt x="775" y="842"/>
                </a:lnTo>
                <a:lnTo>
                  <a:pt x="1449" y="674"/>
                </a:lnTo>
                <a:lnTo>
                  <a:pt x="2762" y="304"/>
                </a:lnTo>
                <a:lnTo>
                  <a:pt x="2762" y="405"/>
                </a:lnTo>
                <a:lnTo>
                  <a:pt x="2762" y="506"/>
                </a:lnTo>
                <a:lnTo>
                  <a:pt x="2728" y="607"/>
                </a:lnTo>
                <a:lnTo>
                  <a:pt x="2694" y="708"/>
                </a:lnTo>
                <a:lnTo>
                  <a:pt x="2526" y="842"/>
                </a:lnTo>
                <a:lnTo>
                  <a:pt x="2290" y="977"/>
                </a:lnTo>
                <a:lnTo>
                  <a:pt x="2021" y="1078"/>
                </a:lnTo>
                <a:lnTo>
                  <a:pt x="1785" y="1145"/>
                </a:lnTo>
                <a:lnTo>
                  <a:pt x="1348" y="1246"/>
                </a:lnTo>
                <a:lnTo>
                  <a:pt x="573" y="1381"/>
                </a:lnTo>
                <a:lnTo>
                  <a:pt x="439" y="1347"/>
                </a:lnTo>
                <a:lnTo>
                  <a:pt x="338" y="1280"/>
                </a:lnTo>
                <a:lnTo>
                  <a:pt x="237" y="1213"/>
                </a:lnTo>
                <a:lnTo>
                  <a:pt x="136" y="1145"/>
                </a:lnTo>
                <a:lnTo>
                  <a:pt x="102" y="1179"/>
                </a:lnTo>
                <a:lnTo>
                  <a:pt x="136" y="1280"/>
                </a:lnTo>
                <a:lnTo>
                  <a:pt x="169" y="1381"/>
                </a:lnTo>
                <a:lnTo>
                  <a:pt x="304" y="1583"/>
                </a:lnTo>
                <a:lnTo>
                  <a:pt x="371" y="1617"/>
                </a:lnTo>
                <a:lnTo>
                  <a:pt x="439" y="1617"/>
                </a:lnTo>
                <a:lnTo>
                  <a:pt x="1550" y="1448"/>
                </a:lnTo>
                <a:lnTo>
                  <a:pt x="2088" y="1314"/>
                </a:lnTo>
                <a:lnTo>
                  <a:pt x="2358" y="1213"/>
                </a:lnTo>
                <a:lnTo>
                  <a:pt x="2627" y="1112"/>
                </a:lnTo>
                <a:lnTo>
                  <a:pt x="2728" y="1044"/>
                </a:lnTo>
                <a:lnTo>
                  <a:pt x="2795" y="943"/>
                </a:lnTo>
                <a:lnTo>
                  <a:pt x="2930" y="741"/>
                </a:lnTo>
                <a:lnTo>
                  <a:pt x="2997" y="472"/>
                </a:lnTo>
                <a:lnTo>
                  <a:pt x="2997" y="337"/>
                </a:lnTo>
                <a:lnTo>
                  <a:pt x="2964" y="236"/>
                </a:lnTo>
                <a:lnTo>
                  <a:pt x="3031" y="203"/>
                </a:lnTo>
                <a:lnTo>
                  <a:pt x="3065" y="169"/>
                </a:lnTo>
                <a:lnTo>
                  <a:pt x="3065" y="68"/>
                </a:lnTo>
                <a:lnTo>
                  <a:pt x="299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18"/>
          <p:cNvSpPr/>
          <p:nvPr/>
        </p:nvSpPr>
        <p:spPr>
          <a:xfrm>
            <a:off x="6433983" y="151"/>
            <a:ext cx="63634" cy="290237"/>
          </a:xfrm>
          <a:custGeom>
            <a:avLst/>
            <a:gdLst/>
            <a:ahLst/>
            <a:cxnLst/>
            <a:rect l="l" t="t" r="r" b="b"/>
            <a:pathLst>
              <a:path w="1079" h="5826" extrusionOk="0">
                <a:moveTo>
                  <a:pt x="842" y="1"/>
                </a:moveTo>
                <a:lnTo>
                  <a:pt x="405" y="2896"/>
                </a:lnTo>
                <a:lnTo>
                  <a:pt x="135" y="4479"/>
                </a:lnTo>
                <a:lnTo>
                  <a:pt x="34" y="5152"/>
                </a:lnTo>
                <a:lnTo>
                  <a:pt x="1" y="5489"/>
                </a:lnTo>
                <a:lnTo>
                  <a:pt x="34" y="5792"/>
                </a:lnTo>
                <a:lnTo>
                  <a:pt x="68" y="5825"/>
                </a:lnTo>
                <a:lnTo>
                  <a:pt x="203" y="5522"/>
                </a:lnTo>
                <a:lnTo>
                  <a:pt x="270" y="5186"/>
                </a:lnTo>
                <a:lnTo>
                  <a:pt x="371" y="4546"/>
                </a:lnTo>
                <a:lnTo>
                  <a:pt x="640" y="2964"/>
                </a:lnTo>
                <a:lnTo>
                  <a:pt x="107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18"/>
          <p:cNvSpPr/>
          <p:nvPr/>
        </p:nvSpPr>
        <p:spPr>
          <a:xfrm>
            <a:off x="-39527" y="151"/>
            <a:ext cx="2426467" cy="773267"/>
          </a:xfrm>
          <a:custGeom>
            <a:avLst/>
            <a:gdLst/>
            <a:ahLst/>
            <a:cxnLst/>
            <a:rect l="l" t="t" r="r" b="b"/>
            <a:pathLst>
              <a:path w="41144" h="15522" extrusionOk="0">
                <a:moveTo>
                  <a:pt x="40604" y="1"/>
                </a:moveTo>
                <a:lnTo>
                  <a:pt x="40705" y="2425"/>
                </a:lnTo>
                <a:lnTo>
                  <a:pt x="40773" y="4849"/>
                </a:lnTo>
                <a:lnTo>
                  <a:pt x="40806" y="7374"/>
                </a:lnTo>
                <a:lnTo>
                  <a:pt x="40806" y="9899"/>
                </a:lnTo>
                <a:lnTo>
                  <a:pt x="40773" y="11078"/>
                </a:lnTo>
                <a:lnTo>
                  <a:pt x="40705" y="12256"/>
                </a:lnTo>
                <a:lnTo>
                  <a:pt x="40705" y="12626"/>
                </a:lnTo>
                <a:lnTo>
                  <a:pt x="40638" y="12997"/>
                </a:lnTo>
                <a:lnTo>
                  <a:pt x="40604" y="13199"/>
                </a:lnTo>
                <a:lnTo>
                  <a:pt x="40503" y="13367"/>
                </a:lnTo>
                <a:lnTo>
                  <a:pt x="40369" y="13468"/>
                </a:lnTo>
                <a:lnTo>
                  <a:pt x="40200" y="13535"/>
                </a:lnTo>
                <a:lnTo>
                  <a:pt x="39998" y="13569"/>
                </a:lnTo>
                <a:lnTo>
                  <a:pt x="39830" y="13603"/>
                </a:lnTo>
                <a:lnTo>
                  <a:pt x="29629" y="13939"/>
                </a:lnTo>
                <a:lnTo>
                  <a:pt x="19461" y="14276"/>
                </a:lnTo>
                <a:lnTo>
                  <a:pt x="14276" y="14478"/>
                </a:lnTo>
                <a:lnTo>
                  <a:pt x="9091" y="14714"/>
                </a:lnTo>
                <a:lnTo>
                  <a:pt x="6499" y="14882"/>
                </a:lnTo>
                <a:lnTo>
                  <a:pt x="3940" y="15050"/>
                </a:lnTo>
                <a:lnTo>
                  <a:pt x="1179" y="15252"/>
                </a:lnTo>
                <a:lnTo>
                  <a:pt x="607" y="15286"/>
                </a:lnTo>
                <a:lnTo>
                  <a:pt x="304" y="15320"/>
                </a:lnTo>
                <a:lnTo>
                  <a:pt x="1" y="15286"/>
                </a:lnTo>
                <a:lnTo>
                  <a:pt x="1" y="15522"/>
                </a:lnTo>
                <a:lnTo>
                  <a:pt x="910" y="15522"/>
                </a:lnTo>
                <a:lnTo>
                  <a:pt x="3671" y="15320"/>
                </a:lnTo>
                <a:lnTo>
                  <a:pt x="6398" y="15118"/>
                </a:lnTo>
                <a:lnTo>
                  <a:pt x="9226" y="14949"/>
                </a:lnTo>
                <a:lnTo>
                  <a:pt x="12020" y="14815"/>
                </a:lnTo>
                <a:lnTo>
                  <a:pt x="17676" y="14579"/>
                </a:lnTo>
                <a:lnTo>
                  <a:pt x="23164" y="14377"/>
                </a:lnTo>
                <a:lnTo>
                  <a:pt x="28619" y="14209"/>
                </a:lnTo>
                <a:lnTo>
                  <a:pt x="39594" y="13872"/>
                </a:lnTo>
                <a:lnTo>
                  <a:pt x="39662" y="13939"/>
                </a:lnTo>
                <a:lnTo>
                  <a:pt x="39729" y="13973"/>
                </a:lnTo>
                <a:lnTo>
                  <a:pt x="39763" y="13939"/>
                </a:lnTo>
                <a:lnTo>
                  <a:pt x="39897" y="13906"/>
                </a:lnTo>
                <a:lnTo>
                  <a:pt x="40066" y="13872"/>
                </a:lnTo>
                <a:lnTo>
                  <a:pt x="40167" y="13872"/>
                </a:lnTo>
                <a:lnTo>
                  <a:pt x="40234" y="13838"/>
                </a:lnTo>
                <a:lnTo>
                  <a:pt x="40402" y="13805"/>
                </a:lnTo>
                <a:lnTo>
                  <a:pt x="40571" y="13737"/>
                </a:lnTo>
                <a:lnTo>
                  <a:pt x="40705" y="13636"/>
                </a:lnTo>
                <a:lnTo>
                  <a:pt x="40806" y="13468"/>
                </a:lnTo>
                <a:lnTo>
                  <a:pt x="40907" y="13232"/>
                </a:lnTo>
                <a:lnTo>
                  <a:pt x="40975" y="12997"/>
                </a:lnTo>
                <a:lnTo>
                  <a:pt x="41042" y="12458"/>
                </a:lnTo>
                <a:lnTo>
                  <a:pt x="41076" y="11414"/>
                </a:lnTo>
                <a:lnTo>
                  <a:pt x="41109" y="10000"/>
                </a:lnTo>
                <a:lnTo>
                  <a:pt x="41143" y="8586"/>
                </a:lnTo>
                <a:lnTo>
                  <a:pt x="41109" y="5758"/>
                </a:lnTo>
                <a:lnTo>
                  <a:pt x="41042" y="3065"/>
                </a:lnTo>
                <a:lnTo>
                  <a:pt x="40907" y="337"/>
                </a:lnTo>
                <a:lnTo>
                  <a:pt x="4090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18"/>
          <p:cNvSpPr/>
          <p:nvPr/>
        </p:nvSpPr>
        <p:spPr>
          <a:xfrm>
            <a:off x="7490343" y="4067501"/>
            <a:ext cx="1669877" cy="868867"/>
          </a:xfrm>
          <a:custGeom>
            <a:avLst/>
            <a:gdLst/>
            <a:ahLst/>
            <a:cxnLst/>
            <a:rect l="l" t="t" r="r" b="b"/>
            <a:pathLst>
              <a:path w="28315" h="17441" extrusionOk="0">
                <a:moveTo>
                  <a:pt x="2929" y="1011"/>
                </a:moveTo>
                <a:lnTo>
                  <a:pt x="2997" y="1112"/>
                </a:lnTo>
                <a:lnTo>
                  <a:pt x="3064" y="1145"/>
                </a:lnTo>
                <a:lnTo>
                  <a:pt x="3098" y="1179"/>
                </a:lnTo>
                <a:lnTo>
                  <a:pt x="3199" y="1145"/>
                </a:lnTo>
                <a:lnTo>
                  <a:pt x="3199" y="1213"/>
                </a:lnTo>
                <a:lnTo>
                  <a:pt x="3232" y="1280"/>
                </a:lnTo>
                <a:lnTo>
                  <a:pt x="3232" y="1280"/>
                </a:lnTo>
                <a:lnTo>
                  <a:pt x="3098" y="1213"/>
                </a:lnTo>
                <a:lnTo>
                  <a:pt x="2997" y="1145"/>
                </a:lnTo>
                <a:lnTo>
                  <a:pt x="2929" y="1011"/>
                </a:lnTo>
                <a:close/>
                <a:moveTo>
                  <a:pt x="2088" y="236"/>
                </a:moveTo>
                <a:lnTo>
                  <a:pt x="2492" y="304"/>
                </a:lnTo>
                <a:lnTo>
                  <a:pt x="2492" y="371"/>
                </a:lnTo>
                <a:lnTo>
                  <a:pt x="2458" y="472"/>
                </a:lnTo>
                <a:lnTo>
                  <a:pt x="2458" y="573"/>
                </a:lnTo>
                <a:lnTo>
                  <a:pt x="2492" y="842"/>
                </a:lnTo>
                <a:lnTo>
                  <a:pt x="2593" y="1044"/>
                </a:lnTo>
                <a:lnTo>
                  <a:pt x="2727" y="1246"/>
                </a:lnTo>
                <a:lnTo>
                  <a:pt x="2896" y="1415"/>
                </a:lnTo>
                <a:lnTo>
                  <a:pt x="2997" y="1482"/>
                </a:lnTo>
                <a:lnTo>
                  <a:pt x="3098" y="1550"/>
                </a:lnTo>
                <a:lnTo>
                  <a:pt x="3199" y="1550"/>
                </a:lnTo>
                <a:lnTo>
                  <a:pt x="3333" y="1583"/>
                </a:lnTo>
                <a:lnTo>
                  <a:pt x="3434" y="1550"/>
                </a:lnTo>
                <a:lnTo>
                  <a:pt x="3468" y="1516"/>
                </a:lnTo>
                <a:lnTo>
                  <a:pt x="3502" y="1482"/>
                </a:lnTo>
                <a:lnTo>
                  <a:pt x="3468" y="1886"/>
                </a:lnTo>
                <a:lnTo>
                  <a:pt x="3367" y="2257"/>
                </a:lnTo>
                <a:lnTo>
                  <a:pt x="3030" y="2156"/>
                </a:lnTo>
                <a:lnTo>
                  <a:pt x="2727" y="2055"/>
                </a:lnTo>
                <a:lnTo>
                  <a:pt x="2458" y="1853"/>
                </a:lnTo>
                <a:lnTo>
                  <a:pt x="2189" y="1617"/>
                </a:lnTo>
                <a:lnTo>
                  <a:pt x="2088" y="1482"/>
                </a:lnTo>
                <a:lnTo>
                  <a:pt x="1987" y="1314"/>
                </a:lnTo>
                <a:lnTo>
                  <a:pt x="1852" y="977"/>
                </a:lnTo>
                <a:lnTo>
                  <a:pt x="1751" y="640"/>
                </a:lnTo>
                <a:lnTo>
                  <a:pt x="1684" y="270"/>
                </a:lnTo>
                <a:lnTo>
                  <a:pt x="2088" y="236"/>
                </a:lnTo>
                <a:close/>
                <a:moveTo>
                  <a:pt x="1583" y="304"/>
                </a:moveTo>
                <a:lnTo>
                  <a:pt x="1583" y="674"/>
                </a:lnTo>
                <a:lnTo>
                  <a:pt x="1650" y="1078"/>
                </a:lnTo>
                <a:lnTo>
                  <a:pt x="1818" y="1449"/>
                </a:lnTo>
                <a:lnTo>
                  <a:pt x="2020" y="1785"/>
                </a:lnTo>
                <a:lnTo>
                  <a:pt x="2290" y="2055"/>
                </a:lnTo>
                <a:lnTo>
                  <a:pt x="2626" y="2324"/>
                </a:lnTo>
                <a:lnTo>
                  <a:pt x="2761" y="2391"/>
                </a:lnTo>
                <a:lnTo>
                  <a:pt x="2929" y="2425"/>
                </a:lnTo>
                <a:lnTo>
                  <a:pt x="3232" y="2459"/>
                </a:lnTo>
                <a:lnTo>
                  <a:pt x="3064" y="2728"/>
                </a:lnTo>
                <a:lnTo>
                  <a:pt x="2896" y="2896"/>
                </a:lnTo>
                <a:lnTo>
                  <a:pt x="2727" y="2997"/>
                </a:lnTo>
                <a:lnTo>
                  <a:pt x="2525" y="3065"/>
                </a:lnTo>
                <a:lnTo>
                  <a:pt x="2290" y="3132"/>
                </a:lnTo>
                <a:lnTo>
                  <a:pt x="1987" y="3166"/>
                </a:lnTo>
                <a:lnTo>
                  <a:pt x="1785" y="3166"/>
                </a:lnTo>
                <a:lnTo>
                  <a:pt x="1684" y="3132"/>
                </a:lnTo>
                <a:lnTo>
                  <a:pt x="1650" y="3098"/>
                </a:lnTo>
                <a:lnTo>
                  <a:pt x="1616" y="3098"/>
                </a:lnTo>
                <a:lnTo>
                  <a:pt x="1616" y="3132"/>
                </a:lnTo>
                <a:lnTo>
                  <a:pt x="1616" y="3199"/>
                </a:lnTo>
                <a:lnTo>
                  <a:pt x="1650" y="3267"/>
                </a:lnTo>
                <a:lnTo>
                  <a:pt x="1751" y="3334"/>
                </a:lnTo>
                <a:lnTo>
                  <a:pt x="2189" y="3334"/>
                </a:lnTo>
                <a:lnTo>
                  <a:pt x="2525" y="3267"/>
                </a:lnTo>
                <a:lnTo>
                  <a:pt x="2525" y="3300"/>
                </a:lnTo>
                <a:lnTo>
                  <a:pt x="2694" y="3502"/>
                </a:lnTo>
                <a:lnTo>
                  <a:pt x="2896" y="3738"/>
                </a:lnTo>
                <a:lnTo>
                  <a:pt x="3367" y="4108"/>
                </a:lnTo>
                <a:lnTo>
                  <a:pt x="3771" y="4479"/>
                </a:lnTo>
                <a:lnTo>
                  <a:pt x="3973" y="4681"/>
                </a:lnTo>
                <a:lnTo>
                  <a:pt x="4141" y="4950"/>
                </a:lnTo>
                <a:lnTo>
                  <a:pt x="4276" y="5152"/>
                </a:lnTo>
                <a:lnTo>
                  <a:pt x="4444" y="5354"/>
                </a:lnTo>
                <a:lnTo>
                  <a:pt x="4781" y="5758"/>
                </a:lnTo>
                <a:lnTo>
                  <a:pt x="5185" y="6128"/>
                </a:lnTo>
                <a:lnTo>
                  <a:pt x="5589" y="6499"/>
                </a:lnTo>
                <a:lnTo>
                  <a:pt x="5421" y="6701"/>
                </a:lnTo>
                <a:lnTo>
                  <a:pt x="5252" y="6936"/>
                </a:lnTo>
                <a:lnTo>
                  <a:pt x="5118" y="7138"/>
                </a:lnTo>
                <a:lnTo>
                  <a:pt x="3300" y="5388"/>
                </a:lnTo>
                <a:lnTo>
                  <a:pt x="2424" y="4546"/>
                </a:lnTo>
                <a:lnTo>
                  <a:pt x="1953" y="4142"/>
                </a:lnTo>
                <a:lnTo>
                  <a:pt x="1482" y="3805"/>
                </a:lnTo>
                <a:lnTo>
                  <a:pt x="909" y="3469"/>
                </a:lnTo>
                <a:lnTo>
                  <a:pt x="674" y="3267"/>
                </a:lnTo>
                <a:lnTo>
                  <a:pt x="573" y="3132"/>
                </a:lnTo>
                <a:lnTo>
                  <a:pt x="472" y="2997"/>
                </a:lnTo>
                <a:lnTo>
                  <a:pt x="371" y="2829"/>
                </a:lnTo>
                <a:lnTo>
                  <a:pt x="337" y="2661"/>
                </a:lnTo>
                <a:lnTo>
                  <a:pt x="270" y="2290"/>
                </a:lnTo>
                <a:lnTo>
                  <a:pt x="270" y="1954"/>
                </a:lnTo>
                <a:lnTo>
                  <a:pt x="303" y="1583"/>
                </a:lnTo>
                <a:lnTo>
                  <a:pt x="371" y="1314"/>
                </a:lnTo>
                <a:lnTo>
                  <a:pt x="472" y="1078"/>
                </a:lnTo>
                <a:lnTo>
                  <a:pt x="606" y="876"/>
                </a:lnTo>
                <a:lnTo>
                  <a:pt x="775" y="708"/>
                </a:lnTo>
                <a:lnTo>
                  <a:pt x="943" y="573"/>
                </a:lnTo>
                <a:lnTo>
                  <a:pt x="1145" y="438"/>
                </a:lnTo>
                <a:lnTo>
                  <a:pt x="1347" y="337"/>
                </a:lnTo>
                <a:lnTo>
                  <a:pt x="1583" y="304"/>
                </a:lnTo>
                <a:close/>
                <a:moveTo>
                  <a:pt x="21548" y="6701"/>
                </a:moveTo>
                <a:lnTo>
                  <a:pt x="21682" y="6903"/>
                </a:lnTo>
                <a:lnTo>
                  <a:pt x="21548" y="7037"/>
                </a:lnTo>
                <a:lnTo>
                  <a:pt x="21447" y="7206"/>
                </a:lnTo>
                <a:lnTo>
                  <a:pt x="21346" y="7071"/>
                </a:lnTo>
                <a:lnTo>
                  <a:pt x="21278" y="7004"/>
                </a:lnTo>
                <a:lnTo>
                  <a:pt x="21413" y="6869"/>
                </a:lnTo>
                <a:lnTo>
                  <a:pt x="21480" y="6802"/>
                </a:lnTo>
                <a:lnTo>
                  <a:pt x="21514" y="6734"/>
                </a:lnTo>
                <a:lnTo>
                  <a:pt x="21548" y="6701"/>
                </a:lnTo>
                <a:close/>
                <a:moveTo>
                  <a:pt x="22086" y="7004"/>
                </a:moveTo>
                <a:lnTo>
                  <a:pt x="22288" y="7037"/>
                </a:lnTo>
                <a:lnTo>
                  <a:pt x="22490" y="7105"/>
                </a:lnTo>
                <a:lnTo>
                  <a:pt x="22692" y="7206"/>
                </a:lnTo>
                <a:lnTo>
                  <a:pt x="22894" y="7307"/>
                </a:lnTo>
                <a:lnTo>
                  <a:pt x="23063" y="7475"/>
                </a:lnTo>
                <a:lnTo>
                  <a:pt x="23770" y="8115"/>
                </a:lnTo>
                <a:lnTo>
                  <a:pt x="24477" y="8754"/>
                </a:lnTo>
                <a:lnTo>
                  <a:pt x="25117" y="9428"/>
                </a:lnTo>
                <a:lnTo>
                  <a:pt x="25723" y="10101"/>
                </a:lnTo>
                <a:lnTo>
                  <a:pt x="26295" y="10842"/>
                </a:lnTo>
                <a:lnTo>
                  <a:pt x="26800" y="11549"/>
                </a:lnTo>
                <a:lnTo>
                  <a:pt x="26733" y="11583"/>
                </a:lnTo>
                <a:lnTo>
                  <a:pt x="26699" y="11616"/>
                </a:lnTo>
                <a:lnTo>
                  <a:pt x="26665" y="11684"/>
                </a:lnTo>
                <a:lnTo>
                  <a:pt x="26665" y="11751"/>
                </a:lnTo>
                <a:lnTo>
                  <a:pt x="26699" y="11785"/>
                </a:lnTo>
                <a:lnTo>
                  <a:pt x="26733" y="11852"/>
                </a:lnTo>
                <a:lnTo>
                  <a:pt x="26800" y="11987"/>
                </a:lnTo>
                <a:lnTo>
                  <a:pt x="26564" y="12290"/>
                </a:lnTo>
                <a:lnTo>
                  <a:pt x="26531" y="12357"/>
                </a:lnTo>
                <a:lnTo>
                  <a:pt x="26463" y="12391"/>
                </a:lnTo>
                <a:lnTo>
                  <a:pt x="26329" y="12391"/>
                </a:lnTo>
                <a:lnTo>
                  <a:pt x="26160" y="12357"/>
                </a:lnTo>
                <a:lnTo>
                  <a:pt x="25992" y="12256"/>
                </a:lnTo>
                <a:lnTo>
                  <a:pt x="25655" y="12020"/>
                </a:lnTo>
                <a:lnTo>
                  <a:pt x="25453" y="11852"/>
                </a:lnTo>
                <a:lnTo>
                  <a:pt x="25083" y="11549"/>
                </a:lnTo>
                <a:lnTo>
                  <a:pt x="24746" y="11246"/>
                </a:lnTo>
                <a:lnTo>
                  <a:pt x="24107" y="10573"/>
                </a:lnTo>
                <a:lnTo>
                  <a:pt x="23433" y="9832"/>
                </a:lnTo>
                <a:lnTo>
                  <a:pt x="22793" y="9057"/>
                </a:lnTo>
                <a:lnTo>
                  <a:pt x="22120" y="8317"/>
                </a:lnTo>
                <a:lnTo>
                  <a:pt x="21783" y="7946"/>
                </a:lnTo>
                <a:lnTo>
                  <a:pt x="21413" y="7610"/>
                </a:lnTo>
                <a:lnTo>
                  <a:pt x="21548" y="7408"/>
                </a:lnTo>
                <a:lnTo>
                  <a:pt x="21716" y="7206"/>
                </a:lnTo>
                <a:lnTo>
                  <a:pt x="21884" y="7071"/>
                </a:lnTo>
                <a:lnTo>
                  <a:pt x="22086" y="7004"/>
                </a:lnTo>
                <a:close/>
                <a:moveTo>
                  <a:pt x="26935" y="12088"/>
                </a:moveTo>
                <a:lnTo>
                  <a:pt x="27271" y="12222"/>
                </a:lnTo>
                <a:lnTo>
                  <a:pt x="27406" y="12323"/>
                </a:lnTo>
                <a:lnTo>
                  <a:pt x="27507" y="12424"/>
                </a:lnTo>
                <a:lnTo>
                  <a:pt x="27339" y="12694"/>
                </a:lnTo>
                <a:lnTo>
                  <a:pt x="27137" y="12896"/>
                </a:lnTo>
                <a:lnTo>
                  <a:pt x="26800" y="12424"/>
                </a:lnTo>
                <a:lnTo>
                  <a:pt x="26867" y="12256"/>
                </a:lnTo>
                <a:lnTo>
                  <a:pt x="26935" y="12088"/>
                </a:lnTo>
                <a:close/>
                <a:moveTo>
                  <a:pt x="1650" y="1"/>
                </a:moveTo>
                <a:lnTo>
                  <a:pt x="1414" y="68"/>
                </a:lnTo>
                <a:lnTo>
                  <a:pt x="1179" y="135"/>
                </a:lnTo>
                <a:lnTo>
                  <a:pt x="977" y="236"/>
                </a:lnTo>
                <a:lnTo>
                  <a:pt x="775" y="371"/>
                </a:lnTo>
                <a:lnTo>
                  <a:pt x="539" y="607"/>
                </a:lnTo>
                <a:lnTo>
                  <a:pt x="371" y="842"/>
                </a:lnTo>
                <a:lnTo>
                  <a:pt x="236" y="1078"/>
                </a:lnTo>
                <a:lnTo>
                  <a:pt x="101" y="1347"/>
                </a:lnTo>
                <a:lnTo>
                  <a:pt x="34" y="1651"/>
                </a:lnTo>
                <a:lnTo>
                  <a:pt x="0" y="1920"/>
                </a:lnTo>
                <a:lnTo>
                  <a:pt x="0" y="2223"/>
                </a:lnTo>
                <a:lnTo>
                  <a:pt x="34" y="2526"/>
                </a:lnTo>
                <a:lnTo>
                  <a:pt x="101" y="2728"/>
                </a:lnTo>
                <a:lnTo>
                  <a:pt x="135" y="2930"/>
                </a:lnTo>
                <a:lnTo>
                  <a:pt x="236" y="3098"/>
                </a:lnTo>
                <a:lnTo>
                  <a:pt x="337" y="3233"/>
                </a:lnTo>
                <a:lnTo>
                  <a:pt x="573" y="3502"/>
                </a:lnTo>
                <a:lnTo>
                  <a:pt x="842" y="3738"/>
                </a:lnTo>
                <a:lnTo>
                  <a:pt x="1482" y="4142"/>
                </a:lnTo>
                <a:lnTo>
                  <a:pt x="1785" y="4378"/>
                </a:lnTo>
                <a:lnTo>
                  <a:pt x="2088" y="4613"/>
                </a:lnTo>
                <a:lnTo>
                  <a:pt x="3535" y="5994"/>
                </a:lnTo>
                <a:lnTo>
                  <a:pt x="4949" y="7374"/>
                </a:lnTo>
                <a:lnTo>
                  <a:pt x="5017" y="7408"/>
                </a:lnTo>
                <a:lnTo>
                  <a:pt x="5084" y="7408"/>
                </a:lnTo>
                <a:lnTo>
                  <a:pt x="5151" y="7340"/>
                </a:lnTo>
                <a:lnTo>
                  <a:pt x="5185" y="7307"/>
                </a:lnTo>
                <a:lnTo>
                  <a:pt x="5320" y="7172"/>
                </a:lnTo>
                <a:lnTo>
                  <a:pt x="5421" y="7037"/>
                </a:lnTo>
                <a:lnTo>
                  <a:pt x="5488" y="7037"/>
                </a:lnTo>
                <a:lnTo>
                  <a:pt x="5757" y="7374"/>
                </a:lnTo>
                <a:lnTo>
                  <a:pt x="5993" y="7643"/>
                </a:lnTo>
                <a:lnTo>
                  <a:pt x="6363" y="8014"/>
                </a:lnTo>
                <a:lnTo>
                  <a:pt x="6801" y="8384"/>
                </a:lnTo>
                <a:lnTo>
                  <a:pt x="7205" y="8687"/>
                </a:lnTo>
                <a:lnTo>
                  <a:pt x="7643" y="8956"/>
                </a:lnTo>
                <a:lnTo>
                  <a:pt x="8114" y="9192"/>
                </a:lnTo>
                <a:lnTo>
                  <a:pt x="8619" y="9360"/>
                </a:lnTo>
                <a:lnTo>
                  <a:pt x="8922" y="9428"/>
                </a:lnTo>
                <a:lnTo>
                  <a:pt x="9259" y="9461"/>
                </a:lnTo>
                <a:lnTo>
                  <a:pt x="9899" y="9529"/>
                </a:lnTo>
                <a:lnTo>
                  <a:pt x="10202" y="9563"/>
                </a:lnTo>
                <a:lnTo>
                  <a:pt x="10505" y="9664"/>
                </a:lnTo>
                <a:lnTo>
                  <a:pt x="10774" y="9832"/>
                </a:lnTo>
                <a:lnTo>
                  <a:pt x="11043" y="10034"/>
                </a:lnTo>
                <a:lnTo>
                  <a:pt x="11245" y="10303"/>
                </a:lnTo>
                <a:lnTo>
                  <a:pt x="11414" y="10606"/>
                </a:lnTo>
                <a:lnTo>
                  <a:pt x="11515" y="10977"/>
                </a:lnTo>
                <a:lnTo>
                  <a:pt x="11616" y="11347"/>
                </a:lnTo>
                <a:lnTo>
                  <a:pt x="11717" y="12088"/>
                </a:lnTo>
                <a:lnTo>
                  <a:pt x="11784" y="12761"/>
                </a:lnTo>
                <a:lnTo>
                  <a:pt x="11885" y="13805"/>
                </a:lnTo>
                <a:lnTo>
                  <a:pt x="11919" y="14310"/>
                </a:lnTo>
                <a:lnTo>
                  <a:pt x="11986" y="14781"/>
                </a:lnTo>
                <a:lnTo>
                  <a:pt x="12121" y="15252"/>
                </a:lnTo>
                <a:lnTo>
                  <a:pt x="12188" y="15488"/>
                </a:lnTo>
                <a:lnTo>
                  <a:pt x="12289" y="15690"/>
                </a:lnTo>
                <a:lnTo>
                  <a:pt x="12424" y="15892"/>
                </a:lnTo>
                <a:lnTo>
                  <a:pt x="12592" y="16094"/>
                </a:lnTo>
                <a:lnTo>
                  <a:pt x="12760" y="16296"/>
                </a:lnTo>
                <a:lnTo>
                  <a:pt x="12962" y="16464"/>
                </a:lnTo>
                <a:lnTo>
                  <a:pt x="13164" y="16599"/>
                </a:lnTo>
                <a:lnTo>
                  <a:pt x="13400" y="16734"/>
                </a:lnTo>
                <a:lnTo>
                  <a:pt x="13838" y="16936"/>
                </a:lnTo>
                <a:lnTo>
                  <a:pt x="14309" y="17070"/>
                </a:lnTo>
                <a:lnTo>
                  <a:pt x="14780" y="17205"/>
                </a:lnTo>
                <a:lnTo>
                  <a:pt x="15252" y="17306"/>
                </a:lnTo>
                <a:lnTo>
                  <a:pt x="15757" y="17373"/>
                </a:lnTo>
                <a:lnTo>
                  <a:pt x="16296" y="17441"/>
                </a:lnTo>
                <a:lnTo>
                  <a:pt x="16531" y="17407"/>
                </a:lnTo>
                <a:lnTo>
                  <a:pt x="16767" y="17407"/>
                </a:lnTo>
                <a:lnTo>
                  <a:pt x="17205" y="17340"/>
                </a:lnTo>
                <a:lnTo>
                  <a:pt x="17609" y="17239"/>
                </a:lnTo>
                <a:lnTo>
                  <a:pt x="18013" y="17070"/>
                </a:lnTo>
                <a:lnTo>
                  <a:pt x="18383" y="16902"/>
                </a:lnTo>
                <a:lnTo>
                  <a:pt x="18753" y="16700"/>
                </a:lnTo>
                <a:lnTo>
                  <a:pt x="19090" y="16464"/>
                </a:lnTo>
                <a:lnTo>
                  <a:pt x="19393" y="16161"/>
                </a:lnTo>
                <a:lnTo>
                  <a:pt x="19629" y="15791"/>
                </a:lnTo>
                <a:lnTo>
                  <a:pt x="19763" y="15555"/>
                </a:lnTo>
                <a:lnTo>
                  <a:pt x="19831" y="15320"/>
                </a:lnTo>
                <a:lnTo>
                  <a:pt x="19898" y="15084"/>
                </a:lnTo>
                <a:lnTo>
                  <a:pt x="19898" y="14815"/>
                </a:lnTo>
                <a:lnTo>
                  <a:pt x="19898" y="14579"/>
                </a:lnTo>
                <a:lnTo>
                  <a:pt x="19831" y="14343"/>
                </a:lnTo>
                <a:lnTo>
                  <a:pt x="19763" y="14108"/>
                </a:lnTo>
                <a:lnTo>
                  <a:pt x="19696" y="13872"/>
                </a:lnTo>
                <a:lnTo>
                  <a:pt x="19460" y="13367"/>
                </a:lnTo>
                <a:lnTo>
                  <a:pt x="19225" y="12929"/>
                </a:lnTo>
                <a:lnTo>
                  <a:pt x="18922" y="12492"/>
                </a:lnTo>
                <a:lnTo>
                  <a:pt x="18652" y="12121"/>
                </a:lnTo>
                <a:lnTo>
                  <a:pt x="18248" y="11549"/>
                </a:lnTo>
                <a:lnTo>
                  <a:pt x="17878" y="10909"/>
                </a:lnTo>
                <a:lnTo>
                  <a:pt x="17575" y="10202"/>
                </a:lnTo>
                <a:lnTo>
                  <a:pt x="17339" y="9529"/>
                </a:lnTo>
                <a:lnTo>
                  <a:pt x="17238" y="9158"/>
                </a:lnTo>
                <a:lnTo>
                  <a:pt x="17171" y="8788"/>
                </a:lnTo>
                <a:lnTo>
                  <a:pt x="17104" y="8418"/>
                </a:lnTo>
                <a:lnTo>
                  <a:pt x="17070" y="8047"/>
                </a:lnTo>
                <a:lnTo>
                  <a:pt x="17070" y="7711"/>
                </a:lnTo>
                <a:lnTo>
                  <a:pt x="17104" y="7340"/>
                </a:lnTo>
                <a:lnTo>
                  <a:pt x="17137" y="6970"/>
                </a:lnTo>
                <a:lnTo>
                  <a:pt x="17238" y="6633"/>
                </a:lnTo>
                <a:lnTo>
                  <a:pt x="17339" y="6297"/>
                </a:lnTo>
                <a:lnTo>
                  <a:pt x="17541" y="5960"/>
                </a:lnTo>
                <a:lnTo>
                  <a:pt x="17777" y="5691"/>
                </a:lnTo>
                <a:lnTo>
                  <a:pt x="18046" y="5455"/>
                </a:lnTo>
                <a:lnTo>
                  <a:pt x="18349" y="5253"/>
                </a:lnTo>
                <a:lnTo>
                  <a:pt x="18686" y="5152"/>
                </a:lnTo>
                <a:lnTo>
                  <a:pt x="19023" y="5085"/>
                </a:lnTo>
                <a:lnTo>
                  <a:pt x="19393" y="5085"/>
                </a:lnTo>
                <a:lnTo>
                  <a:pt x="19696" y="5186"/>
                </a:lnTo>
                <a:lnTo>
                  <a:pt x="19965" y="5320"/>
                </a:lnTo>
                <a:lnTo>
                  <a:pt x="20235" y="5489"/>
                </a:lnTo>
                <a:lnTo>
                  <a:pt x="20470" y="5724"/>
                </a:lnTo>
                <a:lnTo>
                  <a:pt x="20672" y="5960"/>
                </a:lnTo>
                <a:lnTo>
                  <a:pt x="20874" y="6196"/>
                </a:lnTo>
                <a:lnTo>
                  <a:pt x="21211" y="6734"/>
                </a:lnTo>
                <a:lnTo>
                  <a:pt x="21076" y="6936"/>
                </a:lnTo>
                <a:lnTo>
                  <a:pt x="21043" y="6936"/>
                </a:lnTo>
                <a:lnTo>
                  <a:pt x="21043" y="7037"/>
                </a:lnTo>
                <a:lnTo>
                  <a:pt x="21076" y="7071"/>
                </a:lnTo>
                <a:lnTo>
                  <a:pt x="21144" y="7071"/>
                </a:lnTo>
                <a:lnTo>
                  <a:pt x="21177" y="7138"/>
                </a:lnTo>
                <a:lnTo>
                  <a:pt x="21245" y="7273"/>
                </a:lnTo>
                <a:lnTo>
                  <a:pt x="21278" y="7340"/>
                </a:lnTo>
                <a:lnTo>
                  <a:pt x="21346" y="7374"/>
                </a:lnTo>
                <a:lnTo>
                  <a:pt x="21312" y="7542"/>
                </a:lnTo>
                <a:lnTo>
                  <a:pt x="21245" y="7576"/>
                </a:lnTo>
                <a:lnTo>
                  <a:pt x="21211" y="7643"/>
                </a:lnTo>
                <a:lnTo>
                  <a:pt x="21245" y="7677"/>
                </a:lnTo>
                <a:lnTo>
                  <a:pt x="21649" y="8216"/>
                </a:lnTo>
                <a:lnTo>
                  <a:pt x="22086" y="8721"/>
                </a:lnTo>
                <a:lnTo>
                  <a:pt x="22962" y="9697"/>
                </a:lnTo>
                <a:lnTo>
                  <a:pt x="23837" y="10674"/>
                </a:lnTo>
                <a:lnTo>
                  <a:pt x="24275" y="11145"/>
                </a:lnTo>
                <a:lnTo>
                  <a:pt x="24746" y="11583"/>
                </a:lnTo>
                <a:lnTo>
                  <a:pt x="25049" y="11886"/>
                </a:lnTo>
                <a:lnTo>
                  <a:pt x="25453" y="12256"/>
                </a:lnTo>
                <a:lnTo>
                  <a:pt x="25689" y="12424"/>
                </a:lnTo>
                <a:lnTo>
                  <a:pt x="25925" y="12593"/>
                </a:lnTo>
                <a:lnTo>
                  <a:pt x="26127" y="12660"/>
                </a:lnTo>
                <a:lnTo>
                  <a:pt x="26295" y="12694"/>
                </a:lnTo>
                <a:lnTo>
                  <a:pt x="26497" y="12660"/>
                </a:lnTo>
                <a:lnTo>
                  <a:pt x="26665" y="12593"/>
                </a:lnTo>
                <a:lnTo>
                  <a:pt x="26699" y="12559"/>
                </a:lnTo>
                <a:lnTo>
                  <a:pt x="27036" y="13064"/>
                </a:lnTo>
                <a:lnTo>
                  <a:pt x="27103" y="13098"/>
                </a:lnTo>
                <a:lnTo>
                  <a:pt x="27170" y="13098"/>
                </a:lnTo>
                <a:lnTo>
                  <a:pt x="27440" y="12862"/>
                </a:lnTo>
                <a:lnTo>
                  <a:pt x="27608" y="13030"/>
                </a:lnTo>
                <a:lnTo>
                  <a:pt x="27810" y="13165"/>
                </a:lnTo>
                <a:lnTo>
                  <a:pt x="28046" y="13232"/>
                </a:lnTo>
                <a:lnTo>
                  <a:pt x="28315" y="13266"/>
                </a:lnTo>
                <a:lnTo>
                  <a:pt x="28315" y="12862"/>
                </a:lnTo>
                <a:lnTo>
                  <a:pt x="27978" y="12795"/>
                </a:lnTo>
                <a:lnTo>
                  <a:pt x="27608" y="12660"/>
                </a:lnTo>
                <a:lnTo>
                  <a:pt x="27709" y="12525"/>
                </a:lnTo>
                <a:lnTo>
                  <a:pt x="27743" y="12458"/>
                </a:lnTo>
                <a:lnTo>
                  <a:pt x="27709" y="12357"/>
                </a:lnTo>
                <a:lnTo>
                  <a:pt x="27574" y="12189"/>
                </a:lnTo>
                <a:lnTo>
                  <a:pt x="27372" y="12020"/>
                </a:lnTo>
                <a:lnTo>
                  <a:pt x="27170" y="11919"/>
                </a:lnTo>
                <a:lnTo>
                  <a:pt x="27204" y="11852"/>
                </a:lnTo>
                <a:lnTo>
                  <a:pt x="27204" y="11751"/>
                </a:lnTo>
                <a:lnTo>
                  <a:pt x="27137" y="11650"/>
                </a:lnTo>
                <a:lnTo>
                  <a:pt x="27137" y="11616"/>
                </a:lnTo>
                <a:lnTo>
                  <a:pt x="27137" y="11583"/>
                </a:lnTo>
                <a:lnTo>
                  <a:pt x="27137" y="11549"/>
                </a:lnTo>
                <a:lnTo>
                  <a:pt x="27069" y="11549"/>
                </a:lnTo>
                <a:lnTo>
                  <a:pt x="26733" y="10977"/>
                </a:lnTo>
                <a:lnTo>
                  <a:pt x="26362" y="10438"/>
                </a:lnTo>
                <a:lnTo>
                  <a:pt x="25958" y="9933"/>
                </a:lnTo>
                <a:lnTo>
                  <a:pt x="25521" y="9428"/>
                </a:lnTo>
                <a:lnTo>
                  <a:pt x="25049" y="8956"/>
                </a:lnTo>
                <a:lnTo>
                  <a:pt x="24578" y="8519"/>
                </a:lnTo>
                <a:lnTo>
                  <a:pt x="23601" y="7610"/>
                </a:lnTo>
                <a:lnTo>
                  <a:pt x="23298" y="7307"/>
                </a:lnTo>
                <a:lnTo>
                  <a:pt x="22928" y="6970"/>
                </a:lnTo>
                <a:lnTo>
                  <a:pt x="22726" y="6835"/>
                </a:lnTo>
                <a:lnTo>
                  <a:pt x="22524" y="6734"/>
                </a:lnTo>
                <a:lnTo>
                  <a:pt x="22288" y="6667"/>
                </a:lnTo>
                <a:lnTo>
                  <a:pt x="22086" y="6701"/>
                </a:lnTo>
                <a:lnTo>
                  <a:pt x="21884" y="6768"/>
                </a:lnTo>
                <a:lnTo>
                  <a:pt x="21783" y="6600"/>
                </a:lnTo>
                <a:lnTo>
                  <a:pt x="21682" y="6431"/>
                </a:lnTo>
                <a:lnTo>
                  <a:pt x="21649" y="6398"/>
                </a:lnTo>
                <a:lnTo>
                  <a:pt x="21581" y="6364"/>
                </a:lnTo>
                <a:lnTo>
                  <a:pt x="21514" y="6364"/>
                </a:lnTo>
                <a:lnTo>
                  <a:pt x="21480" y="6398"/>
                </a:lnTo>
                <a:lnTo>
                  <a:pt x="21413" y="6499"/>
                </a:lnTo>
                <a:lnTo>
                  <a:pt x="21177" y="6162"/>
                </a:lnTo>
                <a:lnTo>
                  <a:pt x="20942" y="5825"/>
                </a:lnTo>
                <a:lnTo>
                  <a:pt x="20639" y="5522"/>
                </a:lnTo>
                <a:lnTo>
                  <a:pt x="20336" y="5219"/>
                </a:lnTo>
                <a:lnTo>
                  <a:pt x="19999" y="4984"/>
                </a:lnTo>
                <a:lnTo>
                  <a:pt x="19831" y="4916"/>
                </a:lnTo>
                <a:lnTo>
                  <a:pt x="19662" y="4849"/>
                </a:lnTo>
                <a:lnTo>
                  <a:pt x="19460" y="4782"/>
                </a:lnTo>
                <a:lnTo>
                  <a:pt x="19258" y="4748"/>
                </a:lnTo>
                <a:lnTo>
                  <a:pt x="19056" y="4748"/>
                </a:lnTo>
                <a:lnTo>
                  <a:pt x="18854" y="4782"/>
                </a:lnTo>
                <a:lnTo>
                  <a:pt x="18585" y="4849"/>
                </a:lnTo>
                <a:lnTo>
                  <a:pt x="18383" y="4916"/>
                </a:lnTo>
                <a:lnTo>
                  <a:pt x="18147" y="5017"/>
                </a:lnTo>
                <a:lnTo>
                  <a:pt x="17945" y="5152"/>
                </a:lnTo>
                <a:lnTo>
                  <a:pt x="17777" y="5287"/>
                </a:lnTo>
                <a:lnTo>
                  <a:pt x="17609" y="5421"/>
                </a:lnTo>
                <a:lnTo>
                  <a:pt x="17474" y="5590"/>
                </a:lnTo>
                <a:lnTo>
                  <a:pt x="17339" y="5792"/>
                </a:lnTo>
                <a:lnTo>
                  <a:pt x="17104" y="6162"/>
                </a:lnTo>
                <a:lnTo>
                  <a:pt x="16935" y="6600"/>
                </a:lnTo>
                <a:lnTo>
                  <a:pt x="16834" y="7071"/>
                </a:lnTo>
                <a:lnTo>
                  <a:pt x="16767" y="7542"/>
                </a:lnTo>
                <a:lnTo>
                  <a:pt x="16767" y="8148"/>
                </a:lnTo>
                <a:lnTo>
                  <a:pt x="16834" y="8754"/>
                </a:lnTo>
                <a:lnTo>
                  <a:pt x="16969" y="9360"/>
                </a:lnTo>
                <a:lnTo>
                  <a:pt x="17137" y="9933"/>
                </a:lnTo>
                <a:lnTo>
                  <a:pt x="17339" y="10505"/>
                </a:lnTo>
                <a:lnTo>
                  <a:pt x="17609" y="11078"/>
                </a:lnTo>
                <a:lnTo>
                  <a:pt x="17912" y="11616"/>
                </a:lnTo>
                <a:lnTo>
                  <a:pt x="18248" y="12088"/>
                </a:lnTo>
                <a:lnTo>
                  <a:pt x="18652" y="12626"/>
                </a:lnTo>
                <a:lnTo>
                  <a:pt x="18989" y="13165"/>
                </a:lnTo>
                <a:lnTo>
                  <a:pt x="19157" y="13434"/>
                </a:lnTo>
                <a:lnTo>
                  <a:pt x="19292" y="13737"/>
                </a:lnTo>
                <a:lnTo>
                  <a:pt x="19427" y="14040"/>
                </a:lnTo>
                <a:lnTo>
                  <a:pt x="19528" y="14377"/>
                </a:lnTo>
                <a:lnTo>
                  <a:pt x="19561" y="14579"/>
                </a:lnTo>
                <a:lnTo>
                  <a:pt x="19595" y="14781"/>
                </a:lnTo>
                <a:lnTo>
                  <a:pt x="19561" y="14983"/>
                </a:lnTo>
                <a:lnTo>
                  <a:pt x="19528" y="15185"/>
                </a:lnTo>
                <a:lnTo>
                  <a:pt x="19494" y="15353"/>
                </a:lnTo>
                <a:lnTo>
                  <a:pt x="19427" y="15522"/>
                </a:lnTo>
                <a:lnTo>
                  <a:pt x="19225" y="15858"/>
                </a:lnTo>
                <a:lnTo>
                  <a:pt x="18955" y="16161"/>
                </a:lnTo>
                <a:lnTo>
                  <a:pt x="18652" y="16397"/>
                </a:lnTo>
                <a:lnTo>
                  <a:pt x="18316" y="16599"/>
                </a:lnTo>
                <a:lnTo>
                  <a:pt x="17945" y="16767"/>
                </a:lnTo>
                <a:lnTo>
                  <a:pt x="17676" y="16902"/>
                </a:lnTo>
                <a:lnTo>
                  <a:pt x="17373" y="16969"/>
                </a:lnTo>
                <a:lnTo>
                  <a:pt x="17070" y="17037"/>
                </a:lnTo>
                <a:lnTo>
                  <a:pt x="16733" y="17070"/>
                </a:lnTo>
                <a:lnTo>
                  <a:pt x="16094" y="17104"/>
                </a:lnTo>
                <a:lnTo>
                  <a:pt x="15420" y="17070"/>
                </a:lnTo>
                <a:lnTo>
                  <a:pt x="14747" y="16936"/>
                </a:lnTo>
                <a:lnTo>
                  <a:pt x="14444" y="16868"/>
                </a:lnTo>
                <a:lnTo>
                  <a:pt x="14141" y="16734"/>
                </a:lnTo>
                <a:lnTo>
                  <a:pt x="13838" y="16633"/>
                </a:lnTo>
                <a:lnTo>
                  <a:pt x="13535" y="16464"/>
                </a:lnTo>
                <a:lnTo>
                  <a:pt x="13299" y="16330"/>
                </a:lnTo>
                <a:lnTo>
                  <a:pt x="13030" y="16128"/>
                </a:lnTo>
                <a:lnTo>
                  <a:pt x="12760" y="15892"/>
                </a:lnTo>
                <a:lnTo>
                  <a:pt x="12558" y="15589"/>
                </a:lnTo>
                <a:lnTo>
                  <a:pt x="12390" y="15286"/>
                </a:lnTo>
                <a:lnTo>
                  <a:pt x="12323" y="14949"/>
                </a:lnTo>
                <a:lnTo>
                  <a:pt x="12255" y="14613"/>
                </a:lnTo>
                <a:lnTo>
                  <a:pt x="12188" y="14276"/>
                </a:lnTo>
                <a:lnTo>
                  <a:pt x="12154" y="13535"/>
                </a:lnTo>
                <a:lnTo>
                  <a:pt x="12087" y="12862"/>
                </a:lnTo>
                <a:lnTo>
                  <a:pt x="12020" y="12222"/>
                </a:lnTo>
                <a:lnTo>
                  <a:pt x="11919" y="11549"/>
                </a:lnTo>
                <a:lnTo>
                  <a:pt x="11784" y="10909"/>
                </a:lnTo>
                <a:lnTo>
                  <a:pt x="11649" y="10539"/>
                </a:lnTo>
                <a:lnTo>
                  <a:pt x="11481" y="10135"/>
                </a:lnTo>
                <a:lnTo>
                  <a:pt x="11380" y="9967"/>
                </a:lnTo>
                <a:lnTo>
                  <a:pt x="11245" y="9798"/>
                </a:lnTo>
                <a:lnTo>
                  <a:pt x="11111" y="9664"/>
                </a:lnTo>
                <a:lnTo>
                  <a:pt x="10942" y="9563"/>
                </a:lnTo>
                <a:lnTo>
                  <a:pt x="10673" y="9428"/>
                </a:lnTo>
                <a:lnTo>
                  <a:pt x="10404" y="9327"/>
                </a:lnTo>
                <a:lnTo>
                  <a:pt x="10134" y="9259"/>
                </a:lnTo>
                <a:lnTo>
                  <a:pt x="9831" y="9192"/>
                </a:lnTo>
                <a:lnTo>
                  <a:pt x="9259" y="9158"/>
                </a:lnTo>
                <a:lnTo>
                  <a:pt x="8687" y="9057"/>
                </a:lnTo>
                <a:lnTo>
                  <a:pt x="8350" y="8990"/>
                </a:lnTo>
                <a:lnTo>
                  <a:pt x="8013" y="8855"/>
                </a:lnTo>
                <a:lnTo>
                  <a:pt x="7710" y="8687"/>
                </a:lnTo>
                <a:lnTo>
                  <a:pt x="7407" y="8485"/>
                </a:lnTo>
                <a:lnTo>
                  <a:pt x="6835" y="8047"/>
                </a:lnTo>
                <a:lnTo>
                  <a:pt x="6296" y="7576"/>
                </a:lnTo>
                <a:lnTo>
                  <a:pt x="6128" y="7408"/>
                </a:lnTo>
                <a:lnTo>
                  <a:pt x="5993" y="7206"/>
                </a:lnTo>
                <a:lnTo>
                  <a:pt x="5825" y="7004"/>
                </a:lnTo>
                <a:lnTo>
                  <a:pt x="5656" y="6869"/>
                </a:lnTo>
                <a:lnTo>
                  <a:pt x="5589" y="6835"/>
                </a:lnTo>
                <a:lnTo>
                  <a:pt x="5724" y="6667"/>
                </a:lnTo>
                <a:lnTo>
                  <a:pt x="5757" y="6600"/>
                </a:lnTo>
                <a:lnTo>
                  <a:pt x="5825" y="6600"/>
                </a:lnTo>
                <a:lnTo>
                  <a:pt x="5892" y="6566"/>
                </a:lnTo>
                <a:lnTo>
                  <a:pt x="5892" y="6499"/>
                </a:lnTo>
                <a:lnTo>
                  <a:pt x="5858" y="6431"/>
                </a:lnTo>
                <a:lnTo>
                  <a:pt x="4983" y="5590"/>
                </a:lnTo>
                <a:lnTo>
                  <a:pt x="4579" y="5152"/>
                </a:lnTo>
                <a:lnTo>
                  <a:pt x="4411" y="4916"/>
                </a:lnTo>
                <a:lnTo>
                  <a:pt x="4242" y="4681"/>
                </a:lnTo>
                <a:lnTo>
                  <a:pt x="4108" y="4445"/>
                </a:lnTo>
                <a:lnTo>
                  <a:pt x="3939" y="4243"/>
                </a:lnTo>
                <a:lnTo>
                  <a:pt x="3737" y="4041"/>
                </a:lnTo>
                <a:lnTo>
                  <a:pt x="3502" y="3873"/>
                </a:lnTo>
                <a:lnTo>
                  <a:pt x="3064" y="3536"/>
                </a:lnTo>
                <a:lnTo>
                  <a:pt x="2626" y="3233"/>
                </a:lnTo>
                <a:lnTo>
                  <a:pt x="2896" y="3132"/>
                </a:lnTo>
                <a:lnTo>
                  <a:pt x="3030" y="3065"/>
                </a:lnTo>
                <a:lnTo>
                  <a:pt x="3165" y="2964"/>
                </a:lnTo>
                <a:lnTo>
                  <a:pt x="3367" y="2728"/>
                </a:lnTo>
                <a:lnTo>
                  <a:pt x="3502" y="2459"/>
                </a:lnTo>
                <a:lnTo>
                  <a:pt x="3636" y="2156"/>
                </a:lnTo>
                <a:lnTo>
                  <a:pt x="3704" y="1819"/>
                </a:lnTo>
                <a:lnTo>
                  <a:pt x="3737" y="1516"/>
                </a:lnTo>
                <a:lnTo>
                  <a:pt x="3737" y="1179"/>
                </a:lnTo>
                <a:lnTo>
                  <a:pt x="3704" y="876"/>
                </a:lnTo>
                <a:lnTo>
                  <a:pt x="3670" y="775"/>
                </a:lnTo>
                <a:lnTo>
                  <a:pt x="3535" y="775"/>
                </a:lnTo>
                <a:lnTo>
                  <a:pt x="3502" y="809"/>
                </a:lnTo>
                <a:lnTo>
                  <a:pt x="3502" y="876"/>
                </a:lnTo>
                <a:lnTo>
                  <a:pt x="3502" y="1145"/>
                </a:lnTo>
                <a:lnTo>
                  <a:pt x="3401" y="876"/>
                </a:lnTo>
                <a:lnTo>
                  <a:pt x="3232" y="674"/>
                </a:lnTo>
                <a:lnTo>
                  <a:pt x="3030" y="539"/>
                </a:lnTo>
                <a:lnTo>
                  <a:pt x="2963" y="472"/>
                </a:lnTo>
                <a:lnTo>
                  <a:pt x="2896" y="337"/>
                </a:lnTo>
                <a:lnTo>
                  <a:pt x="2862" y="236"/>
                </a:lnTo>
                <a:lnTo>
                  <a:pt x="2761" y="203"/>
                </a:lnTo>
                <a:lnTo>
                  <a:pt x="2694" y="169"/>
                </a:lnTo>
                <a:lnTo>
                  <a:pt x="2593" y="169"/>
                </a:lnTo>
                <a:lnTo>
                  <a:pt x="2559" y="203"/>
                </a:lnTo>
                <a:lnTo>
                  <a:pt x="2357" y="102"/>
                </a:lnTo>
                <a:lnTo>
                  <a:pt x="2121" y="34"/>
                </a:lnTo>
                <a:lnTo>
                  <a:pt x="188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8"/>
          <p:cNvSpPr/>
          <p:nvPr/>
        </p:nvSpPr>
        <p:spPr>
          <a:xfrm>
            <a:off x="2176399" y="582169"/>
            <a:ext cx="11972" cy="67154"/>
          </a:xfrm>
          <a:custGeom>
            <a:avLst/>
            <a:gdLst/>
            <a:ahLst/>
            <a:cxnLst/>
            <a:rect l="l" t="t" r="r" b="b"/>
            <a:pathLst>
              <a:path w="203" h="1348" extrusionOk="0">
                <a:moveTo>
                  <a:pt x="101" y="1"/>
                </a:moveTo>
                <a:lnTo>
                  <a:pt x="34" y="102"/>
                </a:lnTo>
                <a:lnTo>
                  <a:pt x="0" y="236"/>
                </a:lnTo>
                <a:lnTo>
                  <a:pt x="34" y="506"/>
                </a:lnTo>
                <a:lnTo>
                  <a:pt x="34" y="1280"/>
                </a:lnTo>
                <a:lnTo>
                  <a:pt x="68" y="1347"/>
                </a:lnTo>
                <a:lnTo>
                  <a:pt x="135" y="1347"/>
                </a:lnTo>
                <a:lnTo>
                  <a:pt x="169" y="1314"/>
                </a:lnTo>
                <a:lnTo>
                  <a:pt x="202" y="1280"/>
                </a:lnTo>
                <a:lnTo>
                  <a:pt x="169" y="472"/>
                </a:lnTo>
                <a:lnTo>
                  <a:pt x="169" y="236"/>
                </a:lnTo>
                <a:lnTo>
                  <a:pt x="169" y="102"/>
                </a:lnTo>
                <a:lnTo>
                  <a:pt x="10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18"/>
          <p:cNvSpPr/>
          <p:nvPr/>
        </p:nvSpPr>
        <p:spPr>
          <a:xfrm>
            <a:off x="2063226" y="151"/>
            <a:ext cx="236313" cy="83942"/>
          </a:xfrm>
          <a:custGeom>
            <a:avLst/>
            <a:gdLst/>
            <a:ahLst/>
            <a:cxnLst/>
            <a:rect l="l" t="t" r="r" b="b"/>
            <a:pathLst>
              <a:path w="4007" h="1685" extrusionOk="0">
                <a:moveTo>
                  <a:pt x="0" y="1"/>
                </a:moveTo>
                <a:lnTo>
                  <a:pt x="0" y="539"/>
                </a:lnTo>
                <a:lnTo>
                  <a:pt x="0" y="1011"/>
                </a:lnTo>
                <a:lnTo>
                  <a:pt x="68" y="1246"/>
                </a:lnTo>
                <a:lnTo>
                  <a:pt x="135" y="1448"/>
                </a:lnTo>
                <a:lnTo>
                  <a:pt x="202" y="1482"/>
                </a:lnTo>
                <a:lnTo>
                  <a:pt x="202" y="1516"/>
                </a:lnTo>
                <a:lnTo>
                  <a:pt x="236" y="1549"/>
                </a:lnTo>
                <a:lnTo>
                  <a:pt x="674" y="1617"/>
                </a:lnTo>
                <a:lnTo>
                  <a:pt x="1111" y="1650"/>
                </a:lnTo>
                <a:lnTo>
                  <a:pt x="2020" y="1684"/>
                </a:lnTo>
                <a:lnTo>
                  <a:pt x="2929" y="1650"/>
                </a:lnTo>
                <a:lnTo>
                  <a:pt x="3805" y="1549"/>
                </a:lnTo>
                <a:lnTo>
                  <a:pt x="3872" y="1583"/>
                </a:lnTo>
                <a:lnTo>
                  <a:pt x="3906" y="1583"/>
                </a:lnTo>
                <a:lnTo>
                  <a:pt x="3973" y="1549"/>
                </a:lnTo>
                <a:lnTo>
                  <a:pt x="4007" y="1482"/>
                </a:lnTo>
                <a:lnTo>
                  <a:pt x="3906" y="1"/>
                </a:lnTo>
                <a:lnTo>
                  <a:pt x="3704" y="1"/>
                </a:lnTo>
                <a:lnTo>
                  <a:pt x="3771" y="1347"/>
                </a:lnTo>
                <a:lnTo>
                  <a:pt x="2020" y="1381"/>
                </a:lnTo>
                <a:lnTo>
                  <a:pt x="1111" y="1381"/>
                </a:lnTo>
                <a:lnTo>
                  <a:pt x="236" y="1448"/>
                </a:lnTo>
                <a:lnTo>
                  <a:pt x="236" y="1415"/>
                </a:lnTo>
                <a:lnTo>
                  <a:pt x="270" y="1213"/>
                </a:lnTo>
                <a:lnTo>
                  <a:pt x="236" y="977"/>
                </a:lnTo>
                <a:lnTo>
                  <a:pt x="169" y="539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18"/>
          <p:cNvSpPr/>
          <p:nvPr/>
        </p:nvSpPr>
        <p:spPr>
          <a:xfrm>
            <a:off x="7559815" y="4151394"/>
            <a:ext cx="33793" cy="30239"/>
          </a:xfrm>
          <a:custGeom>
            <a:avLst/>
            <a:gdLst/>
            <a:ahLst/>
            <a:cxnLst/>
            <a:rect l="l" t="t" r="r" b="b"/>
            <a:pathLst>
              <a:path w="573" h="607" extrusionOk="0">
                <a:moveTo>
                  <a:pt x="405" y="0"/>
                </a:moveTo>
                <a:lnTo>
                  <a:pt x="337" y="34"/>
                </a:lnTo>
                <a:lnTo>
                  <a:pt x="270" y="68"/>
                </a:lnTo>
                <a:lnTo>
                  <a:pt x="102" y="303"/>
                </a:lnTo>
                <a:lnTo>
                  <a:pt x="34" y="438"/>
                </a:lnTo>
                <a:lnTo>
                  <a:pt x="1" y="573"/>
                </a:lnTo>
                <a:lnTo>
                  <a:pt x="34" y="606"/>
                </a:lnTo>
                <a:lnTo>
                  <a:pt x="169" y="573"/>
                </a:lnTo>
                <a:lnTo>
                  <a:pt x="304" y="505"/>
                </a:lnTo>
                <a:lnTo>
                  <a:pt x="506" y="303"/>
                </a:lnTo>
                <a:lnTo>
                  <a:pt x="539" y="236"/>
                </a:lnTo>
                <a:lnTo>
                  <a:pt x="573" y="169"/>
                </a:lnTo>
                <a:lnTo>
                  <a:pt x="539" y="135"/>
                </a:lnTo>
                <a:lnTo>
                  <a:pt x="506" y="68"/>
                </a:lnTo>
                <a:lnTo>
                  <a:pt x="438" y="34"/>
                </a:lnTo>
                <a:lnTo>
                  <a:pt x="40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18"/>
          <p:cNvSpPr/>
          <p:nvPr/>
        </p:nvSpPr>
        <p:spPr>
          <a:xfrm>
            <a:off x="8405694" y="2021247"/>
            <a:ext cx="754526" cy="1130509"/>
          </a:xfrm>
          <a:custGeom>
            <a:avLst/>
            <a:gdLst/>
            <a:ahLst/>
            <a:cxnLst/>
            <a:rect l="l" t="t" r="r" b="b"/>
            <a:pathLst>
              <a:path w="12794" h="22693" extrusionOk="0">
                <a:moveTo>
                  <a:pt x="10774" y="3334"/>
                </a:moveTo>
                <a:lnTo>
                  <a:pt x="10841" y="3368"/>
                </a:lnTo>
                <a:lnTo>
                  <a:pt x="11178" y="4209"/>
                </a:lnTo>
                <a:lnTo>
                  <a:pt x="11245" y="4378"/>
                </a:lnTo>
                <a:lnTo>
                  <a:pt x="11346" y="4580"/>
                </a:lnTo>
                <a:lnTo>
                  <a:pt x="11346" y="4681"/>
                </a:lnTo>
                <a:lnTo>
                  <a:pt x="11346" y="4748"/>
                </a:lnTo>
                <a:lnTo>
                  <a:pt x="11313" y="4815"/>
                </a:lnTo>
                <a:lnTo>
                  <a:pt x="11212" y="4849"/>
                </a:lnTo>
                <a:lnTo>
                  <a:pt x="11111" y="4546"/>
                </a:lnTo>
                <a:lnTo>
                  <a:pt x="10774" y="3334"/>
                </a:lnTo>
                <a:close/>
                <a:moveTo>
                  <a:pt x="6868" y="1"/>
                </a:moveTo>
                <a:lnTo>
                  <a:pt x="6363" y="34"/>
                </a:lnTo>
                <a:lnTo>
                  <a:pt x="5892" y="102"/>
                </a:lnTo>
                <a:lnTo>
                  <a:pt x="5387" y="169"/>
                </a:lnTo>
                <a:lnTo>
                  <a:pt x="4882" y="270"/>
                </a:lnTo>
                <a:lnTo>
                  <a:pt x="3939" y="506"/>
                </a:lnTo>
                <a:lnTo>
                  <a:pt x="2963" y="809"/>
                </a:lnTo>
                <a:lnTo>
                  <a:pt x="2492" y="977"/>
                </a:lnTo>
                <a:lnTo>
                  <a:pt x="2020" y="1145"/>
                </a:lnTo>
                <a:lnTo>
                  <a:pt x="1583" y="1381"/>
                </a:lnTo>
                <a:lnTo>
                  <a:pt x="1145" y="1617"/>
                </a:lnTo>
                <a:lnTo>
                  <a:pt x="876" y="1819"/>
                </a:lnTo>
                <a:lnTo>
                  <a:pt x="640" y="2021"/>
                </a:lnTo>
                <a:lnTo>
                  <a:pt x="438" y="2257"/>
                </a:lnTo>
                <a:lnTo>
                  <a:pt x="236" y="2560"/>
                </a:lnTo>
                <a:lnTo>
                  <a:pt x="101" y="2829"/>
                </a:lnTo>
                <a:lnTo>
                  <a:pt x="0" y="3132"/>
                </a:lnTo>
                <a:lnTo>
                  <a:pt x="0" y="3469"/>
                </a:lnTo>
                <a:lnTo>
                  <a:pt x="34" y="3772"/>
                </a:lnTo>
                <a:lnTo>
                  <a:pt x="34" y="3805"/>
                </a:lnTo>
                <a:lnTo>
                  <a:pt x="34" y="3839"/>
                </a:lnTo>
                <a:lnTo>
                  <a:pt x="101" y="4378"/>
                </a:lnTo>
                <a:lnTo>
                  <a:pt x="236" y="4883"/>
                </a:lnTo>
                <a:lnTo>
                  <a:pt x="505" y="5893"/>
                </a:lnTo>
                <a:lnTo>
                  <a:pt x="808" y="6903"/>
                </a:lnTo>
                <a:lnTo>
                  <a:pt x="1111" y="7946"/>
                </a:lnTo>
                <a:lnTo>
                  <a:pt x="1583" y="10101"/>
                </a:lnTo>
                <a:lnTo>
                  <a:pt x="2020" y="12256"/>
                </a:lnTo>
                <a:lnTo>
                  <a:pt x="2559" y="14478"/>
                </a:lnTo>
                <a:lnTo>
                  <a:pt x="3131" y="16700"/>
                </a:lnTo>
                <a:lnTo>
                  <a:pt x="3704" y="18889"/>
                </a:lnTo>
                <a:lnTo>
                  <a:pt x="4377" y="21077"/>
                </a:lnTo>
                <a:lnTo>
                  <a:pt x="4411" y="21144"/>
                </a:lnTo>
                <a:lnTo>
                  <a:pt x="4411" y="21346"/>
                </a:lnTo>
                <a:lnTo>
                  <a:pt x="4478" y="21481"/>
                </a:lnTo>
                <a:lnTo>
                  <a:pt x="4613" y="21649"/>
                </a:lnTo>
                <a:lnTo>
                  <a:pt x="4747" y="21818"/>
                </a:lnTo>
                <a:lnTo>
                  <a:pt x="5084" y="22087"/>
                </a:lnTo>
                <a:lnTo>
                  <a:pt x="5421" y="22255"/>
                </a:lnTo>
                <a:lnTo>
                  <a:pt x="5724" y="22424"/>
                </a:lnTo>
                <a:lnTo>
                  <a:pt x="6027" y="22525"/>
                </a:lnTo>
                <a:lnTo>
                  <a:pt x="6363" y="22626"/>
                </a:lnTo>
                <a:lnTo>
                  <a:pt x="6734" y="22659"/>
                </a:lnTo>
                <a:lnTo>
                  <a:pt x="7070" y="22693"/>
                </a:lnTo>
                <a:lnTo>
                  <a:pt x="7407" y="22693"/>
                </a:lnTo>
                <a:lnTo>
                  <a:pt x="8114" y="22659"/>
                </a:lnTo>
                <a:lnTo>
                  <a:pt x="8720" y="22592"/>
                </a:lnTo>
                <a:lnTo>
                  <a:pt x="9293" y="22491"/>
                </a:lnTo>
                <a:lnTo>
                  <a:pt x="9899" y="22390"/>
                </a:lnTo>
                <a:lnTo>
                  <a:pt x="10471" y="22255"/>
                </a:lnTo>
                <a:lnTo>
                  <a:pt x="11649" y="21919"/>
                </a:lnTo>
                <a:lnTo>
                  <a:pt x="12794" y="21515"/>
                </a:lnTo>
                <a:lnTo>
                  <a:pt x="12794" y="21212"/>
                </a:lnTo>
                <a:lnTo>
                  <a:pt x="11313" y="21717"/>
                </a:lnTo>
                <a:lnTo>
                  <a:pt x="10538" y="21919"/>
                </a:lnTo>
                <a:lnTo>
                  <a:pt x="9798" y="22121"/>
                </a:lnTo>
                <a:lnTo>
                  <a:pt x="9124" y="22255"/>
                </a:lnTo>
                <a:lnTo>
                  <a:pt x="8485" y="22390"/>
                </a:lnTo>
                <a:lnTo>
                  <a:pt x="7811" y="22424"/>
                </a:lnTo>
                <a:lnTo>
                  <a:pt x="7138" y="22457"/>
                </a:lnTo>
                <a:lnTo>
                  <a:pt x="6801" y="22424"/>
                </a:lnTo>
                <a:lnTo>
                  <a:pt x="6498" y="22390"/>
                </a:lnTo>
                <a:lnTo>
                  <a:pt x="6195" y="22289"/>
                </a:lnTo>
                <a:lnTo>
                  <a:pt x="5858" y="22188"/>
                </a:lnTo>
                <a:lnTo>
                  <a:pt x="5522" y="22053"/>
                </a:lnTo>
                <a:lnTo>
                  <a:pt x="5320" y="21919"/>
                </a:lnTo>
                <a:lnTo>
                  <a:pt x="5084" y="21784"/>
                </a:lnTo>
                <a:lnTo>
                  <a:pt x="4916" y="21616"/>
                </a:lnTo>
                <a:lnTo>
                  <a:pt x="4747" y="21447"/>
                </a:lnTo>
                <a:lnTo>
                  <a:pt x="4646" y="21279"/>
                </a:lnTo>
                <a:lnTo>
                  <a:pt x="4613" y="21077"/>
                </a:lnTo>
                <a:lnTo>
                  <a:pt x="4613" y="21043"/>
                </a:lnTo>
                <a:lnTo>
                  <a:pt x="4007" y="18889"/>
                </a:lnTo>
                <a:lnTo>
                  <a:pt x="3434" y="16734"/>
                </a:lnTo>
                <a:lnTo>
                  <a:pt x="2862" y="14579"/>
                </a:lnTo>
                <a:lnTo>
                  <a:pt x="2323" y="12424"/>
                </a:lnTo>
                <a:lnTo>
                  <a:pt x="1852" y="10269"/>
                </a:lnTo>
                <a:lnTo>
                  <a:pt x="1414" y="8115"/>
                </a:lnTo>
                <a:lnTo>
                  <a:pt x="1280" y="7576"/>
                </a:lnTo>
                <a:lnTo>
                  <a:pt x="1145" y="7037"/>
                </a:lnTo>
                <a:lnTo>
                  <a:pt x="808" y="5960"/>
                </a:lnTo>
                <a:lnTo>
                  <a:pt x="472" y="4883"/>
                </a:lnTo>
                <a:lnTo>
                  <a:pt x="303" y="4344"/>
                </a:lnTo>
                <a:lnTo>
                  <a:pt x="169" y="3805"/>
                </a:lnTo>
                <a:lnTo>
                  <a:pt x="135" y="3772"/>
                </a:lnTo>
                <a:lnTo>
                  <a:pt x="202" y="3368"/>
                </a:lnTo>
                <a:lnTo>
                  <a:pt x="303" y="2997"/>
                </a:lnTo>
                <a:lnTo>
                  <a:pt x="472" y="2694"/>
                </a:lnTo>
                <a:lnTo>
                  <a:pt x="674" y="2391"/>
                </a:lnTo>
                <a:lnTo>
                  <a:pt x="909" y="2122"/>
                </a:lnTo>
                <a:lnTo>
                  <a:pt x="1179" y="1920"/>
                </a:lnTo>
                <a:lnTo>
                  <a:pt x="1482" y="1684"/>
                </a:lnTo>
                <a:lnTo>
                  <a:pt x="1818" y="1516"/>
                </a:lnTo>
                <a:lnTo>
                  <a:pt x="2155" y="1347"/>
                </a:lnTo>
                <a:lnTo>
                  <a:pt x="2525" y="1213"/>
                </a:lnTo>
                <a:lnTo>
                  <a:pt x="3266" y="943"/>
                </a:lnTo>
                <a:lnTo>
                  <a:pt x="4007" y="741"/>
                </a:lnTo>
                <a:lnTo>
                  <a:pt x="4714" y="573"/>
                </a:lnTo>
                <a:lnTo>
                  <a:pt x="5555" y="405"/>
                </a:lnTo>
                <a:lnTo>
                  <a:pt x="5959" y="337"/>
                </a:lnTo>
                <a:lnTo>
                  <a:pt x="6397" y="304"/>
                </a:lnTo>
                <a:lnTo>
                  <a:pt x="6801" y="270"/>
                </a:lnTo>
                <a:lnTo>
                  <a:pt x="7239" y="304"/>
                </a:lnTo>
                <a:lnTo>
                  <a:pt x="7643" y="304"/>
                </a:lnTo>
                <a:lnTo>
                  <a:pt x="8080" y="371"/>
                </a:lnTo>
                <a:lnTo>
                  <a:pt x="8518" y="472"/>
                </a:lnTo>
                <a:lnTo>
                  <a:pt x="8922" y="607"/>
                </a:lnTo>
                <a:lnTo>
                  <a:pt x="9326" y="809"/>
                </a:lnTo>
                <a:lnTo>
                  <a:pt x="9495" y="943"/>
                </a:lnTo>
                <a:lnTo>
                  <a:pt x="9697" y="1078"/>
                </a:lnTo>
                <a:lnTo>
                  <a:pt x="9831" y="1246"/>
                </a:lnTo>
                <a:lnTo>
                  <a:pt x="9966" y="1448"/>
                </a:lnTo>
                <a:lnTo>
                  <a:pt x="10101" y="1650"/>
                </a:lnTo>
                <a:lnTo>
                  <a:pt x="10202" y="1852"/>
                </a:lnTo>
                <a:lnTo>
                  <a:pt x="10168" y="1886"/>
                </a:lnTo>
                <a:lnTo>
                  <a:pt x="10168" y="2088"/>
                </a:lnTo>
                <a:lnTo>
                  <a:pt x="10202" y="2223"/>
                </a:lnTo>
                <a:lnTo>
                  <a:pt x="10303" y="2593"/>
                </a:lnTo>
                <a:lnTo>
                  <a:pt x="10707" y="4108"/>
                </a:lnTo>
                <a:lnTo>
                  <a:pt x="11616" y="7138"/>
                </a:lnTo>
                <a:lnTo>
                  <a:pt x="12491" y="10168"/>
                </a:lnTo>
                <a:lnTo>
                  <a:pt x="12794" y="11347"/>
                </a:lnTo>
                <a:lnTo>
                  <a:pt x="12794" y="10337"/>
                </a:lnTo>
                <a:lnTo>
                  <a:pt x="12727" y="10101"/>
                </a:lnTo>
                <a:lnTo>
                  <a:pt x="11919" y="7340"/>
                </a:lnTo>
                <a:lnTo>
                  <a:pt x="11582" y="6196"/>
                </a:lnTo>
                <a:lnTo>
                  <a:pt x="11279" y="5085"/>
                </a:lnTo>
                <a:lnTo>
                  <a:pt x="11346" y="5085"/>
                </a:lnTo>
                <a:lnTo>
                  <a:pt x="11414" y="5051"/>
                </a:lnTo>
                <a:lnTo>
                  <a:pt x="11447" y="5017"/>
                </a:lnTo>
                <a:lnTo>
                  <a:pt x="11515" y="4916"/>
                </a:lnTo>
                <a:lnTo>
                  <a:pt x="11582" y="4849"/>
                </a:lnTo>
                <a:lnTo>
                  <a:pt x="11616" y="4815"/>
                </a:lnTo>
                <a:lnTo>
                  <a:pt x="11616" y="4748"/>
                </a:lnTo>
                <a:lnTo>
                  <a:pt x="11346" y="3974"/>
                </a:lnTo>
                <a:lnTo>
                  <a:pt x="11043" y="3233"/>
                </a:lnTo>
                <a:lnTo>
                  <a:pt x="10976" y="3166"/>
                </a:lnTo>
                <a:lnTo>
                  <a:pt x="10707" y="3166"/>
                </a:lnTo>
                <a:lnTo>
                  <a:pt x="10471" y="2560"/>
                </a:lnTo>
                <a:lnTo>
                  <a:pt x="10639" y="2560"/>
                </a:lnTo>
                <a:lnTo>
                  <a:pt x="10673" y="2492"/>
                </a:lnTo>
                <a:lnTo>
                  <a:pt x="10673" y="2425"/>
                </a:lnTo>
                <a:lnTo>
                  <a:pt x="10538" y="2054"/>
                </a:lnTo>
                <a:lnTo>
                  <a:pt x="10404" y="1718"/>
                </a:lnTo>
                <a:lnTo>
                  <a:pt x="10235" y="1415"/>
                </a:lnTo>
                <a:lnTo>
                  <a:pt x="10033" y="1112"/>
                </a:lnTo>
                <a:lnTo>
                  <a:pt x="9798" y="876"/>
                </a:lnTo>
                <a:lnTo>
                  <a:pt x="9528" y="640"/>
                </a:lnTo>
                <a:lnTo>
                  <a:pt x="9225" y="472"/>
                </a:lnTo>
                <a:lnTo>
                  <a:pt x="8855" y="304"/>
                </a:lnTo>
                <a:lnTo>
                  <a:pt x="8384" y="169"/>
                </a:lnTo>
                <a:lnTo>
                  <a:pt x="7878" y="68"/>
                </a:lnTo>
                <a:lnTo>
                  <a:pt x="7373" y="34"/>
                </a:lnTo>
                <a:lnTo>
                  <a:pt x="686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18"/>
          <p:cNvSpPr/>
          <p:nvPr/>
        </p:nvSpPr>
        <p:spPr>
          <a:xfrm>
            <a:off x="8850424" y="2068225"/>
            <a:ext cx="25890" cy="20176"/>
          </a:xfrm>
          <a:custGeom>
            <a:avLst/>
            <a:gdLst/>
            <a:ahLst/>
            <a:cxnLst/>
            <a:rect l="l" t="t" r="r" b="b"/>
            <a:pathLst>
              <a:path w="439" h="405" extrusionOk="0">
                <a:moveTo>
                  <a:pt x="135" y="0"/>
                </a:moveTo>
                <a:lnTo>
                  <a:pt x="34" y="101"/>
                </a:lnTo>
                <a:lnTo>
                  <a:pt x="34" y="169"/>
                </a:lnTo>
                <a:lnTo>
                  <a:pt x="1" y="236"/>
                </a:lnTo>
                <a:lnTo>
                  <a:pt x="34" y="337"/>
                </a:lnTo>
                <a:lnTo>
                  <a:pt x="68" y="371"/>
                </a:lnTo>
                <a:lnTo>
                  <a:pt x="135" y="404"/>
                </a:lnTo>
                <a:lnTo>
                  <a:pt x="203" y="404"/>
                </a:lnTo>
                <a:lnTo>
                  <a:pt x="270" y="371"/>
                </a:lnTo>
                <a:lnTo>
                  <a:pt x="371" y="337"/>
                </a:lnTo>
                <a:lnTo>
                  <a:pt x="405" y="270"/>
                </a:lnTo>
                <a:lnTo>
                  <a:pt x="438" y="169"/>
                </a:lnTo>
                <a:lnTo>
                  <a:pt x="405" y="101"/>
                </a:lnTo>
                <a:lnTo>
                  <a:pt x="337" y="34"/>
                </a:lnTo>
                <a:lnTo>
                  <a:pt x="236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18"/>
          <p:cNvSpPr/>
          <p:nvPr/>
        </p:nvSpPr>
        <p:spPr>
          <a:xfrm>
            <a:off x="8846473" y="4480139"/>
            <a:ext cx="158879" cy="130871"/>
          </a:xfrm>
          <a:custGeom>
            <a:avLst/>
            <a:gdLst/>
            <a:ahLst/>
            <a:cxnLst/>
            <a:rect l="l" t="t" r="r" b="b"/>
            <a:pathLst>
              <a:path w="2694" h="2627" extrusionOk="0">
                <a:moveTo>
                  <a:pt x="505" y="337"/>
                </a:moveTo>
                <a:lnTo>
                  <a:pt x="775" y="539"/>
                </a:lnTo>
                <a:lnTo>
                  <a:pt x="1044" y="741"/>
                </a:lnTo>
                <a:lnTo>
                  <a:pt x="977" y="842"/>
                </a:lnTo>
                <a:lnTo>
                  <a:pt x="910" y="943"/>
                </a:lnTo>
                <a:lnTo>
                  <a:pt x="842" y="1077"/>
                </a:lnTo>
                <a:lnTo>
                  <a:pt x="606" y="842"/>
                </a:lnTo>
                <a:lnTo>
                  <a:pt x="674" y="741"/>
                </a:lnTo>
                <a:lnTo>
                  <a:pt x="707" y="539"/>
                </a:lnTo>
                <a:lnTo>
                  <a:pt x="707" y="505"/>
                </a:lnTo>
                <a:lnTo>
                  <a:pt x="573" y="640"/>
                </a:lnTo>
                <a:lnTo>
                  <a:pt x="505" y="774"/>
                </a:lnTo>
                <a:lnTo>
                  <a:pt x="135" y="471"/>
                </a:lnTo>
                <a:lnTo>
                  <a:pt x="337" y="370"/>
                </a:lnTo>
                <a:lnTo>
                  <a:pt x="438" y="337"/>
                </a:lnTo>
                <a:close/>
                <a:moveTo>
                  <a:pt x="1179" y="875"/>
                </a:moveTo>
                <a:lnTo>
                  <a:pt x="1415" y="1077"/>
                </a:lnTo>
                <a:lnTo>
                  <a:pt x="1482" y="1178"/>
                </a:lnTo>
                <a:lnTo>
                  <a:pt x="1381" y="1313"/>
                </a:lnTo>
                <a:lnTo>
                  <a:pt x="1280" y="1515"/>
                </a:lnTo>
                <a:lnTo>
                  <a:pt x="1145" y="1381"/>
                </a:lnTo>
                <a:lnTo>
                  <a:pt x="977" y="1212"/>
                </a:lnTo>
                <a:lnTo>
                  <a:pt x="1044" y="1111"/>
                </a:lnTo>
                <a:lnTo>
                  <a:pt x="1112" y="976"/>
                </a:lnTo>
                <a:lnTo>
                  <a:pt x="1179" y="875"/>
                </a:lnTo>
                <a:close/>
                <a:moveTo>
                  <a:pt x="1583" y="1246"/>
                </a:moveTo>
                <a:lnTo>
                  <a:pt x="1852" y="1583"/>
                </a:lnTo>
                <a:lnTo>
                  <a:pt x="1751" y="1717"/>
                </a:lnTo>
                <a:lnTo>
                  <a:pt x="1684" y="1886"/>
                </a:lnTo>
                <a:lnTo>
                  <a:pt x="1448" y="1650"/>
                </a:lnTo>
                <a:lnTo>
                  <a:pt x="1516" y="1414"/>
                </a:lnTo>
                <a:lnTo>
                  <a:pt x="1583" y="1246"/>
                </a:lnTo>
                <a:close/>
                <a:moveTo>
                  <a:pt x="1920" y="1684"/>
                </a:moveTo>
                <a:lnTo>
                  <a:pt x="2122" y="1919"/>
                </a:lnTo>
                <a:lnTo>
                  <a:pt x="2021" y="2020"/>
                </a:lnTo>
                <a:lnTo>
                  <a:pt x="2021" y="2088"/>
                </a:lnTo>
                <a:lnTo>
                  <a:pt x="2021" y="2155"/>
                </a:lnTo>
                <a:lnTo>
                  <a:pt x="1819" y="1987"/>
                </a:lnTo>
                <a:lnTo>
                  <a:pt x="1852" y="1919"/>
                </a:lnTo>
                <a:lnTo>
                  <a:pt x="1886" y="1818"/>
                </a:lnTo>
                <a:lnTo>
                  <a:pt x="1920" y="1684"/>
                </a:lnTo>
                <a:close/>
                <a:moveTo>
                  <a:pt x="2122" y="1953"/>
                </a:moveTo>
                <a:lnTo>
                  <a:pt x="2324" y="2155"/>
                </a:lnTo>
                <a:lnTo>
                  <a:pt x="2223" y="2357"/>
                </a:lnTo>
                <a:lnTo>
                  <a:pt x="2054" y="2189"/>
                </a:lnTo>
                <a:lnTo>
                  <a:pt x="2054" y="2054"/>
                </a:lnTo>
                <a:lnTo>
                  <a:pt x="2088" y="1987"/>
                </a:lnTo>
                <a:lnTo>
                  <a:pt x="2122" y="1953"/>
                </a:lnTo>
                <a:close/>
                <a:moveTo>
                  <a:pt x="404" y="0"/>
                </a:moveTo>
                <a:lnTo>
                  <a:pt x="303" y="34"/>
                </a:lnTo>
                <a:lnTo>
                  <a:pt x="135" y="202"/>
                </a:lnTo>
                <a:lnTo>
                  <a:pt x="68" y="337"/>
                </a:lnTo>
                <a:lnTo>
                  <a:pt x="34" y="438"/>
                </a:lnTo>
                <a:lnTo>
                  <a:pt x="0" y="471"/>
                </a:lnTo>
                <a:lnTo>
                  <a:pt x="34" y="505"/>
                </a:lnTo>
                <a:lnTo>
                  <a:pt x="236" y="808"/>
                </a:lnTo>
                <a:lnTo>
                  <a:pt x="472" y="1077"/>
                </a:lnTo>
                <a:lnTo>
                  <a:pt x="1011" y="1616"/>
                </a:lnTo>
                <a:lnTo>
                  <a:pt x="1617" y="2121"/>
                </a:lnTo>
                <a:lnTo>
                  <a:pt x="2189" y="2593"/>
                </a:lnTo>
                <a:lnTo>
                  <a:pt x="2223" y="2626"/>
                </a:lnTo>
                <a:lnTo>
                  <a:pt x="2290" y="2626"/>
                </a:lnTo>
                <a:lnTo>
                  <a:pt x="2324" y="2593"/>
                </a:lnTo>
                <a:lnTo>
                  <a:pt x="2357" y="2559"/>
                </a:lnTo>
                <a:lnTo>
                  <a:pt x="2458" y="2290"/>
                </a:lnTo>
                <a:lnTo>
                  <a:pt x="2593" y="2391"/>
                </a:lnTo>
                <a:lnTo>
                  <a:pt x="2627" y="2424"/>
                </a:lnTo>
                <a:lnTo>
                  <a:pt x="2694" y="2391"/>
                </a:lnTo>
                <a:lnTo>
                  <a:pt x="2694" y="2357"/>
                </a:lnTo>
                <a:lnTo>
                  <a:pt x="2694" y="2290"/>
                </a:lnTo>
                <a:lnTo>
                  <a:pt x="2559" y="1987"/>
                </a:lnTo>
                <a:lnTo>
                  <a:pt x="2324" y="1717"/>
                </a:lnTo>
                <a:lnTo>
                  <a:pt x="1852" y="1145"/>
                </a:lnTo>
                <a:lnTo>
                  <a:pt x="1583" y="875"/>
                </a:lnTo>
                <a:lnTo>
                  <a:pt x="1280" y="606"/>
                </a:lnTo>
                <a:lnTo>
                  <a:pt x="1280" y="539"/>
                </a:lnTo>
                <a:lnTo>
                  <a:pt x="1246" y="539"/>
                </a:lnTo>
                <a:lnTo>
                  <a:pt x="1213" y="572"/>
                </a:lnTo>
                <a:lnTo>
                  <a:pt x="842" y="269"/>
                </a:lnTo>
                <a:lnTo>
                  <a:pt x="472" y="34"/>
                </a:lnTo>
                <a:lnTo>
                  <a:pt x="40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18"/>
          <p:cNvSpPr/>
          <p:nvPr/>
        </p:nvSpPr>
        <p:spPr>
          <a:xfrm>
            <a:off x="7617375" y="4250331"/>
            <a:ext cx="117242" cy="98987"/>
          </a:xfrm>
          <a:custGeom>
            <a:avLst/>
            <a:gdLst/>
            <a:ahLst/>
            <a:cxnLst/>
            <a:rect l="l" t="t" r="r" b="b"/>
            <a:pathLst>
              <a:path w="1988" h="1987" extrusionOk="0">
                <a:moveTo>
                  <a:pt x="35" y="1"/>
                </a:moveTo>
                <a:lnTo>
                  <a:pt x="1" y="34"/>
                </a:lnTo>
                <a:lnTo>
                  <a:pt x="68" y="203"/>
                </a:lnTo>
                <a:lnTo>
                  <a:pt x="169" y="371"/>
                </a:lnTo>
                <a:lnTo>
                  <a:pt x="439" y="640"/>
                </a:lnTo>
                <a:lnTo>
                  <a:pt x="1112" y="1314"/>
                </a:lnTo>
                <a:lnTo>
                  <a:pt x="1348" y="1583"/>
                </a:lnTo>
                <a:lnTo>
                  <a:pt x="1583" y="1852"/>
                </a:lnTo>
                <a:lnTo>
                  <a:pt x="1651" y="1920"/>
                </a:lnTo>
                <a:lnTo>
                  <a:pt x="1752" y="1953"/>
                </a:lnTo>
                <a:lnTo>
                  <a:pt x="1819" y="1987"/>
                </a:lnTo>
                <a:lnTo>
                  <a:pt x="1920" y="1953"/>
                </a:lnTo>
                <a:lnTo>
                  <a:pt x="1987" y="1886"/>
                </a:lnTo>
                <a:lnTo>
                  <a:pt x="1954" y="1819"/>
                </a:lnTo>
                <a:lnTo>
                  <a:pt x="1954" y="1785"/>
                </a:lnTo>
                <a:lnTo>
                  <a:pt x="1718" y="1583"/>
                </a:lnTo>
                <a:lnTo>
                  <a:pt x="1516" y="1381"/>
                </a:lnTo>
                <a:lnTo>
                  <a:pt x="1112" y="943"/>
                </a:lnTo>
                <a:lnTo>
                  <a:pt x="540" y="371"/>
                </a:lnTo>
                <a:lnTo>
                  <a:pt x="304" y="135"/>
                </a:lnTo>
                <a:lnTo>
                  <a:pt x="169" y="68"/>
                </a:lnTo>
                <a:lnTo>
                  <a:pt x="3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8"/>
          <p:cNvSpPr/>
          <p:nvPr/>
        </p:nvSpPr>
        <p:spPr>
          <a:xfrm>
            <a:off x="8759131" y="3617998"/>
            <a:ext cx="401089" cy="838678"/>
          </a:xfrm>
          <a:custGeom>
            <a:avLst/>
            <a:gdLst/>
            <a:ahLst/>
            <a:cxnLst/>
            <a:rect l="l" t="t" r="r" b="b"/>
            <a:pathLst>
              <a:path w="6801" h="16835" extrusionOk="0">
                <a:moveTo>
                  <a:pt x="6195" y="472"/>
                </a:moveTo>
                <a:lnTo>
                  <a:pt x="5892" y="943"/>
                </a:lnTo>
                <a:lnTo>
                  <a:pt x="5825" y="910"/>
                </a:lnTo>
                <a:lnTo>
                  <a:pt x="5791" y="842"/>
                </a:lnTo>
                <a:lnTo>
                  <a:pt x="5757" y="809"/>
                </a:lnTo>
                <a:lnTo>
                  <a:pt x="6195" y="472"/>
                </a:lnTo>
                <a:close/>
                <a:moveTo>
                  <a:pt x="5589" y="977"/>
                </a:moveTo>
                <a:lnTo>
                  <a:pt x="5656" y="1078"/>
                </a:lnTo>
                <a:lnTo>
                  <a:pt x="5724" y="1145"/>
                </a:lnTo>
                <a:lnTo>
                  <a:pt x="5589" y="1381"/>
                </a:lnTo>
                <a:lnTo>
                  <a:pt x="5387" y="1246"/>
                </a:lnTo>
                <a:lnTo>
                  <a:pt x="5488" y="1112"/>
                </a:lnTo>
                <a:lnTo>
                  <a:pt x="5589" y="977"/>
                </a:lnTo>
                <a:close/>
                <a:moveTo>
                  <a:pt x="5252" y="1381"/>
                </a:moveTo>
                <a:lnTo>
                  <a:pt x="5353" y="1482"/>
                </a:lnTo>
                <a:lnTo>
                  <a:pt x="5454" y="1549"/>
                </a:lnTo>
                <a:lnTo>
                  <a:pt x="5320" y="1819"/>
                </a:lnTo>
                <a:lnTo>
                  <a:pt x="5286" y="1785"/>
                </a:lnTo>
                <a:lnTo>
                  <a:pt x="5084" y="1684"/>
                </a:lnTo>
                <a:lnTo>
                  <a:pt x="5050" y="1684"/>
                </a:lnTo>
                <a:lnTo>
                  <a:pt x="5252" y="1381"/>
                </a:lnTo>
                <a:close/>
                <a:moveTo>
                  <a:pt x="4949" y="1886"/>
                </a:moveTo>
                <a:lnTo>
                  <a:pt x="5084" y="1920"/>
                </a:lnTo>
                <a:lnTo>
                  <a:pt x="5219" y="1987"/>
                </a:lnTo>
                <a:lnTo>
                  <a:pt x="5084" y="2223"/>
                </a:lnTo>
                <a:lnTo>
                  <a:pt x="4815" y="1987"/>
                </a:lnTo>
                <a:lnTo>
                  <a:pt x="4882" y="1886"/>
                </a:lnTo>
                <a:close/>
                <a:moveTo>
                  <a:pt x="4411" y="1920"/>
                </a:moveTo>
                <a:lnTo>
                  <a:pt x="4680" y="2189"/>
                </a:lnTo>
                <a:lnTo>
                  <a:pt x="4815" y="2324"/>
                </a:lnTo>
                <a:lnTo>
                  <a:pt x="4983" y="2459"/>
                </a:lnTo>
                <a:lnTo>
                  <a:pt x="4949" y="2459"/>
                </a:lnTo>
                <a:lnTo>
                  <a:pt x="4949" y="2526"/>
                </a:lnTo>
                <a:lnTo>
                  <a:pt x="4983" y="2593"/>
                </a:lnTo>
                <a:lnTo>
                  <a:pt x="5050" y="2593"/>
                </a:lnTo>
                <a:lnTo>
                  <a:pt x="5084" y="2560"/>
                </a:lnTo>
                <a:lnTo>
                  <a:pt x="5118" y="2526"/>
                </a:lnTo>
                <a:lnTo>
                  <a:pt x="4040" y="3704"/>
                </a:lnTo>
                <a:lnTo>
                  <a:pt x="3973" y="3839"/>
                </a:lnTo>
                <a:lnTo>
                  <a:pt x="3872" y="4041"/>
                </a:lnTo>
                <a:lnTo>
                  <a:pt x="3737" y="4176"/>
                </a:lnTo>
                <a:lnTo>
                  <a:pt x="3670" y="4209"/>
                </a:lnTo>
                <a:lnTo>
                  <a:pt x="3603" y="4209"/>
                </a:lnTo>
                <a:lnTo>
                  <a:pt x="3266" y="3940"/>
                </a:lnTo>
                <a:lnTo>
                  <a:pt x="2862" y="3570"/>
                </a:lnTo>
                <a:lnTo>
                  <a:pt x="3098" y="3401"/>
                </a:lnTo>
                <a:lnTo>
                  <a:pt x="3300" y="3199"/>
                </a:lnTo>
                <a:lnTo>
                  <a:pt x="3704" y="2762"/>
                </a:lnTo>
                <a:lnTo>
                  <a:pt x="4074" y="2357"/>
                </a:lnTo>
                <a:lnTo>
                  <a:pt x="4242" y="2155"/>
                </a:lnTo>
                <a:lnTo>
                  <a:pt x="4411" y="1920"/>
                </a:lnTo>
                <a:close/>
                <a:moveTo>
                  <a:pt x="2963" y="4041"/>
                </a:moveTo>
                <a:lnTo>
                  <a:pt x="3030" y="4108"/>
                </a:lnTo>
                <a:lnTo>
                  <a:pt x="2997" y="4142"/>
                </a:lnTo>
                <a:lnTo>
                  <a:pt x="2862" y="4277"/>
                </a:lnTo>
                <a:lnTo>
                  <a:pt x="2694" y="4479"/>
                </a:lnTo>
                <a:lnTo>
                  <a:pt x="2593" y="4647"/>
                </a:lnTo>
                <a:lnTo>
                  <a:pt x="2559" y="4782"/>
                </a:lnTo>
                <a:lnTo>
                  <a:pt x="2525" y="4883"/>
                </a:lnTo>
                <a:lnTo>
                  <a:pt x="2391" y="4748"/>
                </a:lnTo>
                <a:lnTo>
                  <a:pt x="2256" y="4647"/>
                </a:lnTo>
                <a:lnTo>
                  <a:pt x="2424" y="4512"/>
                </a:lnTo>
                <a:lnTo>
                  <a:pt x="2559" y="4344"/>
                </a:lnTo>
                <a:lnTo>
                  <a:pt x="2761" y="4176"/>
                </a:lnTo>
                <a:lnTo>
                  <a:pt x="2963" y="4041"/>
                </a:lnTo>
                <a:close/>
                <a:moveTo>
                  <a:pt x="6565" y="1"/>
                </a:moveTo>
                <a:lnTo>
                  <a:pt x="6498" y="34"/>
                </a:lnTo>
                <a:lnTo>
                  <a:pt x="5959" y="371"/>
                </a:lnTo>
                <a:lnTo>
                  <a:pt x="5690" y="573"/>
                </a:lnTo>
                <a:lnTo>
                  <a:pt x="5454" y="809"/>
                </a:lnTo>
                <a:lnTo>
                  <a:pt x="5219" y="1078"/>
                </a:lnTo>
                <a:lnTo>
                  <a:pt x="5017" y="1347"/>
                </a:lnTo>
                <a:lnTo>
                  <a:pt x="4848" y="1650"/>
                </a:lnTo>
                <a:lnTo>
                  <a:pt x="4747" y="1953"/>
                </a:lnTo>
                <a:lnTo>
                  <a:pt x="4613" y="1785"/>
                </a:lnTo>
                <a:lnTo>
                  <a:pt x="4444" y="1650"/>
                </a:lnTo>
                <a:lnTo>
                  <a:pt x="4377" y="1617"/>
                </a:lnTo>
                <a:lnTo>
                  <a:pt x="4343" y="1650"/>
                </a:lnTo>
                <a:lnTo>
                  <a:pt x="4276" y="1684"/>
                </a:lnTo>
                <a:lnTo>
                  <a:pt x="4108" y="1953"/>
                </a:lnTo>
                <a:lnTo>
                  <a:pt x="3939" y="2189"/>
                </a:lnTo>
                <a:lnTo>
                  <a:pt x="3535" y="2627"/>
                </a:lnTo>
                <a:lnTo>
                  <a:pt x="3131" y="3031"/>
                </a:lnTo>
                <a:lnTo>
                  <a:pt x="2929" y="3267"/>
                </a:lnTo>
                <a:lnTo>
                  <a:pt x="2795" y="3536"/>
                </a:lnTo>
                <a:lnTo>
                  <a:pt x="2761" y="3536"/>
                </a:lnTo>
                <a:lnTo>
                  <a:pt x="2761" y="3570"/>
                </a:lnTo>
                <a:lnTo>
                  <a:pt x="2795" y="3704"/>
                </a:lnTo>
                <a:lnTo>
                  <a:pt x="2862" y="3839"/>
                </a:lnTo>
                <a:lnTo>
                  <a:pt x="2626" y="3974"/>
                </a:lnTo>
                <a:lnTo>
                  <a:pt x="2458" y="4142"/>
                </a:lnTo>
                <a:lnTo>
                  <a:pt x="2222" y="4378"/>
                </a:lnTo>
                <a:lnTo>
                  <a:pt x="2155" y="4479"/>
                </a:lnTo>
                <a:lnTo>
                  <a:pt x="2087" y="4613"/>
                </a:lnTo>
                <a:lnTo>
                  <a:pt x="2087" y="4681"/>
                </a:lnTo>
                <a:lnTo>
                  <a:pt x="2121" y="4714"/>
                </a:lnTo>
                <a:lnTo>
                  <a:pt x="2188" y="4849"/>
                </a:lnTo>
                <a:lnTo>
                  <a:pt x="2256" y="4984"/>
                </a:lnTo>
                <a:lnTo>
                  <a:pt x="2188" y="5017"/>
                </a:lnTo>
                <a:lnTo>
                  <a:pt x="1953" y="5186"/>
                </a:lnTo>
                <a:lnTo>
                  <a:pt x="1717" y="5388"/>
                </a:lnTo>
                <a:lnTo>
                  <a:pt x="1515" y="5590"/>
                </a:lnTo>
                <a:lnTo>
                  <a:pt x="1313" y="5792"/>
                </a:lnTo>
                <a:lnTo>
                  <a:pt x="976" y="6263"/>
                </a:lnTo>
                <a:lnTo>
                  <a:pt x="707" y="6768"/>
                </a:lnTo>
                <a:lnTo>
                  <a:pt x="505" y="7307"/>
                </a:lnTo>
                <a:lnTo>
                  <a:pt x="337" y="7879"/>
                </a:lnTo>
                <a:lnTo>
                  <a:pt x="202" y="8451"/>
                </a:lnTo>
                <a:lnTo>
                  <a:pt x="101" y="9024"/>
                </a:lnTo>
                <a:lnTo>
                  <a:pt x="34" y="9663"/>
                </a:lnTo>
                <a:lnTo>
                  <a:pt x="0" y="10303"/>
                </a:lnTo>
                <a:lnTo>
                  <a:pt x="0" y="10943"/>
                </a:lnTo>
                <a:lnTo>
                  <a:pt x="34" y="11583"/>
                </a:lnTo>
                <a:lnTo>
                  <a:pt x="135" y="12189"/>
                </a:lnTo>
                <a:lnTo>
                  <a:pt x="202" y="12492"/>
                </a:lnTo>
                <a:lnTo>
                  <a:pt x="303" y="12795"/>
                </a:lnTo>
                <a:lnTo>
                  <a:pt x="404" y="13064"/>
                </a:lnTo>
                <a:lnTo>
                  <a:pt x="572" y="13367"/>
                </a:lnTo>
                <a:lnTo>
                  <a:pt x="741" y="13636"/>
                </a:lnTo>
                <a:lnTo>
                  <a:pt x="909" y="13906"/>
                </a:lnTo>
                <a:lnTo>
                  <a:pt x="1347" y="14377"/>
                </a:lnTo>
                <a:lnTo>
                  <a:pt x="1784" y="14848"/>
                </a:lnTo>
                <a:lnTo>
                  <a:pt x="2289" y="15286"/>
                </a:lnTo>
                <a:lnTo>
                  <a:pt x="2761" y="15690"/>
                </a:lnTo>
                <a:lnTo>
                  <a:pt x="3266" y="16027"/>
                </a:lnTo>
                <a:lnTo>
                  <a:pt x="3535" y="16161"/>
                </a:lnTo>
                <a:lnTo>
                  <a:pt x="3805" y="16296"/>
                </a:lnTo>
                <a:lnTo>
                  <a:pt x="4108" y="16363"/>
                </a:lnTo>
                <a:lnTo>
                  <a:pt x="4377" y="16431"/>
                </a:lnTo>
                <a:lnTo>
                  <a:pt x="4680" y="16397"/>
                </a:lnTo>
                <a:lnTo>
                  <a:pt x="4983" y="16330"/>
                </a:lnTo>
                <a:lnTo>
                  <a:pt x="5151" y="16262"/>
                </a:lnTo>
                <a:lnTo>
                  <a:pt x="5320" y="16195"/>
                </a:lnTo>
                <a:lnTo>
                  <a:pt x="5623" y="15926"/>
                </a:lnTo>
                <a:lnTo>
                  <a:pt x="5858" y="16161"/>
                </a:lnTo>
                <a:lnTo>
                  <a:pt x="6094" y="16397"/>
                </a:lnTo>
                <a:lnTo>
                  <a:pt x="6229" y="16532"/>
                </a:lnTo>
                <a:lnTo>
                  <a:pt x="6431" y="16633"/>
                </a:lnTo>
                <a:lnTo>
                  <a:pt x="6801" y="16835"/>
                </a:lnTo>
                <a:lnTo>
                  <a:pt x="6801" y="16532"/>
                </a:lnTo>
                <a:lnTo>
                  <a:pt x="6532" y="16330"/>
                </a:lnTo>
                <a:lnTo>
                  <a:pt x="6296" y="16128"/>
                </a:lnTo>
                <a:lnTo>
                  <a:pt x="6060" y="15926"/>
                </a:lnTo>
                <a:lnTo>
                  <a:pt x="5858" y="15690"/>
                </a:lnTo>
                <a:lnTo>
                  <a:pt x="6262" y="15151"/>
                </a:lnTo>
                <a:lnTo>
                  <a:pt x="6599" y="14714"/>
                </a:lnTo>
                <a:lnTo>
                  <a:pt x="6801" y="14411"/>
                </a:lnTo>
                <a:lnTo>
                  <a:pt x="6801" y="13906"/>
                </a:lnTo>
                <a:lnTo>
                  <a:pt x="6229" y="14680"/>
                </a:lnTo>
                <a:lnTo>
                  <a:pt x="5623" y="15387"/>
                </a:lnTo>
                <a:lnTo>
                  <a:pt x="5252" y="14815"/>
                </a:lnTo>
                <a:lnTo>
                  <a:pt x="4882" y="14175"/>
                </a:lnTo>
                <a:lnTo>
                  <a:pt x="4613" y="13636"/>
                </a:lnTo>
                <a:lnTo>
                  <a:pt x="4343" y="13064"/>
                </a:lnTo>
                <a:lnTo>
                  <a:pt x="4141" y="12525"/>
                </a:lnTo>
                <a:lnTo>
                  <a:pt x="3973" y="11987"/>
                </a:lnTo>
                <a:lnTo>
                  <a:pt x="3838" y="11414"/>
                </a:lnTo>
                <a:lnTo>
                  <a:pt x="3771" y="10842"/>
                </a:lnTo>
                <a:lnTo>
                  <a:pt x="3771" y="10236"/>
                </a:lnTo>
                <a:lnTo>
                  <a:pt x="3838" y="9630"/>
                </a:lnTo>
                <a:lnTo>
                  <a:pt x="3939" y="9057"/>
                </a:lnTo>
                <a:lnTo>
                  <a:pt x="4007" y="8754"/>
                </a:lnTo>
                <a:lnTo>
                  <a:pt x="4108" y="8519"/>
                </a:lnTo>
                <a:lnTo>
                  <a:pt x="4242" y="8249"/>
                </a:lnTo>
                <a:lnTo>
                  <a:pt x="4411" y="8047"/>
                </a:lnTo>
                <a:lnTo>
                  <a:pt x="4613" y="7845"/>
                </a:lnTo>
                <a:lnTo>
                  <a:pt x="4882" y="7677"/>
                </a:lnTo>
                <a:lnTo>
                  <a:pt x="5084" y="7576"/>
                </a:lnTo>
                <a:lnTo>
                  <a:pt x="5320" y="7509"/>
                </a:lnTo>
                <a:lnTo>
                  <a:pt x="5555" y="7441"/>
                </a:lnTo>
                <a:lnTo>
                  <a:pt x="5791" y="7408"/>
                </a:lnTo>
                <a:lnTo>
                  <a:pt x="6262" y="7374"/>
                </a:lnTo>
                <a:lnTo>
                  <a:pt x="6734" y="7374"/>
                </a:lnTo>
                <a:lnTo>
                  <a:pt x="6801" y="7408"/>
                </a:lnTo>
                <a:lnTo>
                  <a:pt x="6801" y="7004"/>
                </a:lnTo>
                <a:lnTo>
                  <a:pt x="6128" y="7004"/>
                </a:lnTo>
                <a:lnTo>
                  <a:pt x="5791" y="7037"/>
                </a:lnTo>
                <a:lnTo>
                  <a:pt x="5454" y="7105"/>
                </a:lnTo>
                <a:lnTo>
                  <a:pt x="5151" y="7206"/>
                </a:lnTo>
                <a:lnTo>
                  <a:pt x="4848" y="7340"/>
                </a:lnTo>
                <a:lnTo>
                  <a:pt x="4579" y="7475"/>
                </a:lnTo>
                <a:lnTo>
                  <a:pt x="4377" y="7610"/>
                </a:lnTo>
                <a:lnTo>
                  <a:pt x="4175" y="7812"/>
                </a:lnTo>
                <a:lnTo>
                  <a:pt x="4007" y="8014"/>
                </a:lnTo>
                <a:lnTo>
                  <a:pt x="3872" y="8249"/>
                </a:lnTo>
                <a:lnTo>
                  <a:pt x="3771" y="8485"/>
                </a:lnTo>
                <a:lnTo>
                  <a:pt x="3704" y="8721"/>
                </a:lnTo>
                <a:lnTo>
                  <a:pt x="3636" y="8990"/>
                </a:lnTo>
                <a:lnTo>
                  <a:pt x="3502" y="9529"/>
                </a:lnTo>
                <a:lnTo>
                  <a:pt x="3434" y="10202"/>
                </a:lnTo>
                <a:lnTo>
                  <a:pt x="3434" y="10876"/>
                </a:lnTo>
                <a:lnTo>
                  <a:pt x="3434" y="11212"/>
                </a:lnTo>
                <a:lnTo>
                  <a:pt x="3502" y="11549"/>
                </a:lnTo>
                <a:lnTo>
                  <a:pt x="3569" y="11886"/>
                </a:lnTo>
                <a:lnTo>
                  <a:pt x="3636" y="12222"/>
                </a:lnTo>
                <a:lnTo>
                  <a:pt x="3872" y="12795"/>
                </a:lnTo>
                <a:lnTo>
                  <a:pt x="4108" y="13401"/>
                </a:lnTo>
                <a:lnTo>
                  <a:pt x="4714" y="14512"/>
                </a:lnTo>
                <a:lnTo>
                  <a:pt x="5017" y="15084"/>
                </a:lnTo>
                <a:lnTo>
                  <a:pt x="5387" y="15623"/>
                </a:lnTo>
                <a:lnTo>
                  <a:pt x="5320" y="15690"/>
                </a:lnTo>
                <a:lnTo>
                  <a:pt x="5084" y="15926"/>
                </a:lnTo>
                <a:lnTo>
                  <a:pt x="4815" y="16027"/>
                </a:lnTo>
                <a:lnTo>
                  <a:pt x="4545" y="16094"/>
                </a:lnTo>
                <a:lnTo>
                  <a:pt x="4276" y="16094"/>
                </a:lnTo>
                <a:lnTo>
                  <a:pt x="3973" y="16027"/>
                </a:lnTo>
                <a:lnTo>
                  <a:pt x="3670" y="15892"/>
                </a:lnTo>
                <a:lnTo>
                  <a:pt x="3367" y="15724"/>
                </a:lnTo>
                <a:lnTo>
                  <a:pt x="3098" y="15522"/>
                </a:lnTo>
                <a:lnTo>
                  <a:pt x="2795" y="15286"/>
                </a:lnTo>
                <a:lnTo>
                  <a:pt x="2525" y="15050"/>
                </a:lnTo>
                <a:lnTo>
                  <a:pt x="1986" y="14545"/>
                </a:lnTo>
                <a:lnTo>
                  <a:pt x="1549" y="14040"/>
                </a:lnTo>
                <a:lnTo>
                  <a:pt x="1178" y="13636"/>
                </a:lnTo>
                <a:lnTo>
                  <a:pt x="1010" y="13401"/>
                </a:lnTo>
                <a:lnTo>
                  <a:pt x="842" y="13165"/>
                </a:lnTo>
                <a:lnTo>
                  <a:pt x="741" y="12929"/>
                </a:lnTo>
                <a:lnTo>
                  <a:pt x="606" y="12660"/>
                </a:lnTo>
                <a:lnTo>
                  <a:pt x="539" y="12391"/>
                </a:lnTo>
                <a:lnTo>
                  <a:pt x="471" y="12121"/>
                </a:lnTo>
                <a:lnTo>
                  <a:pt x="370" y="11549"/>
                </a:lnTo>
                <a:lnTo>
                  <a:pt x="337" y="10977"/>
                </a:lnTo>
                <a:lnTo>
                  <a:pt x="370" y="10404"/>
                </a:lnTo>
                <a:lnTo>
                  <a:pt x="471" y="9259"/>
                </a:lnTo>
                <a:lnTo>
                  <a:pt x="539" y="8687"/>
                </a:lnTo>
                <a:lnTo>
                  <a:pt x="640" y="8148"/>
                </a:lnTo>
                <a:lnTo>
                  <a:pt x="808" y="7610"/>
                </a:lnTo>
                <a:lnTo>
                  <a:pt x="976" y="7071"/>
                </a:lnTo>
                <a:lnTo>
                  <a:pt x="1246" y="6566"/>
                </a:lnTo>
                <a:lnTo>
                  <a:pt x="1549" y="6095"/>
                </a:lnTo>
                <a:lnTo>
                  <a:pt x="1717" y="5893"/>
                </a:lnTo>
                <a:lnTo>
                  <a:pt x="1919" y="5691"/>
                </a:lnTo>
                <a:lnTo>
                  <a:pt x="2155" y="5489"/>
                </a:lnTo>
                <a:lnTo>
                  <a:pt x="2391" y="5320"/>
                </a:lnTo>
                <a:lnTo>
                  <a:pt x="2458" y="5253"/>
                </a:lnTo>
                <a:lnTo>
                  <a:pt x="2458" y="5186"/>
                </a:lnTo>
                <a:lnTo>
                  <a:pt x="2593" y="5287"/>
                </a:lnTo>
                <a:lnTo>
                  <a:pt x="2626" y="5320"/>
                </a:lnTo>
                <a:lnTo>
                  <a:pt x="2660" y="5320"/>
                </a:lnTo>
                <a:lnTo>
                  <a:pt x="2727" y="5287"/>
                </a:lnTo>
                <a:lnTo>
                  <a:pt x="3199" y="4883"/>
                </a:lnTo>
                <a:lnTo>
                  <a:pt x="3333" y="4748"/>
                </a:lnTo>
                <a:lnTo>
                  <a:pt x="3401" y="4681"/>
                </a:lnTo>
                <a:lnTo>
                  <a:pt x="3434" y="4580"/>
                </a:lnTo>
                <a:lnTo>
                  <a:pt x="3401" y="4512"/>
                </a:lnTo>
                <a:lnTo>
                  <a:pt x="3266" y="4512"/>
                </a:lnTo>
                <a:lnTo>
                  <a:pt x="3165" y="4580"/>
                </a:lnTo>
                <a:lnTo>
                  <a:pt x="3030" y="4714"/>
                </a:lnTo>
                <a:lnTo>
                  <a:pt x="2660" y="5051"/>
                </a:lnTo>
                <a:lnTo>
                  <a:pt x="2559" y="4916"/>
                </a:lnTo>
                <a:lnTo>
                  <a:pt x="2727" y="4782"/>
                </a:lnTo>
                <a:lnTo>
                  <a:pt x="2828" y="4613"/>
                </a:lnTo>
                <a:lnTo>
                  <a:pt x="2997" y="4445"/>
                </a:lnTo>
                <a:lnTo>
                  <a:pt x="3131" y="4277"/>
                </a:lnTo>
                <a:lnTo>
                  <a:pt x="3165" y="4243"/>
                </a:lnTo>
                <a:lnTo>
                  <a:pt x="3333" y="4411"/>
                </a:lnTo>
                <a:lnTo>
                  <a:pt x="3502" y="4512"/>
                </a:lnTo>
                <a:lnTo>
                  <a:pt x="3670" y="4546"/>
                </a:lnTo>
                <a:lnTo>
                  <a:pt x="3838" y="4546"/>
                </a:lnTo>
                <a:lnTo>
                  <a:pt x="3939" y="4479"/>
                </a:lnTo>
                <a:lnTo>
                  <a:pt x="3973" y="4445"/>
                </a:lnTo>
                <a:lnTo>
                  <a:pt x="4007" y="4411"/>
                </a:lnTo>
                <a:lnTo>
                  <a:pt x="4108" y="4176"/>
                </a:lnTo>
                <a:lnTo>
                  <a:pt x="4242" y="3974"/>
                </a:lnTo>
                <a:lnTo>
                  <a:pt x="4411" y="3772"/>
                </a:lnTo>
                <a:lnTo>
                  <a:pt x="4613" y="3603"/>
                </a:lnTo>
                <a:lnTo>
                  <a:pt x="4882" y="3334"/>
                </a:lnTo>
                <a:lnTo>
                  <a:pt x="5118" y="3031"/>
                </a:lnTo>
                <a:lnTo>
                  <a:pt x="5353" y="2762"/>
                </a:lnTo>
                <a:lnTo>
                  <a:pt x="5555" y="2425"/>
                </a:lnTo>
                <a:lnTo>
                  <a:pt x="5589" y="2324"/>
                </a:lnTo>
                <a:lnTo>
                  <a:pt x="5522" y="2256"/>
                </a:lnTo>
                <a:lnTo>
                  <a:pt x="5454" y="2256"/>
                </a:lnTo>
                <a:lnTo>
                  <a:pt x="5387" y="2290"/>
                </a:lnTo>
                <a:lnTo>
                  <a:pt x="5286" y="2391"/>
                </a:lnTo>
                <a:lnTo>
                  <a:pt x="5252" y="2357"/>
                </a:lnTo>
                <a:lnTo>
                  <a:pt x="5623" y="1852"/>
                </a:lnTo>
                <a:lnTo>
                  <a:pt x="5993" y="1280"/>
                </a:lnTo>
                <a:lnTo>
                  <a:pt x="6666" y="169"/>
                </a:lnTo>
                <a:lnTo>
                  <a:pt x="6666" y="102"/>
                </a:lnTo>
                <a:lnTo>
                  <a:pt x="6633" y="34"/>
                </a:lnTo>
                <a:lnTo>
                  <a:pt x="656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18"/>
          <p:cNvSpPr/>
          <p:nvPr/>
        </p:nvSpPr>
        <p:spPr>
          <a:xfrm>
            <a:off x="393349" y="204801"/>
            <a:ext cx="55672" cy="33577"/>
          </a:xfrm>
          <a:custGeom>
            <a:avLst/>
            <a:gdLst/>
            <a:ahLst/>
            <a:cxnLst/>
            <a:rect l="l" t="t" r="r" b="b"/>
            <a:pathLst>
              <a:path w="944" h="674" extrusionOk="0">
                <a:moveTo>
                  <a:pt x="876" y="0"/>
                </a:moveTo>
                <a:lnTo>
                  <a:pt x="808" y="34"/>
                </a:lnTo>
                <a:lnTo>
                  <a:pt x="741" y="135"/>
                </a:lnTo>
                <a:lnTo>
                  <a:pt x="707" y="236"/>
                </a:lnTo>
                <a:lnTo>
                  <a:pt x="640" y="505"/>
                </a:lnTo>
                <a:lnTo>
                  <a:pt x="539" y="371"/>
                </a:lnTo>
                <a:lnTo>
                  <a:pt x="472" y="270"/>
                </a:lnTo>
                <a:lnTo>
                  <a:pt x="539" y="169"/>
                </a:lnTo>
                <a:lnTo>
                  <a:pt x="539" y="101"/>
                </a:lnTo>
                <a:lnTo>
                  <a:pt x="505" y="68"/>
                </a:lnTo>
                <a:lnTo>
                  <a:pt x="438" y="68"/>
                </a:lnTo>
                <a:lnTo>
                  <a:pt x="371" y="101"/>
                </a:lnTo>
                <a:lnTo>
                  <a:pt x="202" y="404"/>
                </a:lnTo>
                <a:lnTo>
                  <a:pt x="202" y="371"/>
                </a:lnTo>
                <a:lnTo>
                  <a:pt x="169" y="236"/>
                </a:lnTo>
                <a:lnTo>
                  <a:pt x="135" y="202"/>
                </a:lnTo>
                <a:lnTo>
                  <a:pt x="101" y="169"/>
                </a:lnTo>
                <a:lnTo>
                  <a:pt x="68" y="135"/>
                </a:lnTo>
                <a:lnTo>
                  <a:pt x="68" y="169"/>
                </a:lnTo>
                <a:lnTo>
                  <a:pt x="34" y="202"/>
                </a:lnTo>
                <a:lnTo>
                  <a:pt x="0" y="270"/>
                </a:lnTo>
                <a:lnTo>
                  <a:pt x="34" y="371"/>
                </a:lnTo>
                <a:lnTo>
                  <a:pt x="101" y="606"/>
                </a:lnTo>
                <a:lnTo>
                  <a:pt x="135" y="674"/>
                </a:lnTo>
                <a:lnTo>
                  <a:pt x="202" y="674"/>
                </a:lnTo>
                <a:lnTo>
                  <a:pt x="270" y="640"/>
                </a:lnTo>
                <a:lnTo>
                  <a:pt x="404" y="404"/>
                </a:lnTo>
                <a:lnTo>
                  <a:pt x="438" y="472"/>
                </a:lnTo>
                <a:lnTo>
                  <a:pt x="505" y="606"/>
                </a:lnTo>
                <a:lnTo>
                  <a:pt x="640" y="674"/>
                </a:lnTo>
                <a:lnTo>
                  <a:pt x="707" y="674"/>
                </a:lnTo>
                <a:lnTo>
                  <a:pt x="741" y="640"/>
                </a:lnTo>
                <a:lnTo>
                  <a:pt x="842" y="371"/>
                </a:lnTo>
                <a:lnTo>
                  <a:pt x="943" y="101"/>
                </a:lnTo>
                <a:lnTo>
                  <a:pt x="943" y="34"/>
                </a:lnTo>
                <a:lnTo>
                  <a:pt x="90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18"/>
          <p:cNvSpPr/>
          <p:nvPr/>
        </p:nvSpPr>
        <p:spPr>
          <a:xfrm>
            <a:off x="341687" y="157823"/>
            <a:ext cx="149030" cy="119114"/>
          </a:xfrm>
          <a:custGeom>
            <a:avLst/>
            <a:gdLst/>
            <a:ahLst/>
            <a:cxnLst/>
            <a:rect l="l" t="t" r="r" b="b"/>
            <a:pathLst>
              <a:path w="2527" h="2391" extrusionOk="0">
                <a:moveTo>
                  <a:pt x="2257" y="236"/>
                </a:moveTo>
                <a:lnTo>
                  <a:pt x="2257" y="674"/>
                </a:lnTo>
                <a:lnTo>
                  <a:pt x="2257" y="1078"/>
                </a:lnTo>
                <a:lnTo>
                  <a:pt x="2290" y="1617"/>
                </a:lnTo>
                <a:lnTo>
                  <a:pt x="2324" y="2122"/>
                </a:lnTo>
                <a:lnTo>
                  <a:pt x="2088" y="2088"/>
                </a:lnTo>
                <a:lnTo>
                  <a:pt x="1886" y="2088"/>
                </a:lnTo>
                <a:lnTo>
                  <a:pt x="1449" y="2122"/>
                </a:lnTo>
                <a:lnTo>
                  <a:pt x="910" y="2122"/>
                </a:lnTo>
                <a:lnTo>
                  <a:pt x="641" y="2155"/>
                </a:lnTo>
                <a:lnTo>
                  <a:pt x="371" y="2223"/>
                </a:lnTo>
                <a:lnTo>
                  <a:pt x="304" y="1684"/>
                </a:lnTo>
                <a:lnTo>
                  <a:pt x="237" y="1145"/>
                </a:lnTo>
                <a:lnTo>
                  <a:pt x="203" y="708"/>
                </a:lnTo>
                <a:lnTo>
                  <a:pt x="136" y="270"/>
                </a:lnTo>
                <a:lnTo>
                  <a:pt x="1179" y="270"/>
                </a:lnTo>
                <a:lnTo>
                  <a:pt x="2257" y="236"/>
                </a:lnTo>
                <a:close/>
                <a:moveTo>
                  <a:pt x="2223" y="1"/>
                </a:moveTo>
                <a:lnTo>
                  <a:pt x="1179" y="34"/>
                </a:lnTo>
                <a:lnTo>
                  <a:pt x="641" y="34"/>
                </a:lnTo>
                <a:lnTo>
                  <a:pt x="136" y="102"/>
                </a:lnTo>
                <a:lnTo>
                  <a:pt x="68" y="135"/>
                </a:lnTo>
                <a:lnTo>
                  <a:pt x="35" y="203"/>
                </a:lnTo>
                <a:lnTo>
                  <a:pt x="1" y="438"/>
                </a:lnTo>
                <a:lnTo>
                  <a:pt x="1" y="674"/>
                </a:lnTo>
                <a:lnTo>
                  <a:pt x="35" y="1145"/>
                </a:lnTo>
                <a:lnTo>
                  <a:pt x="68" y="1751"/>
                </a:lnTo>
                <a:lnTo>
                  <a:pt x="136" y="2021"/>
                </a:lnTo>
                <a:lnTo>
                  <a:pt x="203" y="2324"/>
                </a:lnTo>
                <a:lnTo>
                  <a:pt x="237" y="2357"/>
                </a:lnTo>
                <a:lnTo>
                  <a:pt x="338" y="2357"/>
                </a:lnTo>
                <a:lnTo>
                  <a:pt x="573" y="2391"/>
                </a:lnTo>
                <a:lnTo>
                  <a:pt x="809" y="2391"/>
                </a:lnTo>
                <a:lnTo>
                  <a:pt x="1280" y="2357"/>
                </a:lnTo>
                <a:lnTo>
                  <a:pt x="2088" y="2357"/>
                </a:lnTo>
                <a:lnTo>
                  <a:pt x="2358" y="2290"/>
                </a:lnTo>
                <a:lnTo>
                  <a:pt x="2391" y="2324"/>
                </a:lnTo>
                <a:lnTo>
                  <a:pt x="2459" y="2324"/>
                </a:lnTo>
                <a:lnTo>
                  <a:pt x="2492" y="2256"/>
                </a:lnTo>
                <a:lnTo>
                  <a:pt x="2526" y="2021"/>
                </a:lnTo>
                <a:lnTo>
                  <a:pt x="2526" y="1751"/>
                </a:lnTo>
                <a:lnTo>
                  <a:pt x="2492" y="1246"/>
                </a:lnTo>
                <a:lnTo>
                  <a:pt x="2459" y="640"/>
                </a:lnTo>
                <a:lnTo>
                  <a:pt x="2425" y="371"/>
                </a:lnTo>
                <a:lnTo>
                  <a:pt x="2358" y="68"/>
                </a:lnTo>
                <a:lnTo>
                  <a:pt x="2324" y="34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18"/>
          <p:cNvSpPr/>
          <p:nvPr/>
        </p:nvSpPr>
        <p:spPr>
          <a:xfrm>
            <a:off x="2615173" y="211477"/>
            <a:ext cx="39808" cy="20176"/>
          </a:xfrm>
          <a:custGeom>
            <a:avLst/>
            <a:gdLst/>
            <a:ahLst/>
            <a:cxnLst/>
            <a:rect l="l" t="t" r="r" b="b"/>
            <a:pathLst>
              <a:path w="675" h="405" extrusionOk="0">
                <a:moveTo>
                  <a:pt x="68" y="1"/>
                </a:moveTo>
                <a:lnTo>
                  <a:pt x="35" y="35"/>
                </a:lnTo>
                <a:lnTo>
                  <a:pt x="1" y="68"/>
                </a:lnTo>
                <a:lnTo>
                  <a:pt x="1" y="102"/>
                </a:lnTo>
                <a:lnTo>
                  <a:pt x="35" y="136"/>
                </a:lnTo>
                <a:lnTo>
                  <a:pt x="102" y="237"/>
                </a:lnTo>
                <a:lnTo>
                  <a:pt x="237" y="304"/>
                </a:lnTo>
                <a:lnTo>
                  <a:pt x="371" y="371"/>
                </a:lnTo>
                <a:lnTo>
                  <a:pt x="506" y="405"/>
                </a:lnTo>
                <a:lnTo>
                  <a:pt x="607" y="405"/>
                </a:lnTo>
                <a:lnTo>
                  <a:pt x="674" y="338"/>
                </a:lnTo>
                <a:lnTo>
                  <a:pt x="674" y="237"/>
                </a:lnTo>
                <a:lnTo>
                  <a:pt x="607" y="136"/>
                </a:lnTo>
                <a:lnTo>
                  <a:pt x="472" y="68"/>
                </a:lnTo>
                <a:lnTo>
                  <a:pt x="338" y="35"/>
                </a:lnTo>
                <a:lnTo>
                  <a:pt x="20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18"/>
          <p:cNvSpPr/>
          <p:nvPr/>
        </p:nvSpPr>
        <p:spPr>
          <a:xfrm>
            <a:off x="280176" y="335622"/>
            <a:ext cx="35798" cy="43640"/>
          </a:xfrm>
          <a:custGeom>
            <a:avLst/>
            <a:gdLst/>
            <a:ahLst/>
            <a:cxnLst/>
            <a:rect l="l" t="t" r="r" b="b"/>
            <a:pathLst>
              <a:path w="607" h="876" extrusionOk="0">
                <a:moveTo>
                  <a:pt x="303" y="0"/>
                </a:moveTo>
                <a:lnTo>
                  <a:pt x="236" y="34"/>
                </a:lnTo>
                <a:lnTo>
                  <a:pt x="202" y="68"/>
                </a:lnTo>
                <a:lnTo>
                  <a:pt x="101" y="472"/>
                </a:lnTo>
                <a:lnTo>
                  <a:pt x="34" y="640"/>
                </a:lnTo>
                <a:lnTo>
                  <a:pt x="0" y="741"/>
                </a:lnTo>
                <a:lnTo>
                  <a:pt x="0" y="808"/>
                </a:lnTo>
                <a:lnTo>
                  <a:pt x="34" y="842"/>
                </a:lnTo>
                <a:lnTo>
                  <a:pt x="68" y="842"/>
                </a:lnTo>
                <a:lnTo>
                  <a:pt x="169" y="775"/>
                </a:lnTo>
                <a:lnTo>
                  <a:pt x="202" y="707"/>
                </a:lnTo>
                <a:lnTo>
                  <a:pt x="371" y="707"/>
                </a:lnTo>
                <a:lnTo>
                  <a:pt x="438" y="842"/>
                </a:lnTo>
                <a:lnTo>
                  <a:pt x="472" y="876"/>
                </a:lnTo>
                <a:lnTo>
                  <a:pt x="505" y="876"/>
                </a:lnTo>
                <a:lnTo>
                  <a:pt x="573" y="842"/>
                </a:lnTo>
                <a:lnTo>
                  <a:pt x="573" y="808"/>
                </a:lnTo>
                <a:lnTo>
                  <a:pt x="573" y="674"/>
                </a:lnTo>
                <a:lnTo>
                  <a:pt x="573" y="640"/>
                </a:lnTo>
                <a:lnTo>
                  <a:pt x="606" y="606"/>
                </a:lnTo>
                <a:lnTo>
                  <a:pt x="573" y="573"/>
                </a:lnTo>
                <a:lnTo>
                  <a:pt x="539" y="573"/>
                </a:lnTo>
                <a:lnTo>
                  <a:pt x="505" y="438"/>
                </a:lnTo>
                <a:lnTo>
                  <a:pt x="371" y="68"/>
                </a:lnTo>
                <a:lnTo>
                  <a:pt x="337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8"/>
          <p:cNvSpPr/>
          <p:nvPr/>
        </p:nvSpPr>
        <p:spPr>
          <a:xfrm>
            <a:off x="176911" y="159517"/>
            <a:ext cx="145020" cy="134208"/>
          </a:xfrm>
          <a:custGeom>
            <a:avLst/>
            <a:gdLst/>
            <a:ahLst/>
            <a:cxnLst/>
            <a:rect l="l" t="t" r="r" b="b"/>
            <a:pathLst>
              <a:path w="2459" h="2694" extrusionOk="0">
                <a:moveTo>
                  <a:pt x="2290" y="236"/>
                </a:moveTo>
                <a:lnTo>
                  <a:pt x="2223" y="741"/>
                </a:lnTo>
                <a:lnTo>
                  <a:pt x="2189" y="1280"/>
                </a:lnTo>
                <a:lnTo>
                  <a:pt x="2223" y="1818"/>
                </a:lnTo>
                <a:lnTo>
                  <a:pt x="2290" y="2323"/>
                </a:lnTo>
                <a:lnTo>
                  <a:pt x="2290" y="2357"/>
                </a:lnTo>
                <a:lnTo>
                  <a:pt x="1819" y="2357"/>
                </a:lnTo>
                <a:lnTo>
                  <a:pt x="1347" y="2391"/>
                </a:lnTo>
                <a:lnTo>
                  <a:pt x="371" y="2391"/>
                </a:lnTo>
                <a:lnTo>
                  <a:pt x="270" y="1313"/>
                </a:lnTo>
                <a:lnTo>
                  <a:pt x="169" y="270"/>
                </a:lnTo>
                <a:lnTo>
                  <a:pt x="708" y="303"/>
                </a:lnTo>
                <a:lnTo>
                  <a:pt x="1213" y="303"/>
                </a:lnTo>
                <a:lnTo>
                  <a:pt x="2290" y="236"/>
                </a:lnTo>
                <a:close/>
                <a:moveTo>
                  <a:pt x="2290" y="0"/>
                </a:moveTo>
                <a:lnTo>
                  <a:pt x="1751" y="34"/>
                </a:lnTo>
                <a:lnTo>
                  <a:pt x="1213" y="68"/>
                </a:lnTo>
                <a:lnTo>
                  <a:pt x="674" y="68"/>
                </a:lnTo>
                <a:lnTo>
                  <a:pt x="135" y="101"/>
                </a:lnTo>
                <a:lnTo>
                  <a:pt x="102" y="135"/>
                </a:lnTo>
                <a:lnTo>
                  <a:pt x="68" y="169"/>
                </a:lnTo>
                <a:lnTo>
                  <a:pt x="34" y="202"/>
                </a:lnTo>
                <a:lnTo>
                  <a:pt x="1" y="236"/>
                </a:lnTo>
                <a:lnTo>
                  <a:pt x="1" y="842"/>
                </a:lnTo>
                <a:lnTo>
                  <a:pt x="1" y="1448"/>
                </a:lnTo>
                <a:lnTo>
                  <a:pt x="68" y="2054"/>
                </a:lnTo>
                <a:lnTo>
                  <a:pt x="169" y="2626"/>
                </a:lnTo>
                <a:lnTo>
                  <a:pt x="236" y="2694"/>
                </a:lnTo>
                <a:lnTo>
                  <a:pt x="304" y="2694"/>
                </a:lnTo>
                <a:lnTo>
                  <a:pt x="371" y="2660"/>
                </a:lnTo>
                <a:lnTo>
                  <a:pt x="405" y="2593"/>
                </a:lnTo>
                <a:lnTo>
                  <a:pt x="371" y="2525"/>
                </a:lnTo>
                <a:lnTo>
                  <a:pt x="842" y="2593"/>
                </a:lnTo>
                <a:lnTo>
                  <a:pt x="1347" y="2626"/>
                </a:lnTo>
                <a:lnTo>
                  <a:pt x="1819" y="2593"/>
                </a:lnTo>
                <a:lnTo>
                  <a:pt x="2054" y="2559"/>
                </a:lnTo>
                <a:lnTo>
                  <a:pt x="2290" y="2525"/>
                </a:lnTo>
                <a:lnTo>
                  <a:pt x="2324" y="2458"/>
                </a:lnTo>
                <a:lnTo>
                  <a:pt x="2324" y="2391"/>
                </a:lnTo>
                <a:lnTo>
                  <a:pt x="2357" y="2424"/>
                </a:lnTo>
                <a:lnTo>
                  <a:pt x="2391" y="2424"/>
                </a:lnTo>
                <a:lnTo>
                  <a:pt x="2425" y="2391"/>
                </a:lnTo>
                <a:lnTo>
                  <a:pt x="2458" y="2323"/>
                </a:lnTo>
                <a:lnTo>
                  <a:pt x="2458" y="1818"/>
                </a:lnTo>
                <a:lnTo>
                  <a:pt x="2458" y="1246"/>
                </a:lnTo>
                <a:lnTo>
                  <a:pt x="2425" y="707"/>
                </a:lnTo>
                <a:lnTo>
                  <a:pt x="2357" y="202"/>
                </a:lnTo>
                <a:lnTo>
                  <a:pt x="2391" y="135"/>
                </a:lnTo>
                <a:lnTo>
                  <a:pt x="2391" y="68"/>
                </a:lnTo>
                <a:lnTo>
                  <a:pt x="2357" y="34"/>
                </a:lnTo>
                <a:lnTo>
                  <a:pt x="229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8"/>
          <p:cNvSpPr/>
          <p:nvPr/>
        </p:nvSpPr>
        <p:spPr>
          <a:xfrm>
            <a:off x="530348" y="466443"/>
            <a:ext cx="45706" cy="38609"/>
          </a:xfrm>
          <a:custGeom>
            <a:avLst/>
            <a:gdLst/>
            <a:ahLst/>
            <a:cxnLst/>
            <a:rect l="l" t="t" r="r" b="b"/>
            <a:pathLst>
              <a:path w="775" h="775" extrusionOk="0">
                <a:moveTo>
                  <a:pt x="674" y="0"/>
                </a:moveTo>
                <a:lnTo>
                  <a:pt x="505" y="135"/>
                </a:lnTo>
                <a:lnTo>
                  <a:pt x="371" y="236"/>
                </a:lnTo>
                <a:lnTo>
                  <a:pt x="169" y="135"/>
                </a:lnTo>
                <a:lnTo>
                  <a:pt x="135" y="101"/>
                </a:lnTo>
                <a:lnTo>
                  <a:pt x="101" y="135"/>
                </a:lnTo>
                <a:lnTo>
                  <a:pt x="68" y="169"/>
                </a:lnTo>
                <a:lnTo>
                  <a:pt x="101" y="236"/>
                </a:lnTo>
                <a:lnTo>
                  <a:pt x="236" y="371"/>
                </a:lnTo>
                <a:lnTo>
                  <a:pt x="135" y="472"/>
                </a:lnTo>
                <a:lnTo>
                  <a:pt x="68" y="573"/>
                </a:lnTo>
                <a:lnTo>
                  <a:pt x="34" y="606"/>
                </a:lnTo>
                <a:lnTo>
                  <a:pt x="0" y="674"/>
                </a:lnTo>
                <a:lnTo>
                  <a:pt x="34" y="741"/>
                </a:lnTo>
                <a:lnTo>
                  <a:pt x="101" y="775"/>
                </a:lnTo>
                <a:lnTo>
                  <a:pt x="202" y="707"/>
                </a:lnTo>
                <a:lnTo>
                  <a:pt x="270" y="640"/>
                </a:lnTo>
                <a:lnTo>
                  <a:pt x="404" y="472"/>
                </a:lnTo>
                <a:lnTo>
                  <a:pt x="640" y="573"/>
                </a:lnTo>
                <a:lnTo>
                  <a:pt x="741" y="539"/>
                </a:lnTo>
                <a:lnTo>
                  <a:pt x="775" y="472"/>
                </a:lnTo>
                <a:lnTo>
                  <a:pt x="775" y="404"/>
                </a:lnTo>
                <a:lnTo>
                  <a:pt x="707" y="371"/>
                </a:lnTo>
                <a:lnTo>
                  <a:pt x="539" y="337"/>
                </a:lnTo>
                <a:lnTo>
                  <a:pt x="606" y="270"/>
                </a:lnTo>
                <a:lnTo>
                  <a:pt x="707" y="34"/>
                </a:lnTo>
                <a:lnTo>
                  <a:pt x="707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8"/>
          <p:cNvSpPr/>
          <p:nvPr/>
        </p:nvSpPr>
        <p:spPr>
          <a:xfrm>
            <a:off x="508527" y="151098"/>
            <a:ext cx="150917" cy="120807"/>
          </a:xfrm>
          <a:custGeom>
            <a:avLst/>
            <a:gdLst/>
            <a:ahLst/>
            <a:cxnLst/>
            <a:rect l="l" t="t" r="r" b="b"/>
            <a:pathLst>
              <a:path w="2559" h="2425" extrusionOk="0">
                <a:moveTo>
                  <a:pt x="168" y="169"/>
                </a:moveTo>
                <a:lnTo>
                  <a:pt x="370" y="270"/>
                </a:lnTo>
                <a:lnTo>
                  <a:pt x="572" y="304"/>
                </a:lnTo>
                <a:lnTo>
                  <a:pt x="1010" y="270"/>
                </a:lnTo>
                <a:lnTo>
                  <a:pt x="1650" y="304"/>
                </a:lnTo>
                <a:lnTo>
                  <a:pt x="2290" y="338"/>
                </a:lnTo>
                <a:lnTo>
                  <a:pt x="2290" y="708"/>
                </a:lnTo>
                <a:lnTo>
                  <a:pt x="2323" y="1078"/>
                </a:lnTo>
                <a:lnTo>
                  <a:pt x="2323" y="1583"/>
                </a:lnTo>
                <a:lnTo>
                  <a:pt x="2323" y="1853"/>
                </a:lnTo>
                <a:lnTo>
                  <a:pt x="2391" y="2088"/>
                </a:lnTo>
                <a:lnTo>
                  <a:pt x="2357" y="2088"/>
                </a:lnTo>
                <a:lnTo>
                  <a:pt x="1313" y="2122"/>
                </a:lnTo>
                <a:lnTo>
                  <a:pt x="808" y="2156"/>
                </a:lnTo>
                <a:lnTo>
                  <a:pt x="539" y="2189"/>
                </a:lnTo>
                <a:lnTo>
                  <a:pt x="303" y="2223"/>
                </a:lnTo>
                <a:lnTo>
                  <a:pt x="236" y="1718"/>
                </a:lnTo>
                <a:lnTo>
                  <a:pt x="236" y="1213"/>
                </a:lnTo>
                <a:lnTo>
                  <a:pt x="269" y="708"/>
                </a:lnTo>
                <a:lnTo>
                  <a:pt x="236" y="439"/>
                </a:lnTo>
                <a:lnTo>
                  <a:pt x="202" y="304"/>
                </a:lnTo>
                <a:lnTo>
                  <a:pt x="168" y="169"/>
                </a:lnTo>
                <a:close/>
                <a:moveTo>
                  <a:pt x="2357" y="1"/>
                </a:moveTo>
                <a:lnTo>
                  <a:pt x="2357" y="35"/>
                </a:lnTo>
                <a:lnTo>
                  <a:pt x="2323" y="136"/>
                </a:lnTo>
                <a:lnTo>
                  <a:pt x="1751" y="68"/>
                </a:lnTo>
                <a:lnTo>
                  <a:pt x="1178" y="68"/>
                </a:lnTo>
                <a:lnTo>
                  <a:pt x="640" y="35"/>
                </a:lnTo>
                <a:lnTo>
                  <a:pt x="404" y="68"/>
                </a:lnTo>
                <a:lnTo>
                  <a:pt x="269" y="102"/>
                </a:lnTo>
                <a:lnTo>
                  <a:pt x="168" y="169"/>
                </a:lnTo>
                <a:lnTo>
                  <a:pt x="135" y="169"/>
                </a:lnTo>
                <a:lnTo>
                  <a:pt x="67" y="338"/>
                </a:lnTo>
                <a:lnTo>
                  <a:pt x="34" y="506"/>
                </a:lnTo>
                <a:lnTo>
                  <a:pt x="0" y="876"/>
                </a:lnTo>
                <a:lnTo>
                  <a:pt x="34" y="1583"/>
                </a:lnTo>
                <a:lnTo>
                  <a:pt x="34" y="1819"/>
                </a:lnTo>
                <a:lnTo>
                  <a:pt x="34" y="2055"/>
                </a:lnTo>
                <a:lnTo>
                  <a:pt x="34" y="2189"/>
                </a:lnTo>
                <a:lnTo>
                  <a:pt x="67" y="2290"/>
                </a:lnTo>
                <a:lnTo>
                  <a:pt x="135" y="2358"/>
                </a:lnTo>
                <a:lnTo>
                  <a:pt x="236" y="2425"/>
                </a:lnTo>
                <a:lnTo>
                  <a:pt x="303" y="2425"/>
                </a:lnTo>
                <a:lnTo>
                  <a:pt x="303" y="2358"/>
                </a:lnTo>
                <a:lnTo>
                  <a:pt x="572" y="2391"/>
                </a:lnTo>
                <a:lnTo>
                  <a:pt x="808" y="2425"/>
                </a:lnTo>
                <a:lnTo>
                  <a:pt x="1347" y="2391"/>
                </a:lnTo>
                <a:lnTo>
                  <a:pt x="2357" y="2324"/>
                </a:lnTo>
                <a:lnTo>
                  <a:pt x="2424" y="2290"/>
                </a:lnTo>
                <a:lnTo>
                  <a:pt x="2492" y="2324"/>
                </a:lnTo>
                <a:lnTo>
                  <a:pt x="2525" y="2324"/>
                </a:lnTo>
                <a:lnTo>
                  <a:pt x="2525" y="2290"/>
                </a:lnTo>
                <a:lnTo>
                  <a:pt x="2559" y="2021"/>
                </a:lnTo>
                <a:lnTo>
                  <a:pt x="2559" y="1752"/>
                </a:lnTo>
                <a:lnTo>
                  <a:pt x="2525" y="1247"/>
                </a:lnTo>
                <a:lnTo>
                  <a:pt x="2492" y="641"/>
                </a:lnTo>
                <a:lnTo>
                  <a:pt x="2492" y="338"/>
                </a:lnTo>
                <a:lnTo>
                  <a:pt x="2458" y="35"/>
                </a:lnTo>
                <a:lnTo>
                  <a:pt x="242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8"/>
          <p:cNvSpPr/>
          <p:nvPr/>
        </p:nvSpPr>
        <p:spPr>
          <a:xfrm>
            <a:off x="568092" y="199770"/>
            <a:ext cx="37744" cy="38609"/>
          </a:xfrm>
          <a:custGeom>
            <a:avLst/>
            <a:gdLst/>
            <a:ahLst/>
            <a:cxnLst/>
            <a:rect l="l" t="t" r="r" b="b"/>
            <a:pathLst>
              <a:path w="640" h="775" extrusionOk="0">
                <a:moveTo>
                  <a:pt x="101" y="0"/>
                </a:moveTo>
                <a:lnTo>
                  <a:pt x="67" y="34"/>
                </a:lnTo>
                <a:lnTo>
                  <a:pt x="34" y="337"/>
                </a:lnTo>
                <a:lnTo>
                  <a:pt x="34" y="606"/>
                </a:lnTo>
                <a:lnTo>
                  <a:pt x="67" y="640"/>
                </a:lnTo>
                <a:lnTo>
                  <a:pt x="67" y="674"/>
                </a:lnTo>
                <a:lnTo>
                  <a:pt x="0" y="674"/>
                </a:lnTo>
                <a:lnTo>
                  <a:pt x="0" y="707"/>
                </a:lnTo>
                <a:lnTo>
                  <a:pt x="168" y="775"/>
                </a:lnTo>
                <a:lnTo>
                  <a:pt x="370" y="775"/>
                </a:lnTo>
                <a:lnTo>
                  <a:pt x="505" y="741"/>
                </a:lnTo>
                <a:lnTo>
                  <a:pt x="573" y="707"/>
                </a:lnTo>
                <a:lnTo>
                  <a:pt x="640" y="674"/>
                </a:lnTo>
                <a:lnTo>
                  <a:pt x="640" y="640"/>
                </a:lnTo>
                <a:lnTo>
                  <a:pt x="606" y="606"/>
                </a:lnTo>
                <a:lnTo>
                  <a:pt x="539" y="573"/>
                </a:lnTo>
                <a:lnTo>
                  <a:pt x="472" y="606"/>
                </a:lnTo>
                <a:lnTo>
                  <a:pt x="337" y="640"/>
                </a:lnTo>
                <a:lnTo>
                  <a:pt x="168" y="674"/>
                </a:lnTo>
                <a:lnTo>
                  <a:pt x="168" y="606"/>
                </a:lnTo>
                <a:lnTo>
                  <a:pt x="168" y="371"/>
                </a:lnTo>
                <a:lnTo>
                  <a:pt x="236" y="404"/>
                </a:lnTo>
                <a:lnTo>
                  <a:pt x="472" y="404"/>
                </a:lnTo>
                <a:lnTo>
                  <a:pt x="505" y="337"/>
                </a:lnTo>
                <a:lnTo>
                  <a:pt x="505" y="303"/>
                </a:lnTo>
                <a:lnTo>
                  <a:pt x="472" y="236"/>
                </a:lnTo>
                <a:lnTo>
                  <a:pt x="202" y="236"/>
                </a:lnTo>
                <a:lnTo>
                  <a:pt x="168" y="270"/>
                </a:lnTo>
                <a:lnTo>
                  <a:pt x="135" y="34"/>
                </a:lnTo>
                <a:lnTo>
                  <a:pt x="101" y="34"/>
                </a:lnTo>
                <a:lnTo>
                  <a:pt x="10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18"/>
          <p:cNvSpPr/>
          <p:nvPr/>
        </p:nvSpPr>
        <p:spPr>
          <a:xfrm>
            <a:off x="438996" y="337316"/>
            <a:ext cx="35798" cy="43640"/>
          </a:xfrm>
          <a:custGeom>
            <a:avLst/>
            <a:gdLst/>
            <a:ahLst/>
            <a:cxnLst/>
            <a:rect l="l" t="t" r="r" b="b"/>
            <a:pathLst>
              <a:path w="607" h="876" extrusionOk="0">
                <a:moveTo>
                  <a:pt x="371" y="0"/>
                </a:moveTo>
                <a:lnTo>
                  <a:pt x="304" y="34"/>
                </a:lnTo>
                <a:lnTo>
                  <a:pt x="169" y="67"/>
                </a:lnTo>
                <a:lnTo>
                  <a:pt x="102" y="135"/>
                </a:lnTo>
                <a:lnTo>
                  <a:pt x="102" y="168"/>
                </a:lnTo>
                <a:lnTo>
                  <a:pt x="68" y="269"/>
                </a:lnTo>
                <a:lnTo>
                  <a:pt x="68" y="337"/>
                </a:lnTo>
                <a:lnTo>
                  <a:pt x="135" y="438"/>
                </a:lnTo>
                <a:lnTo>
                  <a:pt x="270" y="505"/>
                </a:lnTo>
                <a:lnTo>
                  <a:pt x="405" y="539"/>
                </a:lnTo>
                <a:lnTo>
                  <a:pt x="405" y="606"/>
                </a:lnTo>
                <a:lnTo>
                  <a:pt x="337" y="673"/>
                </a:lnTo>
                <a:lnTo>
                  <a:pt x="304" y="707"/>
                </a:lnTo>
                <a:lnTo>
                  <a:pt x="236" y="673"/>
                </a:lnTo>
                <a:lnTo>
                  <a:pt x="135" y="640"/>
                </a:lnTo>
                <a:lnTo>
                  <a:pt x="34" y="640"/>
                </a:lnTo>
                <a:lnTo>
                  <a:pt x="1" y="673"/>
                </a:lnTo>
                <a:lnTo>
                  <a:pt x="1" y="741"/>
                </a:lnTo>
                <a:lnTo>
                  <a:pt x="34" y="774"/>
                </a:lnTo>
                <a:lnTo>
                  <a:pt x="135" y="842"/>
                </a:lnTo>
                <a:lnTo>
                  <a:pt x="236" y="875"/>
                </a:lnTo>
                <a:lnTo>
                  <a:pt x="337" y="875"/>
                </a:lnTo>
                <a:lnTo>
                  <a:pt x="438" y="808"/>
                </a:lnTo>
                <a:lnTo>
                  <a:pt x="539" y="741"/>
                </a:lnTo>
                <a:lnTo>
                  <a:pt x="573" y="640"/>
                </a:lnTo>
                <a:lnTo>
                  <a:pt x="607" y="539"/>
                </a:lnTo>
                <a:lnTo>
                  <a:pt x="573" y="438"/>
                </a:lnTo>
                <a:lnTo>
                  <a:pt x="539" y="404"/>
                </a:lnTo>
                <a:lnTo>
                  <a:pt x="472" y="370"/>
                </a:lnTo>
                <a:lnTo>
                  <a:pt x="337" y="337"/>
                </a:lnTo>
                <a:lnTo>
                  <a:pt x="304" y="303"/>
                </a:lnTo>
                <a:lnTo>
                  <a:pt x="270" y="269"/>
                </a:lnTo>
                <a:lnTo>
                  <a:pt x="270" y="202"/>
                </a:lnTo>
                <a:lnTo>
                  <a:pt x="337" y="168"/>
                </a:lnTo>
                <a:lnTo>
                  <a:pt x="506" y="168"/>
                </a:lnTo>
                <a:lnTo>
                  <a:pt x="506" y="135"/>
                </a:lnTo>
                <a:lnTo>
                  <a:pt x="472" y="67"/>
                </a:lnTo>
                <a:lnTo>
                  <a:pt x="438" y="34"/>
                </a:lnTo>
                <a:lnTo>
                  <a:pt x="37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8"/>
          <p:cNvSpPr/>
          <p:nvPr/>
        </p:nvSpPr>
        <p:spPr>
          <a:xfrm>
            <a:off x="381436" y="291982"/>
            <a:ext cx="145020" cy="120857"/>
          </a:xfrm>
          <a:custGeom>
            <a:avLst/>
            <a:gdLst/>
            <a:ahLst/>
            <a:cxnLst/>
            <a:rect l="l" t="t" r="r" b="b"/>
            <a:pathLst>
              <a:path w="2459" h="2426" extrusionOk="0">
                <a:moveTo>
                  <a:pt x="2290" y="203"/>
                </a:moveTo>
                <a:lnTo>
                  <a:pt x="2256" y="641"/>
                </a:lnTo>
                <a:lnTo>
                  <a:pt x="2256" y="1078"/>
                </a:lnTo>
                <a:lnTo>
                  <a:pt x="2222" y="1617"/>
                </a:lnTo>
                <a:lnTo>
                  <a:pt x="2222" y="2156"/>
                </a:lnTo>
                <a:lnTo>
                  <a:pt x="1953" y="2122"/>
                </a:lnTo>
                <a:lnTo>
                  <a:pt x="1684" y="2088"/>
                </a:lnTo>
                <a:lnTo>
                  <a:pt x="1145" y="2122"/>
                </a:lnTo>
                <a:lnTo>
                  <a:pt x="707" y="2156"/>
                </a:lnTo>
                <a:lnTo>
                  <a:pt x="472" y="2156"/>
                </a:lnTo>
                <a:lnTo>
                  <a:pt x="270" y="2223"/>
                </a:lnTo>
                <a:lnTo>
                  <a:pt x="270" y="1684"/>
                </a:lnTo>
                <a:lnTo>
                  <a:pt x="236" y="1179"/>
                </a:lnTo>
                <a:lnTo>
                  <a:pt x="202" y="742"/>
                </a:lnTo>
                <a:lnTo>
                  <a:pt x="202" y="304"/>
                </a:lnTo>
                <a:lnTo>
                  <a:pt x="1246" y="270"/>
                </a:lnTo>
                <a:lnTo>
                  <a:pt x="1751" y="237"/>
                </a:lnTo>
                <a:lnTo>
                  <a:pt x="2290" y="203"/>
                </a:lnTo>
                <a:close/>
                <a:moveTo>
                  <a:pt x="1751" y="1"/>
                </a:moveTo>
                <a:lnTo>
                  <a:pt x="1212" y="35"/>
                </a:lnTo>
                <a:lnTo>
                  <a:pt x="169" y="102"/>
                </a:lnTo>
                <a:lnTo>
                  <a:pt x="135" y="102"/>
                </a:lnTo>
                <a:lnTo>
                  <a:pt x="101" y="136"/>
                </a:lnTo>
                <a:lnTo>
                  <a:pt x="68" y="169"/>
                </a:lnTo>
                <a:lnTo>
                  <a:pt x="0" y="439"/>
                </a:lnTo>
                <a:lnTo>
                  <a:pt x="0" y="742"/>
                </a:lnTo>
                <a:lnTo>
                  <a:pt x="34" y="1348"/>
                </a:lnTo>
                <a:lnTo>
                  <a:pt x="34" y="1853"/>
                </a:lnTo>
                <a:lnTo>
                  <a:pt x="68" y="2122"/>
                </a:lnTo>
                <a:lnTo>
                  <a:pt x="101" y="2358"/>
                </a:lnTo>
                <a:lnTo>
                  <a:pt x="135" y="2391"/>
                </a:lnTo>
                <a:lnTo>
                  <a:pt x="169" y="2425"/>
                </a:lnTo>
                <a:lnTo>
                  <a:pt x="202" y="2425"/>
                </a:lnTo>
                <a:lnTo>
                  <a:pt x="236" y="2391"/>
                </a:lnTo>
                <a:lnTo>
                  <a:pt x="775" y="2391"/>
                </a:lnTo>
                <a:lnTo>
                  <a:pt x="1313" y="2358"/>
                </a:lnTo>
                <a:lnTo>
                  <a:pt x="1785" y="2358"/>
                </a:lnTo>
                <a:lnTo>
                  <a:pt x="2020" y="2324"/>
                </a:lnTo>
                <a:lnTo>
                  <a:pt x="2256" y="2290"/>
                </a:lnTo>
                <a:lnTo>
                  <a:pt x="2256" y="2257"/>
                </a:lnTo>
                <a:lnTo>
                  <a:pt x="2323" y="2290"/>
                </a:lnTo>
                <a:lnTo>
                  <a:pt x="2357" y="2257"/>
                </a:lnTo>
                <a:lnTo>
                  <a:pt x="2391" y="2223"/>
                </a:lnTo>
                <a:lnTo>
                  <a:pt x="2424" y="1954"/>
                </a:lnTo>
                <a:lnTo>
                  <a:pt x="2458" y="1651"/>
                </a:lnTo>
                <a:lnTo>
                  <a:pt x="2458" y="1045"/>
                </a:lnTo>
                <a:lnTo>
                  <a:pt x="2458" y="573"/>
                </a:lnTo>
                <a:lnTo>
                  <a:pt x="2424" y="338"/>
                </a:lnTo>
                <a:lnTo>
                  <a:pt x="2357" y="102"/>
                </a:lnTo>
                <a:lnTo>
                  <a:pt x="2357" y="35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8"/>
          <p:cNvSpPr/>
          <p:nvPr/>
        </p:nvSpPr>
        <p:spPr>
          <a:xfrm>
            <a:off x="2623135" y="176256"/>
            <a:ext cx="41754" cy="18532"/>
          </a:xfrm>
          <a:custGeom>
            <a:avLst/>
            <a:gdLst/>
            <a:ahLst/>
            <a:cxnLst/>
            <a:rect l="l" t="t" r="r" b="b"/>
            <a:pathLst>
              <a:path w="708" h="372" extrusionOk="0">
                <a:moveTo>
                  <a:pt x="169" y="1"/>
                </a:moveTo>
                <a:lnTo>
                  <a:pt x="34" y="35"/>
                </a:lnTo>
                <a:lnTo>
                  <a:pt x="1" y="68"/>
                </a:lnTo>
                <a:lnTo>
                  <a:pt x="1" y="102"/>
                </a:lnTo>
                <a:lnTo>
                  <a:pt x="34" y="203"/>
                </a:lnTo>
                <a:lnTo>
                  <a:pt x="135" y="270"/>
                </a:lnTo>
                <a:lnTo>
                  <a:pt x="236" y="304"/>
                </a:lnTo>
                <a:lnTo>
                  <a:pt x="506" y="371"/>
                </a:lnTo>
                <a:lnTo>
                  <a:pt x="640" y="371"/>
                </a:lnTo>
                <a:lnTo>
                  <a:pt x="674" y="338"/>
                </a:lnTo>
                <a:lnTo>
                  <a:pt x="708" y="270"/>
                </a:lnTo>
                <a:lnTo>
                  <a:pt x="708" y="203"/>
                </a:lnTo>
                <a:lnTo>
                  <a:pt x="674" y="169"/>
                </a:lnTo>
                <a:lnTo>
                  <a:pt x="640" y="102"/>
                </a:lnTo>
                <a:lnTo>
                  <a:pt x="573" y="68"/>
                </a:lnTo>
                <a:lnTo>
                  <a:pt x="30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8"/>
          <p:cNvSpPr/>
          <p:nvPr/>
        </p:nvSpPr>
        <p:spPr>
          <a:xfrm>
            <a:off x="2569527" y="105814"/>
            <a:ext cx="647369" cy="236583"/>
          </a:xfrm>
          <a:custGeom>
            <a:avLst/>
            <a:gdLst/>
            <a:ahLst/>
            <a:cxnLst/>
            <a:rect l="l" t="t" r="r" b="b"/>
            <a:pathLst>
              <a:path w="10977" h="4749" extrusionOk="0">
                <a:moveTo>
                  <a:pt x="438" y="843"/>
                </a:moveTo>
                <a:lnTo>
                  <a:pt x="674" y="910"/>
                </a:lnTo>
                <a:lnTo>
                  <a:pt x="876" y="977"/>
                </a:lnTo>
                <a:lnTo>
                  <a:pt x="1145" y="944"/>
                </a:lnTo>
                <a:lnTo>
                  <a:pt x="1415" y="944"/>
                </a:lnTo>
                <a:lnTo>
                  <a:pt x="1684" y="977"/>
                </a:lnTo>
                <a:lnTo>
                  <a:pt x="1920" y="1078"/>
                </a:lnTo>
                <a:lnTo>
                  <a:pt x="1852" y="1651"/>
                </a:lnTo>
                <a:lnTo>
                  <a:pt x="1718" y="2829"/>
                </a:lnTo>
                <a:lnTo>
                  <a:pt x="1482" y="2762"/>
                </a:lnTo>
                <a:lnTo>
                  <a:pt x="1280" y="2694"/>
                </a:lnTo>
                <a:lnTo>
                  <a:pt x="1044" y="2627"/>
                </a:lnTo>
                <a:lnTo>
                  <a:pt x="809" y="2560"/>
                </a:lnTo>
                <a:lnTo>
                  <a:pt x="573" y="2560"/>
                </a:lnTo>
                <a:lnTo>
                  <a:pt x="304" y="2526"/>
                </a:lnTo>
                <a:lnTo>
                  <a:pt x="236" y="2526"/>
                </a:lnTo>
                <a:lnTo>
                  <a:pt x="270" y="2257"/>
                </a:lnTo>
                <a:lnTo>
                  <a:pt x="304" y="1987"/>
                </a:lnTo>
                <a:lnTo>
                  <a:pt x="371" y="1449"/>
                </a:lnTo>
                <a:lnTo>
                  <a:pt x="438" y="1146"/>
                </a:lnTo>
                <a:lnTo>
                  <a:pt x="438" y="977"/>
                </a:lnTo>
                <a:lnTo>
                  <a:pt x="438" y="843"/>
                </a:lnTo>
                <a:close/>
                <a:moveTo>
                  <a:pt x="3031" y="236"/>
                </a:moveTo>
                <a:lnTo>
                  <a:pt x="3367" y="337"/>
                </a:lnTo>
                <a:lnTo>
                  <a:pt x="3704" y="405"/>
                </a:lnTo>
                <a:lnTo>
                  <a:pt x="4377" y="438"/>
                </a:lnTo>
                <a:lnTo>
                  <a:pt x="6229" y="607"/>
                </a:lnTo>
                <a:lnTo>
                  <a:pt x="7980" y="775"/>
                </a:lnTo>
                <a:lnTo>
                  <a:pt x="9697" y="977"/>
                </a:lnTo>
                <a:lnTo>
                  <a:pt x="9764" y="977"/>
                </a:lnTo>
                <a:lnTo>
                  <a:pt x="9933" y="1045"/>
                </a:lnTo>
                <a:lnTo>
                  <a:pt x="10067" y="1146"/>
                </a:lnTo>
                <a:lnTo>
                  <a:pt x="10303" y="1381"/>
                </a:lnTo>
                <a:lnTo>
                  <a:pt x="10471" y="1583"/>
                </a:lnTo>
                <a:lnTo>
                  <a:pt x="10572" y="1752"/>
                </a:lnTo>
                <a:lnTo>
                  <a:pt x="10640" y="1920"/>
                </a:lnTo>
                <a:lnTo>
                  <a:pt x="10707" y="2088"/>
                </a:lnTo>
                <a:lnTo>
                  <a:pt x="10741" y="2290"/>
                </a:lnTo>
                <a:lnTo>
                  <a:pt x="10741" y="2492"/>
                </a:lnTo>
                <a:lnTo>
                  <a:pt x="10673" y="2964"/>
                </a:lnTo>
                <a:lnTo>
                  <a:pt x="10640" y="3199"/>
                </a:lnTo>
                <a:lnTo>
                  <a:pt x="10572" y="3435"/>
                </a:lnTo>
                <a:lnTo>
                  <a:pt x="10471" y="3671"/>
                </a:lnTo>
                <a:lnTo>
                  <a:pt x="10337" y="3873"/>
                </a:lnTo>
                <a:lnTo>
                  <a:pt x="10202" y="4041"/>
                </a:lnTo>
                <a:lnTo>
                  <a:pt x="10067" y="4209"/>
                </a:lnTo>
                <a:lnTo>
                  <a:pt x="9865" y="4344"/>
                </a:lnTo>
                <a:lnTo>
                  <a:pt x="9663" y="4445"/>
                </a:lnTo>
                <a:lnTo>
                  <a:pt x="8687" y="4445"/>
                </a:lnTo>
                <a:lnTo>
                  <a:pt x="8249" y="4378"/>
                </a:lnTo>
                <a:lnTo>
                  <a:pt x="7778" y="4310"/>
                </a:lnTo>
                <a:lnTo>
                  <a:pt x="6902" y="4176"/>
                </a:lnTo>
                <a:lnTo>
                  <a:pt x="5993" y="4041"/>
                </a:lnTo>
                <a:lnTo>
                  <a:pt x="5118" y="3940"/>
                </a:lnTo>
                <a:lnTo>
                  <a:pt x="4243" y="3839"/>
                </a:lnTo>
                <a:lnTo>
                  <a:pt x="2896" y="3839"/>
                </a:lnTo>
                <a:lnTo>
                  <a:pt x="2492" y="3873"/>
                </a:lnTo>
                <a:lnTo>
                  <a:pt x="2458" y="3805"/>
                </a:lnTo>
                <a:lnTo>
                  <a:pt x="2391" y="3704"/>
                </a:lnTo>
                <a:lnTo>
                  <a:pt x="2256" y="3570"/>
                </a:lnTo>
                <a:lnTo>
                  <a:pt x="2088" y="3368"/>
                </a:lnTo>
                <a:lnTo>
                  <a:pt x="1987" y="3267"/>
                </a:lnTo>
                <a:lnTo>
                  <a:pt x="1920" y="3132"/>
                </a:lnTo>
                <a:lnTo>
                  <a:pt x="1886" y="3132"/>
                </a:lnTo>
                <a:lnTo>
                  <a:pt x="2021" y="1853"/>
                </a:lnTo>
                <a:lnTo>
                  <a:pt x="2054" y="1482"/>
                </a:lnTo>
                <a:lnTo>
                  <a:pt x="2122" y="1078"/>
                </a:lnTo>
                <a:lnTo>
                  <a:pt x="2122" y="1011"/>
                </a:lnTo>
                <a:lnTo>
                  <a:pt x="2122" y="910"/>
                </a:lnTo>
                <a:lnTo>
                  <a:pt x="2088" y="843"/>
                </a:lnTo>
                <a:lnTo>
                  <a:pt x="2256" y="775"/>
                </a:lnTo>
                <a:lnTo>
                  <a:pt x="2391" y="708"/>
                </a:lnTo>
                <a:lnTo>
                  <a:pt x="2660" y="506"/>
                </a:lnTo>
                <a:lnTo>
                  <a:pt x="3031" y="270"/>
                </a:lnTo>
                <a:lnTo>
                  <a:pt x="3031" y="236"/>
                </a:lnTo>
                <a:close/>
                <a:moveTo>
                  <a:pt x="2930" y="1"/>
                </a:moveTo>
                <a:lnTo>
                  <a:pt x="2862" y="34"/>
                </a:lnTo>
                <a:lnTo>
                  <a:pt x="2324" y="405"/>
                </a:lnTo>
                <a:lnTo>
                  <a:pt x="2088" y="573"/>
                </a:lnTo>
                <a:lnTo>
                  <a:pt x="2021" y="641"/>
                </a:lnTo>
                <a:lnTo>
                  <a:pt x="1953" y="775"/>
                </a:lnTo>
                <a:lnTo>
                  <a:pt x="1987" y="809"/>
                </a:lnTo>
                <a:lnTo>
                  <a:pt x="1987" y="843"/>
                </a:lnTo>
                <a:lnTo>
                  <a:pt x="1785" y="742"/>
                </a:lnTo>
                <a:lnTo>
                  <a:pt x="1549" y="708"/>
                </a:lnTo>
                <a:lnTo>
                  <a:pt x="910" y="708"/>
                </a:lnTo>
                <a:lnTo>
                  <a:pt x="741" y="674"/>
                </a:lnTo>
                <a:lnTo>
                  <a:pt x="573" y="641"/>
                </a:lnTo>
                <a:lnTo>
                  <a:pt x="405" y="674"/>
                </a:lnTo>
                <a:lnTo>
                  <a:pt x="405" y="641"/>
                </a:lnTo>
                <a:lnTo>
                  <a:pt x="371" y="607"/>
                </a:lnTo>
                <a:lnTo>
                  <a:pt x="371" y="641"/>
                </a:lnTo>
                <a:lnTo>
                  <a:pt x="270" y="843"/>
                </a:lnTo>
                <a:lnTo>
                  <a:pt x="203" y="1078"/>
                </a:lnTo>
                <a:lnTo>
                  <a:pt x="102" y="1516"/>
                </a:lnTo>
                <a:lnTo>
                  <a:pt x="34" y="2021"/>
                </a:lnTo>
                <a:lnTo>
                  <a:pt x="1" y="2290"/>
                </a:lnTo>
                <a:lnTo>
                  <a:pt x="1" y="2560"/>
                </a:lnTo>
                <a:lnTo>
                  <a:pt x="68" y="2627"/>
                </a:lnTo>
                <a:lnTo>
                  <a:pt x="135" y="2661"/>
                </a:lnTo>
                <a:lnTo>
                  <a:pt x="203" y="2728"/>
                </a:lnTo>
                <a:lnTo>
                  <a:pt x="337" y="2762"/>
                </a:lnTo>
                <a:lnTo>
                  <a:pt x="607" y="2795"/>
                </a:lnTo>
                <a:lnTo>
                  <a:pt x="876" y="2829"/>
                </a:lnTo>
                <a:lnTo>
                  <a:pt x="1145" y="2930"/>
                </a:lnTo>
                <a:lnTo>
                  <a:pt x="1415" y="2997"/>
                </a:lnTo>
                <a:lnTo>
                  <a:pt x="1718" y="3065"/>
                </a:lnTo>
                <a:lnTo>
                  <a:pt x="1684" y="3267"/>
                </a:lnTo>
                <a:lnTo>
                  <a:pt x="1684" y="3334"/>
                </a:lnTo>
                <a:lnTo>
                  <a:pt x="1718" y="3334"/>
                </a:lnTo>
                <a:lnTo>
                  <a:pt x="1785" y="3368"/>
                </a:lnTo>
                <a:lnTo>
                  <a:pt x="1920" y="3536"/>
                </a:lnTo>
                <a:lnTo>
                  <a:pt x="2155" y="3839"/>
                </a:lnTo>
                <a:lnTo>
                  <a:pt x="2256" y="3974"/>
                </a:lnTo>
                <a:lnTo>
                  <a:pt x="2324" y="4007"/>
                </a:lnTo>
                <a:lnTo>
                  <a:pt x="2458" y="4007"/>
                </a:lnTo>
                <a:lnTo>
                  <a:pt x="2930" y="4075"/>
                </a:lnTo>
                <a:lnTo>
                  <a:pt x="3401" y="4142"/>
                </a:lnTo>
                <a:lnTo>
                  <a:pt x="4344" y="4176"/>
                </a:lnTo>
                <a:lnTo>
                  <a:pt x="5253" y="4209"/>
                </a:lnTo>
                <a:lnTo>
                  <a:pt x="5724" y="4243"/>
                </a:lnTo>
                <a:lnTo>
                  <a:pt x="6195" y="4277"/>
                </a:lnTo>
                <a:lnTo>
                  <a:pt x="7711" y="4546"/>
                </a:lnTo>
                <a:lnTo>
                  <a:pt x="8451" y="4647"/>
                </a:lnTo>
                <a:lnTo>
                  <a:pt x="9192" y="4681"/>
                </a:lnTo>
                <a:lnTo>
                  <a:pt x="9226" y="4748"/>
                </a:lnTo>
                <a:lnTo>
                  <a:pt x="9495" y="4748"/>
                </a:lnTo>
                <a:lnTo>
                  <a:pt x="9697" y="4714"/>
                </a:lnTo>
                <a:lnTo>
                  <a:pt x="9865" y="4647"/>
                </a:lnTo>
                <a:lnTo>
                  <a:pt x="10034" y="4580"/>
                </a:lnTo>
                <a:lnTo>
                  <a:pt x="10168" y="4445"/>
                </a:lnTo>
                <a:lnTo>
                  <a:pt x="10303" y="4344"/>
                </a:lnTo>
                <a:lnTo>
                  <a:pt x="10505" y="4007"/>
                </a:lnTo>
                <a:lnTo>
                  <a:pt x="10707" y="3671"/>
                </a:lnTo>
                <a:lnTo>
                  <a:pt x="10808" y="3267"/>
                </a:lnTo>
                <a:lnTo>
                  <a:pt x="10909" y="2896"/>
                </a:lnTo>
                <a:lnTo>
                  <a:pt x="10976" y="2560"/>
                </a:lnTo>
                <a:lnTo>
                  <a:pt x="10976" y="2290"/>
                </a:lnTo>
                <a:lnTo>
                  <a:pt x="10943" y="2021"/>
                </a:lnTo>
                <a:lnTo>
                  <a:pt x="10842" y="1752"/>
                </a:lnTo>
                <a:lnTo>
                  <a:pt x="10673" y="1482"/>
                </a:lnTo>
                <a:lnTo>
                  <a:pt x="10505" y="1213"/>
                </a:lnTo>
                <a:lnTo>
                  <a:pt x="10303" y="1045"/>
                </a:lnTo>
                <a:lnTo>
                  <a:pt x="10168" y="944"/>
                </a:lnTo>
                <a:lnTo>
                  <a:pt x="10067" y="910"/>
                </a:lnTo>
                <a:lnTo>
                  <a:pt x="9933" y="876"/>
                </a:lnTo>
                <a:lnTo>
                  <a:pt x="9798" y="876"/>
                </a:lnTo>
                <a:lnTo>
                  <a:pt x="9798" y="775"/>
                </a:lnTo>
                <a:lnTo>
                  <a:pt x="9697" y="742"/>
                </a:lnTo>
                <a:lnTo>
                  <a:pt x="6229" y="405"/>
                </a:lnTo>
                <a:lnTo>
                  <a:pt x="5455" y="304"/>
                </a:lnTo>
                <a:lnTo>
                  <a:pt x="4647" y="203"/>
                </a:lnTo>
                <a:lnTo>
                  <a:pt x="4243" y="169"/>
                </a:lnTo>
                <a:lnTo>
                  <a:pt x="3839" y="135"/>
                </a:lnTo>
                <a:lnTo>
                  <a:pt x="3468" y="169"/>
                </a:lnTo>
                <a:lnTo>
                  <a:pt x="3098" y="203"/>
                </a:lnTo>
                <a:lnTo>
                  <a:pt x="3098" y="102"/>
                </a:lnTo>
                <a:lnTo>
                  <a:pt x="3098" y="34"/>
                </a:lnTo>
                <a:lnTo>
                  <a:pt x="303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8"/>
          <p:cNvSpPr/>
          <p:nvPr/>
        </p:nvSpPr>
        <p:spPr>
          <a:xfrm>
            <a:off x="256350" y="151"/>
            <a:ext cx="11972" cy="16838"/>
          </a:xfrm>
          <a:custGeom>
            <a:avLst/>
            <a:gdLst/>
            <a:ahLst/>
            <a:cxnLst/>
            <a:rect l="l" t="t" r="r" b="b"/>
            <a:pathLst>
              <a:path w="203" h="338" extrusionOk="0">
                <a:moveTo>
                  <a:pt x="0" y="1"/>
                </a:moveTo>
                <a:lnTo>
                  <a:pt x="68" y="270"/>
                </a:lnTo>
                <a:lnTo>
                  <a:pt x="101" y="304"/>
                </a:lnTo>
                <a:lnTo>
                  <a:pt x="135" y="337"/>
                </a:lnTo>
                <a:lnTo>
                  <a:pt x="202" y="304"/>
                </a:lnTo>
                <a:lnTo>
                  <a:pt x="202" y="236"/>
                </a:lnTo>
                <a:lnTo>
                  <a:pt x="202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18"/>
          <p:cNvSpPr/>
          <p:nvPr/>
        </p:nvSpPr>
        <p:spPr>
          <a:xfrm>
            <a:off x="-39527" y="33728"/>
            <a:ext cx="99373" cy="130871"/>
          </a:xfrm>
          <a:custGeom>
            <a:avLst/>
            <a:gdLst/>
            <a:ahLst/>
            <a:cxnLst/>
            <a:rect l="l" t="t" r="r" b="b"/>
            <a:pathLst>
              <a:path w="1685" h="2627" extrusionOk="0">
                <a:moveTo>
                  <a:pt x="1516" y="0"/>
                </a:moveTo>
                <a:lnTo>
                  <a:pt x="775" y="34"/>
                </a:lnTo>
                <a:lnTo>
                  <a:pt x="1" y="67"/>
                </a:lnTo>
                <a:lnTo>
                  <a:pt x="1" y="269"/>
                </a:lnTo>
                <a:lnTo>
                  <a:pt x="741" y="269"/>
                </a:lnTo>
                <a:lnTo>
                  <a:pt x="1516" y="202"/>
                </a:lnTo>
                <a:lnTo>
                  <a:pt x="1448" y="741"/>
                </a:lnTo>
                <a:lnTo>
                  <a:pt x="1415" y="1279"/>
                </a:lnTo>
                <a:lnTo>
                  <a:pt x="1448" y="1818"/>
                </a:lnTo>
                <a:lnTo>
                  <a:pt x="1516" y="2323"/>
                </a:lnTo>
                <a:lnTo>
                  <a:pt x="1516" y="2357"/>
                </a:lnTo>
                <a:lnTo>
                  <a:pt x="1482" y="2357"/>
                </a:lnTo>
                <a:lnTo>
                  <a:pt x="1280" y="2323"/>
                </a:lnTo>
                <a:lnTo>
                  <a:pt x="1044" y="2357"/>
                </a:lnTo>
                <a:lnTo>
                  <a:pt x="1" y="2357"/>
                </a:lnTo>
                <a:lnTo>
                  <a:pt x="1" y="2593"/>
                </a:lnTo>
                <a:lnTo>
                  <a:pt x="371" y="2626"/>
                </a:lnTo>
                <a:lnTo>
                  <a:pt x="775" y="2626"/>
                </a:lnTo>
                <a:lnTo>
                  <a:pt x="1145" y="2593"/>
                </a:lnTo>
                <a:lnTo>
                  <a:pt x="1516" y="2492"/>
                </a:lnTo>
                <a:lnTo>
                  <a:pt x="1549" y="2458"/>
                </a:lnTo>
                <a:lnTo>
                  <a:pt x="1549" y="2391"/>
                </a:lnTo>
                <a:lnTo>
                  <a:pt x="1650" y="2391"/>
                </a:lnTo>
                <a:lnTo>
                  <a:pt x="1684" y="2357"/>
                </a:lnTo>
                <a:lnTo>
                  <a:pt x="1684" y="2323"/>
                </a:lnTo>
                <a:lnTo>
                  <a:pt x="1684" y="1784"/>
                </a:lnTo>
                <a:lnTo>
                  <a:pt x="1684" y="1246"/>
                </a:lnTo>
                <a:lnTo>
                  <a:pt x="1650" y="707"/>
                </a:lnTo>
                <a:lnTo>
                  <a:pt x="1583" y="168"/>
                </a:lnTo>
                <a:lnTo>
                  <a:pt x="1617" y="135"/>
                </a:lnTo>
                <a:lnTo>
                  <a:pt x="1617" y="67"/>
                </a:lnTo>
                <a:lnTo>
                  <a:pt x="1583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8"/>
          <p:cNvSpPr/>
          <p:nvPr/>
        </p:nvSpPr>
        <p:spPr>
          <a:xfrm>
            <a:off x="-39527" y="233297"/>
            <a:ext cx="63634" cy="43640"/>
          </a:xfrm>
          <a:custGeom>
            <a:avLst/>
            <a:gdLst/>
            <a:ahLst/>
            <a:cxnLst/>
            <a:rect l="l" t="t" r="r" b="b"/>
            <a:pathLst>
              <a:path w="1079" h="876" extrusionOk="0">
                <a:moveTo>
                  <a:pt x="943" y="1"/>
                </a:moveTo>
                <a:lnTo>
                  <a:pt x="910" y="34"/>
                </a:lnTo>
                <a:lnTo>
                  <a:pt x="910" y="203"/>
                </a:lnTo>
                <a:lnTo>
                  <a:pt x="910" y="405"/>
                </a:lnTo>
                <a:lnTo>
                  <a:pt x="910" y="472"/>
                </a:lnTo>
                <a:lnTo>
                  <a:pt x="876" y="438"/>
                </a:lnTo>
                <a:lnTo>
                  <a:pt x="708" y="337"/>
                </a:lnTo>
                <a:lnTo>
                  <a:pt x="573" y="169"/>
                </a:lnTo>
                <a:lnTo>
                  <a:pt x="438" y="169"/>
                </a:lnTo>
                <a:lnTo>
                  <a:pt x="405" y="236"/>
                </a:lnTo>
                <a:lnTo>
                  <a:pt x="405" y="304"/>
                </a:lnTo>
                <a:lnTo>
                  <a:pt x="438" y="337"/>
                </a:lnTo>
                <a:lnTo>
                  <a:pt x="539" y="472"/>
                </a:lnTo>
                <a:lnTo>
                  <a:pt x="539" y="472"/>
                </a:lnTo>
                <a:lnTo>
                  <a:pt x="337" y="438"/>
                </a:lnTo>
                <a:lnTo>
                  <a:pt x="68" y="438"/>
                </a:lnTo>
                <a:lnTo>
                  <a:pt x="1" y="472"/>
                </a:lnTo>
                <a:lnTo>
                  <a:pt x="1" y="539"/>
                </a:lnTo>
                <a:lnTo>
                  <a:pt x="135" y="607"/>
                </a:lnTo>
                <a:lnTo>
                  <a:pt x="270" y="607"/>
                </a:lnTo>
                <a:lnTo>
                  <a:pt x="573" y="640"/>
                </a:lnTo>
                <a:lnTo>
                  <a:pt x="438" y="708"/>
                </a:lnTo>
                <a:lnTo>
                  <a:pt x="371" y="741"/>
                </a:lnTo>
                <a:lnTo>
                  <a:pt x="405" y="809"/>
                </a:lnTo>
                <a:lnTo>
                  <a:pt x="438" y="876"/>
                </a:lnTo>
                <a:lnTo>
                  <a:pt x="506" y="876"/>
                </a:lnTo>
                <a:lnTo>
                  <a:pt x="708" y="775"/>
                </a:lnTo>
                <a:lnTo>
                  <a:pt x="910" y="607"/>
                </a:lnTo>
                <a:lnTo>
                  <a:pt x="910" y="809"/>
                </a:lnTo>
                <a:lnTo>
                  <a:pt x="943" y="842"/>
                </a:lnTo>
                <a:lnTo>
                  <a:pt x="1011" y="876"/>
                </a:lnTo>
                <a:lnTo>
                  <a:pt x="1078" y="842"/>
                </a:lnTo>
                <a:lnTo>
                  <a:pt x="1078" y="775"/>
                </a:lnTo>
                <a:lnTo>
                  <a:pt x="1078" y="371"/>
                </a:lnTo>
                <a:lnTo>
                  <a:pt x="1044" y="203"/>
                </a:lnTo>
                <a:lnTo>
                  <a:pt x="1011" y="34"/>
                </a:lnTo>
                <a:lnTo>
                  <a:pt x="101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8"/>
          <p:cNvSpPr/>
          <p:nvPr/>
        </p:nvSpPr>
        <p:spPr>
          <a:xfrm>
            <a:off x="307953" y="80656"/>
            <a:ext cx="45706" cy="45334"/>
          </a:xfrm>
          <a:custGeom>
            <a:avLst/>
            <a:gdLst/>
            <a:ahLst/>
            <a:cxnLst/>
            <a:rect l="l" t="t" r="r" b="b"/>
            <a:pathLst>
              <a:path w="775" h="910" extrusionOk="0">
                <a:moveTo>
                  <a:pt x="371" y="1"/>
                </a:moveTo>
                <a:lnTo>
                  <a:pt x="270" y="34"/>
                </a:lnTo>
                <a:lnTo>
                  <a:pt x="135" y="102"/>
                </a:lnTo>
                <a:lnTo>
                  <a:pt x="102" y="135"/>
                </a:lnTo>
                <a:lnTo>
                  <a:pt x="102" y="203"/>
                </a:lnTo>
                <a:lnTo>
                  <a:pt x="102" y="270"/>
                </a:lnTo>
                <a:lnTo>
                  <a:pt x="169" y="270"/>
                </a:lnTo>
                <a:lnTo>
                  <a:pt x="371" y="203"/>
                </a:lnTo>
                <a:lnTo>
                  <a:pt x="371" y="203"/>
                </a:lnTo>
                <a:lnTo>
                  <a:pt x="203" y="472"/>
                </a:lnTo>
                <a:lnTo>
                  <a:pt x="34" y="741"/>
                </a:lnTo>
                <a:lnTo>
                  <a:pt x="1" y="775"/>
                </a:lnTo>
                <a:lnTo>
                  <a:pt x="34" y="842"/>
                </a:lnTo>
                <a:lnTo>
                  <a:pt x="68" y="876"/>
                </a:lnTo>
                <a:lnTo>
                  <a:pt x="102" y="910"/>
                </a:lnTo>
                <a:lnTo>
                  <a:pt x="438" y="842"/>
                </a:lnTo>
                <a:lnTo>
                  <a:pt x="573" y="842"/>
                </a:lnTo>
                <a:lnTo>
                  <a:pt x="741" y="775"/>
                </a:lnTo>
                <a:lnTo>
                  <a:pt x="775" y="741"/>
                </a:lnTo>
                <a:lnTo>
                  <a:pt x="775" y="708"/>
                </a:lnTo>
                <a:lnTo>
                  <a:pt x="741" y="674"/>
                </a:lnTo>
                <a:lnTo>
                  <a:pt x="708" y="640"/>
                </a:lnTo>
                <a:lnTo>
                  <a:pt x="573" y="640"/>
                </a:lnTo>
                <a:lnTo>
                  <a:pt x="405" y="674"/>
                </a:lnTo>
                <a:lnTo>
                  <a:pt x="304" y="674"/>
                </a:lnTo>
                <a:lnTo>
                  <a:pt x="472" y="405"/>
                </a:lnTo>
                <a:lnTo>
                  <a:pt x="573" y="135"/>
                </a:lnTo>
                <a:lnTo>
                  <a:pt x="573" y="68"/>
                </a:lnTo>
                <a:lnTo>
                  <a:pt x="506" y="34"/>
                </a:lnTo>
                <a:lnTo>
                  <a:pt x="37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"/>
          <p:cNvSpPr/>
          <p:nvPr/>
        </p:nvSpPr>
        <p:spPr>
          <a:xfrm>
            <a:off x="246383" y="25309"/>
            <a:ext cx="150976" cy="120807"/>
          </a:xfrm>
          <a:custGeom>
            <a:avLst/>
            <a:gdLst/>
            <a:ahLst/>
            <a:cxnLst/>
            <a:rect l="l" t="t" r="r" b="b"/>
            <a:pathLst>
              <a:path w="2560" h="2425" extrusionOk="0">
                <a:moveTo>
                  <a:pt x="169" y="169"/>
                </a:moveTo>
                <a:lnTo>
                  <a:pt x="371" y="236"/>
                </a:lnTo>
                <a:lnTo>
                  <a:pt x="573" y="270"/>
                </a:lnTo>
                <a:lnTo>
                  <a:pt x="1011" y="270"/>
                </a:lnTo>
                <a:lnTo>
                  <a:pt x="1651" y="304"/>
                </a:lnTo>
                <a:lnTo>
                  <a:pt x="2290" y="304"/>
                </a:lnTo>
                <a:lnTo>
                  <a:pt x="2290" y="674"/>
                </a:lnTo>
                <a:lnTo>
                  <a:pt x="2324" y="1078"/>
                </a:lnTo>
                <a:lnTo>
                  <a:pt x="2324" y="1583"/>
                </a:lnTo>
                <a:lnTo>
                  <a:pt x="2358" y="1819"/>
                </a:lnTo>
                <a:lnTo>
                  <a:pt x="2391" y="2088"/>
                </a:lnTo>
                <a:lnTo>
                  <a:pt x="1314" y="2088"/>
                </a:lnTo>
                <a:lnTo>
                  <a:pt x="809" y="2122"/>
                </a:lnTo>
                <a:lnTo>
                  <a:pt x="540" y="2156"/>
                </a:lnTo>
                <a:lnTo>
                  <a:pt x="304" y="2223"/>
                </a:lnTo>
                <a:lnTo>
                  <a:pt x="270" y="1718"/>
                </a:lnTo>
                <a:lnTo>
                  <a:pt x="237" y="1213"/>
                </a:lnTo>
                <a:lnTo>
                  <a:pt x="270" y="674"/>
                </a:lnTo>
                <a:lnTo>
                  <a:pt x="237" y="405"/>
                </a:lnTo>
                <a:lnTo>
                  <a:pt x="203" y="304"/>
                </a:lnTo>
                <a:lnTo>
                  <a:pt x="169" y="169"/>
                </a:lnTo>
                <a:close/>
                <a:moveTo>
                  <a:pt x="2358" y="1"/>
                </a:moveTo>
                <a:lnTo>
                  <a:pt x="2358" y="34"/>
                </a:lnTo>
                <a:lnTo>
                  <a:pt x="2324" y="102"/>
                </a:lnTo>
                <a:lnTo>
                  <a:pt x="1752" y="68"/>
                </a:lnTo>
                <a:lnTo>
                  <a:pt x="1179" y="34"/>
                </a:lnTo>
                <a:lnTo>
                  <a:pt x="641" y="34"/>
                </a:lnTo>
                <a:lnTo>
                  <a:pt x="405" y="68"/>
                </a:lnTo>
                <a:lnTo>
                  <a:pt x="270" y="102"/>
                </a:lnTo>
                <a:lnTo>
                  <a:pt x="169" y="169"/>
                </a:lnTo>
                <a:lnTo>
                  <a:pt x="136" y="169"/>
                </a:lnTo>
                <a:lnTo>
                  <a:pt x="68" y="304"/>
                </a:lnTo>
                <a:lnTo>
                  <a:pt x="35" y="472"/>
                </a:lnTo>
                <a:lnTo>
                  <a:pt x="1" y="842"/>
                </a:lnTo>
                <a:lnTo>
                  <a:pt x="35" y="1583"/>
                </a:lnTo>
                <a:lnTo>
                  <a:pt x="35" y="1785"/>
                </a:lnTo>
                <a:lnTo>
                  <a:pt x="35" y="2054"/>
                </a:lnTo>
                <a:lnTo>
                  <a:pt x="35" y="2156"/>
                </a:lnTo>
                <a:lnTo>
                  <a:pt x="68" y="2290"/>
                </a:lnTo>
                <a:lnTo>
                  <a:pt x="136" y="2358"/>
                </a:lnTo>
                <a:lnTo>
                  <a:pt x="237" y="2425"/>
                </a:lnTo>
                <a:lnTo>
                  <a:pt x="304" y="2391"/>
                </a:lnTo>
                <a:lnTo>
                  <a:pt x="304" y="2358"/>
                </a:lnTo>
                <a:lnTo>
                  <a:pt x="573" y="2391"/>
                </a:lnTo>
                <a:lnTo>
                  <a:pt x="1348" y="2391"/>
                </a:lnTo>
                <a:lnTo>
                  <a:pt x="2391" y="2290"/>
                </a:lnTo>
                <a:lnTo>
                  <a:pt x="2526" y="2290"/>
                </a:lnTo>
                <a:lnTo>
                  <a:pt x="2526" y="2257"/>
                </a:lnTo>
                <a:lnTo>
                  <a:pt x="2560" y="2021"/>
                </a:lnTo>
                <a:lnTo>
                  <a:pt x="2560" y="1751"/>
                </a:lnTo>
                <a:lnTo>
                  <a:pt x="2526" y="1213"/>
                </a:lnTo>
                <a:lnTo>
                  <a:pt x="2492" y="607"/>
                </a:lnTo>
                <a:lnTo>
                  <a:pt x="2492" y="304"/>
                </a:lnTo>
                <a:lnTo>
                  <a:pt x="2459" y="34"/>
                </a:lnTo>
                <a:lnTo>
                  <a:pt x="242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18"/>
          <p:cNvSpPr/>
          <p:nvPr/>
        </p:nvSpPr>
        <p:spPr>
          <a:xfrm>
            <a:off x="575995" y="196382"/>
            <a:ext cx="31847" cy="10113"/>
          </a:xfrm>
          <a:custGeom>
            <a:avLst/>
            <a:gdLst/>
            <a:ahLst/>
            <a:cxnLst/>
            <a:rect l="l" t="t" r="r" b="b"/>
            <a:pathLst>
              <a:path w="540" h="203" extrusionOk="0">
                <a:moveTo>
                  <a:pt x="405" y="1"/>
                </a:moveTo>
                <a:lnTo>
                  <a:pt x="338" y="35"/>
                </a:lnTo>
                <a:lnTo>
                  <a:pt x="68" y="35"/>
                </a:lnTo>
                <a:lnTo>
                  <a:pt x="34" y="68"/>
                </a:lnTo>
                <a:lnTo>
                  <a:pt x="1" y="102"/>
                </a:lnTo>
                <a:lnTo>
                  <a:pt x="34" y="136"/>
                </a:lnTo>
                <a:lnTo>
                  <a:pt x="68" y="169"/>
                </a:lnTo>
                <a:lnTo>
                  <a:pt x="169" y="203"/>
                </a:lnTo>
                <a:lnTo>
                  <a:pt x="371" y="203"/>
                </a:lnTo>
                <a:lnTo>
                  <a:pt x="439" y="169"/>
                </a:lnTo>
                <a:lnTo>
                  <a:pt x="506" y="136"/>
                </a:lnTo>
                <a:lnTo>
                  <a:pt x="540" y="102"/>
                </a:lnTo>
                <a:lnTo>
                  <a:pt x="540" y="68"/>
                </a:lnTo>
                <a:lnTo>
                  <a:pt x="540" y="35"/>
                </a:lnTo>
                <a:lnTo>
                  <a:pt x="506" y="35"/>
                </a:lnTo>
                <a:lnTo>
                  <a:pt x="40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18"/>
          <p:cNvSpPr/>
          <p:nvPr/>
        </p:nvSpPr>
        <p:spPr>
          <a:xfrm>
            <a:off x="-39527" y="151"/>
            <a:ext cx="109281" cy="26901"/>
          </a:xfrm>
          <a:custGeom>
            <a:avLst/>
            <a:gdLst/>
            <a:ahLst/>
            <a:cxnLst/>
            <a:rect l="l" t="t" r="r" b="b"/>
            <a:pathLst>
              <a:path w="1853" h="540" extrusionOk="0">
                <a:moveTo>
                  <a:pt x="1583" y="1"/>
                </a:moveTo>
                <a:lnTo>
                  <a:pt x="1617" y="236"/>
                </a:lnTo>
                <a:lnTo>
                  <a:pt x="809" y="270"/>
                </a:lnTo>
                <a:lnTo>
                  <a:pt x="1" y="304"/>
                </a:lnTo>
                <a:lnTo>
                  <a:pt x="1" y="539"/>
                </a:lnTo>
                <a:lnTo>
                  <a:pt x="842" y="472"/>
                </a:lnTo>
                <a:lnTo>
                  <a:pt x="1684" y="405"/>
                </a:lnTo>
                <a:lnTo>
                  <a:pt x="1718" y="438"/>
                </a:lnTo>
                <a:lnTo>
                  <a:pt x="1751" y="405"/>
                </a:lnTo>
                <a:lnTo>
                  <a:pt x="1819" y="371"/>
                </a:lnTo>
                <a:lnTo>
                  <a:pt x="1852" y="337"/>
                </a:lnTo>
                <a:lnTo>
                  <a:pt x="1819" y="270"/>
                </a:lnTo>
                <a:lnTo>
                  <a:pt x="1785" y="236"/>
                </a:lnTo>
                <a:lnTo>
                  <a:pt x="178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8"/>
          <p:cNvSpPr/>
          <p:nvPr/>
        </p:nvSpPr>
        <p:spPr>
          <a:xfrm>
            <a:off x="-39527" y="305433"/>
            <a:ext cx="240323" cy="120807"/>
          </a:xfrm>
          <a:custGeom>
            <a:avLst/>
            <a:gdLst/>
            <a:ahLst/>
            <a:cxnLst/>
            <a:rect l="l" t="t" r="r" b="b"/>
            <a:pathLst>
              <a:path w="4075" h="2425" extrusionOk="0">
                <a:moveTo>
                  <a:pt x="2694" y="0"/>
                </a:moveTo>
                <a:lnTo>
                  <a:pt x="1448" y="34"/>
                </a:lnTo>
                <a:lnTo>
                  <a:pt x="371" y="34"/>
                </a:lnTo>
                <a:lnTo>
                  <a:pt x="1" y="101"/>
                </a:lnTo>
                <a:lnTo>
                  <a:pt x="1" y="303"/>
                </a:lnTo>
                <a:lnTo>
                  <a:pt x="943" y="270"/>
                </a:lnTo>
                <a:lnTo>
                  <a:pt x="1920" y="270"/>
                </a:lnTo>
                <a:lnTo>
                  <a:pt x="3805" y="236"/>
                </a:lnTo>
                <a:lnTo>
                  <a:pt x="3772" y="404"/>
                </a:lnTo>
                <a:lnTo>
                  <a:pt x="3772" y="606"/>
                </a:lnTo>
                <a:lnTo>
                  <a:pt x="3805" y="977"/>
                </a:lnTo>
                <a:lnTo>
                  <a:pt x="3805" y="1515"/>
                </a:lnTo>
                <a:lnTo>
                  <a:pt x="3839" y="2088"/>
                </a:lnTo>
                <a:lnTo>
                  <a:pt x="1852" y="2088"/>
                </a:lnTo>
                <a:lnTo>
                  <a:pt x="910" y="2155"/>
                </a:lnTo>
                <a:lnTo>
                  <a:pt x="438" y="2189"/>
                </a:lnTo>
                <a:lnTo>
                  <a:pt x="1" y="2290"/>
                </a:lnTo>
                <a:lnTo>
                  <a:pt x="1" y="2391"/>
                </a:lnTo>
                <a:lnTo>
                  <a:pt x="405" y="2424"/>
                </a:lnTo>
                <a:lnTo>
                  <a:pt x="809" y="2391"/>
                </a:lnTo>
                <a:lnTo>
                  <a:pt x="1617" y="2323"/>
                </a:lnTo>
                <a:lnTo>
                  <a:pt x="2728" y="2290"/>
                </a:lnTo>
                <a:lnTo>
                  <a:pt x="3873" y="2290"/>
                </a:lnTo>
                <a:lnTo>
                  <a:pt x="3873" y="2357"/>
                </a:lnTo>
                <a:lnTo>
                  <a:pt x="3906" y="2424"/>
                </a:lnTo>
                <a:lnTo>
                  <a:pt x="4041" y="2424"/>
                </a:lnTo>
                <a:lnTo>
                  <a:pt x="4075" y="2323"/>
                </a:lnTo>
                <a:lnTo>
                  <a:pt x="4075" y="1751"/>
                </a:lnTo>
                <a:lnTo>
                  <a:pt x="4041" y="1145"/>
                </a:lnTo>
                <a:lnTo>
                  <a:pt x="4041" y="674"/>
                </a:lnTo>
                <a:lnTo>
                  <a:pt x="4007" y="438"/>
                </a:lnTo>
                <a:lnTo>
                  <a:pt x="3974" y="236"/>
                </a:lnTo>
                <a:lnTo>
                  <a:pt x="4007" y="202"/>
                </a:lnTo>
                <a:lnTo>
                  <a:pt x="4007" y="135"/>
                </a:lnTo>
                <a:lnTo>
                  <a:pt x="3974" y="68"/>
                </a:lnTo>
                <a:lnTo>
                  <a:pt x="3906" y="34"/>
                </a:lnTo>
                <a:lnTo>
                  <a:pt x="330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8"/>
          <p:cNvSpPr/>
          <p:nvPr/>
        </p:nvSpPr>
        <p:spPr>
          <a:xfrm>
            <a:off x="79602" y="32034"/>
            <a:ext cx="148971" cy="117470"/>
          </a:xfrm>
          <a:custGeom>
            <a:avLst/>
            <a:gdLst/>
            <a:ahLst/>
            <a:cxnLst/>
            <a:rect l="l" t="t" r="r" b="b"/>
            <a:pathLst>
              <a:path w="2526" h="2358" extrusionOk="0">
                <a:moveTo>
                  <a:pt x="2257" y="202"/>
                </a:moveTo>
                <a:lnTo>
                  <a:pt x="2257" y="640"/>
                </a:lnTo>
                <a:lnTo>
                  <a:pt x="2290" y="1078"/>
                </a:lnTo>
                <a:lnTo>
                  <a:pt x="2290" y="1616"/>
                </a:lnTo>
                <a:lnTo>
                  <a:pt x="2324" y="2155"/>
                </a:lnTo>
                <a:lnTo>
                  <a:pt x="2088" y="2122"/>
                </a:lnTo>
                <a:lnTo>
                  <a:pt x="1886" y="2155"/>
                </a:lnTo>
                <a:lnTo>
                  <a:pt x="1449" y="2189"/>
                </a:lnTo>
                <a:lnTo>
                  <a:pt x="1449" y="2122"/>
                </a:lnTo>
                <a:lnTo>
                  <a:pt x="1449" y="1919"/>
                </a:lnTo>
                <a:lnTo>
                  <a:pt x="1449" y="1717"/>
                </a:lnTo>
                <a:lnTo>
                  <a:pt x="1415" y="1313"/>
                </a:lnTo>
                <a:lnTo>
                  <a:pt x="1381" y="1246"/>
                </a:lnTo>
                <a:lnTo>
                  <a:pt x="1348" y="1212"/>
                </a:lnTo>
                <a:lnTo>
                  <a:pt x="1280" y="1246"/>
                </a:lnTo>
                <a:lnTo>
                  <a:pt x="1247" y="1313"/>
                </a:lnTo>
                <a:lnTo>
                  <a:pt x="1247" y="1717"/>
                </a:lnTo>
                <a:lnTo>
                  <a:pt x="1247" y="1919"/>
                </a:lnTo>
                <a:lnTo>
                  <a:pt x="1314" y="2088"/>
                </a:lnTo>
                <a:lnTo>
                  <a:pt x="1348" y="2122"/>
                </a:lnTo>
                <a:lnTo>
                  <a:pt x="843" y="2122"/>
                </a:lnTo>
                <a:lnTo>
                  <a:pt x="607" y="2155"/>
                </a:lnTo>
                <a:lnTo>
                  <a:pt x="371" y="2223"/>
                </a:lnTo>
                <a:lnTo>
                  <a:pt x="304" y="1684"/>
                </a:lnTo>
                <a:lnTo>
                  <a:pt x="236" y="1145"/>
                </a:lnTo>
                <a:lnTo>
                  <a:pt x="203" y="707"/>
                </a:lnTo>
                <a:lnTo>
                  <a:pt x="135" y="270"/>
                </a:lnTo>
                <a:lnTo>
                  <a:pt x="1179" y="270"/>
                </a:lnTo>
                <a:lnTo>
                  <a:pt x="2257" y="202"/>
                </a:lnTo>
                <a:close/>
                <a:moveTo>
                  <a:pt x="1179" y="0"/>
                </a:moveTo>
                <a:lnTo>
                  <a:pt x="641" y="34"/>
                </a:lnTo>
                <a:lnTo>
                  <a:pt x="135" y="68"/>
                </a:lnTo>
                <a:lnTo>
                  <a:pt x="68" y="101"/>
                </a:lnTo>
                <a:lnTo>
                  <a:pt x="34" y="169"/>
                </a:lnTo>
                <a:lnTo>
                  <a:pt x="1" y="438"/>
                </a:lnTo>
                <a:lnTo>
                  <a:pt x="1" y="674"/>
                </a:lnTo>
                <a:lnTo>
                  <a:pt x="34" y="1145"/>
                </a:lnTo>
                <a:lnTo>
                  <a:pt x="102" y="1717"/>
                </a:lnTo>
                <a:lnTo>
                  <a:pt x="135" y="2021"/>
                </a:lnTo>
                <a:lnTo>
                  <a:pt x="203" y="2290"/>
                </a:lnTo>
                <a:lnTo>
                  <a:pt x="236" y="2324"/>
                </a:lnTo>
                <a:lnTo>
                  <a:pt x="270" y="2357"/>
                </a:lnTo>
                <a:lnTo>
                  <a:pt x="337" y="2324"/>
                </a:lnTo>
                <a:lnTo>
                  <a:pt x="337" y="2357"/>
                </a:lnTo>
                <a:lnTo>
                  <a:pt x="1314" y="2357"/>
                </a:lnTo>
                <a:lnTo>
                  <a:pt x="1819" y="2324"/>
                </a:lnTo>
                <a:lnTo>
                  <a:pt x="2088" y="2324"/>
                </a:lnTo>
                <a:lnTo>
                  <a:pt x="2358" y="2290"/>
                </a:lnTo>
                <a:lnTo>
                  <a:pt x="2391" y="2324"/>
                </a:lnTo>
                <a:lnTo>
                  <a:pt x="2425" y="2324"/>
                </a:lnTo>
                <a:lnTo>
                  <a:pt x="2459" y="2290"/>
                </a:lnTo>
                <a:lnTo>
                  <a:pt x="2492" y="2256"/>
                </a:lnTo>
                <a:lnTo>
                  <a:pt x="2526" y="1987"/>
                </a:lnTo>
                <a:lnTo>
                  <a:pt x="2526" y="1751"/>
                </a:lnTo>
                <a:lnTo>
                  <a:pt x="2492" y="1246"/>
                </a:lnTo>
                <a:lnTo>
                  <a:pt x="2459" y="640"/>
                </a:lnTo>
                <a:lnTo>
                  <a:pt x="2425" y="337"/>
                </a:lnTo>
                <a:lnTo>
                  <a:pt x="2358" y="68"/>
                </a:lnTo>
                <a:lnTo>
                  <a:pt x="2324" y="34"/>
                </a:lnTo>
                <a:lnTo>
                  <a:pt x="229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8"/>
          <p:cNvSpPr/>
          <p:nvPr/>
        </p:nvSpPr>
        <p:spPr>
          <a:xfrm>
            <a:off x="228514" y="201414"/>
            <a:ext cx="47711" cy="50365"/>
          </a:xfrm>
          <a:custGeom>
            <a:avLst/>
            <a:gdLst/>
            <a:ahLst/>
            <a:cxnLst/>
            <a:rect l="l" t="t" r="r" b="b"/>
            <a:pathLst>
              <a:path w="809" h="1011" extrusionOk="0">
                <a:moveTo>
                  <a:pt x="439" y="237"/>
                </a:moveTo>
                <a:lnTo>
                  <a:pt x="472" y="270"/>
                </a:lnTo>
                <a:lnTo>
                  <a:pt x="472" y="338"/>
                </a:lnTo>
                <a:lnTo>
                  <a:pt x="439" y="439"/>
                </a:lnTo>
                <a:lnTo>
                  <a:pt x="338" y="540"/>
                </a:lnTo>
                <a:lnTo>
                  <a:pt x="203" y="573"/>
                </a:lnTo>
                <a:lnTo>
                  <a:pt x="237" y="439"/>
                </a:lnTo>
                <a:lnTo>
                  <a:pt x="270" y="338"/>
                </a:lnTo>
                <a:lnTo>
                  <a:pt x="338" y="270"/>
                </a:lnTo>
                <a:lnTo>
                  <a:pt x="371" y="270"/>
                </a:lnTo>
                <a:lnTo>
                  <a:pt x="439" y="237"/>
                </a:lnTo>
                <a:close/>
                <a:moveTo>
                  <a:pt x="405" y="1"/>
                </a:moveTo>
                <a:lnTo>
                  <a:pt x="304" y="35"/>
                </a:lnTo>
                <a:lnTo>
                  <a:pt x="237" y="102"/>
                </a:lnTo>
                <a:lnTo>
                  <a:pt x="136" y="169"/>
                </a:lnTo>
                <a:lnTo>
                  <a:pt x="35" y="338"/>
                </a:lnTo>
                <a:lnTo>
                  <a:pt x="1" y="506"/>
                </a:lnTo>
                <a:lnTo>
                  <a:pt x="1" y="674"/>
                </a:lnTo>
                <a:lnTo>
                  <a:pt x="68" y="742"/>
                </a:lnTo>
                <a:lnTo>
                  <a:pt x="136" y="775"/>
                </a:lnTo>
                <a:lnTo>
                  <a:pt x="304" y="775"/>
                </a:lnTo>
                <a:lnTo>
                  <a:pt x="439" y="742"/>
                </a:lnTo>
                <a:lnTo>
                  <a:pt x="439" y="775"/>
                </a:lnTo>
                <a:lnTo>
                  <a:pt x="506" y="843"/>
                </a:lnTo>
                <a:lnTo>
                  <a:pt x="540" y="910"/>
                </a:lnTo>
                <a:lnTo>
                  <a:pt x="708" y="1011"/>
                </a:lnTo>
                <a:lnTo>
                  <a:pt x="742" y="1011"/>
                </a:lnTo>
                <a:lnTo>
                  <a:pt x="775" y="977"/>
                </a:lnTo>
                <a:lnTo>
                  <a:pt x="809" y="944"/>
                </a:lnTo>
                <a:lnTo>
                  <a:pt x="775" y="876"/>
                </a:lnTo>
                <a:lnTo>
                  <a:pt x="641" y="809"/>
                </a:lnTo>
                <a:lnTo>
                  <a:pt x="607" y="742"/>
                </a:lnTo>
                <a:lnTo>
                  <a:pt x="540" y="674"/>
                </a:lnTo>
                <a:lnTo>
                  <a:pt x="607" y="573"/>
                </a:lnTo>
                <a:lnTo>
                  <a:pt x="674" y="472"/>
                </a:lnTo>
                <a:lnTo>
                  <a:pt x="708" y="371"/>
                </a:lnTo>
                <a:lnTo>
                  <a:pt x="708" y="270"/>
                </a:lnTo>
                <a:lnTo>
                  <a:pt x="708" y="203"/>
                </a:lnTo>
                <a:lnTo>
                  <a:pt x="641" y="102"/>
                </a:lnTo>
                <a:lnTo>
                  <a:pt x="607" y="35"/>
                </a:lnTo>
                <a:lnTo>
                  <a:pt x="50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8"/>
          <p:cNvSpPr/>
          <p:nvPr/>
        </p:nvSpPr>
        <p:spPr>
          <a:xfrm>
            <a:off x="-39527" y="164549"/>
            <a:ext cx="194676" cy="127483"/>
          </a:xfrm>
          <a:custGeom>
            <a:avLst/>
            <a:gdLst/>
            <a:ahLst/>
            <a:cxnLst/>
            <a:rect l="l" t="t" r="r" b="b"/>
            <a:pathLst>
              <a:path w="3301" h="2559" extrusionOk="0">
                <a:moveTo>
                  <a:pt x="3098" y="0"/>
                </a:moveTo>
                <a:lnTo>
                  <a:pt x="3031" y="34"/>
                </a:lnTo>
                <a:lnTo>
                  <a:pt x="2997" y="101"/>
                </a:lnTo>
                <a:lnTo>
                  <a:pt x="2997" y="169"/>
                </a:lnTo>
                <a:lnTo>
                  <a:pt x="2189" y="101"/>
                </a:lnTo>
                <a:lnTo>
                  <a:pt x="337" y="101"/>
                </a:lnTo>
                <a:lnTo>
                  <a:pt x="1" y="135"/>
                </a:lnTo>
                <a:lnTo>
                  <a:pt x="1" y="337"/>
                </a:lnTo>
                <a:lnTo>
                  <a:pt x="573" y="303"/>
                </a:lnTo>
                <a:lnTo>
                  <a:pt x="2088" y="303"/>
                </a:lnTo>
                <a:lnTo>
                  <a:pt x="2997" y="371"/>
                </a:lnTo>
                <a:lnTo>
                  <a:pt x="3065" y="1381"/>
                </a:lnTo>
                <a:lnTo>
                  <a:pt x="3031" y="1818"/>
                </a:lnTo>
                <a:lnTo>
                  <a:pt x="3031" y="2256"/>
                </a:lnTo>
                <a:lnTo>
                  <a:pt x="2930" y="2222"/>
                </a:lnTo>
                <a:lnTo>
                  <a:pt x="2795" y="2155"/>
                </a:lnTo>
                <a:lnTo>
                  <a:pt x="2155" y="2155"/>
                </a:lnTo>
                <a:lnTo>
                  <a:pt x="1920" y="2189"/>
                </a:lnTo>
                <a:lnTo>
                  <a:pt x="1381" y="2256"/>
                </a:lnTo>
                <a:lnTo>
                  <a:pt x="842" y="2357"/>
                </a:lnTo>
                <a:lnTo>
                  <a:pt x="1" y="2357"/>
                </a:lnTo>
                <a:lnTo>
                  <a:pt x="1" y="2525"/>
                </a:lnTo>
                <a:lnTo>
                  <a:pt x="304" y="2559"/>
                </a:lnTo>
                <a:lnTo>
                  <a:pt x="640" y="2559"/>
                </a:lnTo>
                <a:lnTo>
                  <a:pt x="1280" y="2492"/>
                </a:lnTo>
                <a:lnTo>
                  <a:pt x="1718" y="2458"/>
                </a:lnTo>
                <a:lnTo>
                  <a:pt x="2155" y="2424"/>
                </a:lnTo>
                <a:lnTo>
                  <a:pt x="2593" y="2458"/>
                </a:lnTo>
                <a:lnTo>
                  <a:pt x="3065" y="2458"/>
                </a:lnTo>
                <a:lnTo>
                  <a:pt x="3065" y="2492"/>
                </a:lnTo>
                <a:lnTo>
                  <a:pt x="3098" y="2525"/>
                </a:lnTo>
                <a:lnTo>
                  <a:pt x="3132" y="2559"/>
                </a:lnTo>
                <a:lnTo>
                  <a:pt x="3199" y="2525"/>
                </a:lnTo>
                <a:lnTo>
                  <a:pt x="3233" y="2492"/>
                </a:lnTo>
                <a:lnTo>
                  <a:pt x="3300" y="2222"/>
                </a:lnTo>
                <a:lnTo>
                  <a:pt x="3300" y="1919"/>
                </a:lnTo>
                <a:lnTo>
                  <a:pt x="3300" y="1381"/>
                </a:lnTo>
                <a:lnTo>
                  <a:pt x="3300" y="707"/>
                </a:lnTo>
                <a:lnTo>
                  <a:pt x="3267" y="404"/>
                </a:lnTo>
                <a:lnTo>
                  <a:pt x="3233" y="68"/>
                </a:lnTo>
                <a:lnTo>
                  <a:pt x="3166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8"/>
          <p:cNvSpPr/>
          <p:nvPr/>
        </p:nvSpPr>
        <p:spPr>
          <a:xfrm>
            <a:off x="1261048" y="307077"/>
            <a:ext cx="33793" cy="38658"/>
          </a:xfrm>
          <a:custGeom>
            <a:avLst/>
            <a:gdLst/>
            <a:ahLst/>
            <a:cxnLst/>
            <a:rect l="l" t="t" r="r" b="b"/>
            <a:pathLst>
              <a:path w="573" h="776" extrusionOk="0">
                <a:moveTo>
                  <a:pt x="404" y="1"/>
                </a:moveTo>
                <a:lnTo>
                  <a:pt x="438" y="203"/>
                </a:lnTo>
                <a:lnTo>
                  <a:pt x="438" y="405"/>
                </a:lnTo>
                <a:lnTo>
                  <a:pt x="438" y="472"/>
                </a:lnTo>
                <a:lnTo>
                  <a:pt x="371" y="540"/>
                </a:lnTo>
                <a:lnTo>
                  <a:pt x="303" y="607"/>
                </a:lnTo>
                <a:lnTo>
                  <a:pt x="236" y="607"/>
                </a:lnTo>
                <a:lnTo>
                  <a:pt x="236" y="506"/>
                </a:lnTo>
                <a:lnTo>
                  <a:pt x="169" y="439"/>
                </a:lnTo>
                <a:lnTo>
                  <a:pt x="101" y="405"/>
                </a:lnTo>
                <a:lnTo>
                  <a:pt x="68" y="405"/>
                </a:lnTo>
                <a:lnTo>
                  <a:pt x="0" y="472"/>
                </a:lnTo>
                <a:lnTo>
                  <a:pt x="34" y="540"/>
                </a:lnTo>
                <a:lnTo>
                  <a:pt x="68" y="573"/>
                </a:lnTo>
                <a:lnTo>
                  <a:pt x="68" y="641"/>
                </a:lnTo>
                <a:lnTo>
                  <a:pt x="68" y="708"/>
                </a:lnTo>
                <a:lnTo>
                  <a:pt x="135" y="742"/>
                </a:lnTo>
                <a:lnTo>
                  <a:pt x="236" y="775"/>
                </a:lnTo>
                <a:lnTo>
                  <a:pt x="337" y="742"/>
                </a:lnTo>
                <a:lnTo>
                  <a:pt x="438" y="674"/>
                </a:lnTo>
                <a:lnTo>
                  <a:pt x="505" y="573"/>
                </a:lnTo>
                <a:lnTo>
                  <a:pt x="573" y="439"/>
                </a:lnTo>
                <a:lnTo>
                  <a:pt x="573" y="270"/>
                </a:lnTo>
                <a:lnTo>
                  <a:pt x="539" y="136"/>
                </a:lnTo>
                <a:lnTo>
                  <a:pt x="43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"/>
          <p:cNvSpPr/>
          <p:nvPr/>
        </p:nvSpPr>
        <p:spPr>
          <a:xfrm>
            <a:off x="1423878" y="151"/>
            <a:ext cx="131101" cy="105713"/>
          </a:xfrm>
          <a:custGeom>
            <a:avLst/>
            <a:gdLst/>
            <a:ahLst/>
            <a:cxnLst/>
            <a:rect l="l" t="t" r="r" b="b"/>
            <a:pathLst>
              <a:path w="2223" h="2122" extrusionOk="0">
                <a:moveTo>
                  <a:pt x="1986" y="1"/>
                </a:moveTo>
                <a:lnTo>
                  <a:pt x="1986" y="304"/>
                </a:lnTo>
                <a:lnTo>
                  <a:pt x="1986" y="640"/>
                </a:lnTo>
                <a:lnTo>
                  <a:pt x="2020" y="1819"/>
                </a:lnTo>
                <a:lnTo>
                  <a:pt x="1784" y="1785"/>
                </a:lnTo>
                <a:lnTo>
                  <a:pt x="1549" y="1785"/>
                </a:lnTo>
                <a:lnTo>
                  <a:pt x="1077" y="1819"/>
                </a:lnTo>
                <a:lnTo>
                  <a:pt x="505" y="1819"/>
                </a:lnTo>
                <a:lnTo>
                  <a:pt x="337" y="1852"/>
                </a:lnTo>
                <a:lnTo>
                  <a:pt x="202" y="1852"/>
                </a:lnTo>
                <a:lnTo>
                  <a:pt x="101" y="1920"/>
                </a:lnTo>
                <a:lnTo>
                  <a:pt x="0" y="1987"/>
                </a:lnTo>
                <a:lnTo>
                  <a:pt x="0" y="2021"/>
                </a:lnTo>
                <a:lnTo>
                  <a:pt x="101" y="2088"/>
                </a:lnTo>
                <a:lnTo>
                  <a:pt x="202" y="2122"/>
                </a:lnTo>
                <a:lnTo>
                  <a:pt x="438" y="2122"/>
                </a:lnTo>
                <a:lnTo>
                  <a:pt x="943" y="2088"/>
                </a:lnTo>
                <a:lnTo>
                  <a:pt x="1784" y="2088"/>
                </a:lnTo>
                <a:lnTo>
                  <a:pt x="2054" y="2021"/>
                </a:lnTo>
                <a:lnTo>
                  <a:pt x="2087" y="2054"/>
                </a:lnTo>
                <a:lnTo>
                  <a:pt x="2155" y="2054"/>
                </a:lnTo>
                <a:lnTo>
                  <a:pt x="2222" y="2021"/>
                </a:lnTo>
                <a:lnTo>
                  <a:pt x="2222" y="1953"/>
                </a:lnTo>
                <a:lnTo>
                  <a:pt x="2188" y="775"/>
                </a:lnTo>
                <a:lnTo>
                  <a:pt x="2188" y="405"/>
                </a:lnTo>
                <a:lnTo>
                  <a:pt x="2188" y="203"/>
                </a:lnTo>
                <a:lnTo>
                  <a:pt x="215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8"/>
          <p:cNvSpPr/>
          <p:nvPr/>
        </p:nvSpPr>
        <p:spPr>
          <a:xfrm>
            <a:off x="1396042" y="169580"/>
            <a:ext cx="13977" cy="35271"/>
          </a:xfrm>
          <a:custGeom>
            <a:avLst/>
            <a:gdLst/>
            <a:ahLst/>
            <a:cxnLst/>
            <a:rect l="l" t="t" r="r" b="b"/>
            <a:pathLst>
              <a:path w="237" h="708" extrusionOk="0">
                <a:moveTo>
                  <a:pt x="102" y="0"/>
                </a:moveTo>
                <a:lnTo>
                  <a:pt x="68" y="34"/>
                </a:lnTo>
                <a:lnTo>
                  <a:pt x="1" y="202"/>
                </a:lnTo>
                <a:lnTo>
                  <a:pt x="1" y="337"/>
                </a:lnTo>
                <a:lnTo>
                  <a:pt x="1" y="505"/>
                </a:lnTo>
                <a:lnTo>
                  <a:pt x="1" y="640"/>
                </a:lnTo>
                <a:lnTo>
                  <a:pt x="34" y="674"/>
                </a:lnTo>
                <a:lnTo>
                  <a:pt x="102" y="707"/>
                </a:lnTo>
                <a:lnTo>
                  <a:pt x="169" y="707"/>
                </a:lnTo>
                <a:lnTo>
                  <a:pt x="203" y="640"/>
                </a:lnTo>
                <a:lnTo>
                  <a:pt x="203" y="606"/>
                </a:lnTo>
                <a:lnTo>
                  <a:pt x="203" y="337"/>
                </a:lnTo>
                <a:lnTo>
                  <a:pt x="236" y="68"/>
                </a:lnTo>
                <a:lnTo>
                  <a:pt x="203" y="34"/>
                </a:lnTo>
                <a:lnTo>
                  <a:pt x="16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8"/>
          <p:cNvSpPr/>
          <p:nvPr/>
        </p:nvSpPr>
        <p:spPr>
          <a:xfrm>
            <a:off x="1209386" y="263486"/>
            <a:ext cx="145020" cy="120807"/>
          </a:xfrm>
          <a:custGeom>
            <a:avLst/>
            <a:gdLst/>
            <a:ahLst/>
            <a:cxnLst/>
            <a:rect l="l" t="t" r="r" b="b"/>
            <a:pathLst>
              <a:path w="2459" h="2425" extrusionOk="0">
                <a:moveTo>
                  <a:pt x="2290" y="203"/>
                </a:moveTo>
                <a:lnTo>
                  <a:pt x="2257" y="640"/>
                </a:lnTo>
                <a:lnTo>
                  <a:pt x="2257" y="1078"/>
                </a:lnTo>
                <a:lnTo>
                  <a:pt x="2223" y="1617"/>
                </a:lnTo>
                <a:lnTo>
                  <a:pt x="2223" y="2155"/>
                </a:lnTo>
                <a:lnTo>
                  <a:pt x="1954" y="2122"/>
                </a:lnTo>
                <a:lnTo>
                  <a:pt x="1684" y="2088"/>
                </a:lnTo>
                <a:lnTo>
                  <a:pt x="1146" y="2122"/>
                </a:lnTo>
                <a:lnTo>
                  <a:pt x="708" y="2155"/>
                </a:lnTo>
                <a:lnTo>
                  <a:pt x="506" y="2155"/>
                </a:lnTo>
                <a:lnTo>
                  <a:pt x="270" y="2223"/>
                </a:lnTo>
                <a:lnTo>
                  <a:pt x="270" y="1684"/>
                </a:lnTo>
                <a:lnTo>
                  <a:pt x="237" y="1179"/>
                </a:lnTo>
                <a:lnTo>
                  <a:pt x="237" y="741"/>
                </a:lnTo>
                <a:lnTo>
                  <a:pt x="203" y="304"/>
                </a:lnTo>
                <a:lnTo>
                  <a:pt x="1247" y="270"/>
                </a:lnTo>
                <a:lnTo>
                  <a:pt x="1752" y="236"/>
                </a:lnTo>
                <a:lnTo>
                  <a:pt x="2290" y="203"/>
                </a:lnTo>
                <a:close/>
                <a:moveTo>
                  <a:pt x="1752" y="1"/>
                </a:moveTo>
                <a:lnTo>
                  <a:pt x="1247" y="34"/>
                </a:lnTo>
                <a:lnTo>
                  <a:pt x="169" y="102"/>
                </a:lnTo>
                <a:lnTo>
                  <a:pt x="136" y="102"/>
                </a:lnTo>
                <a:lnTo>
                  <a:pt x="102" y="135"/>
                </a:lnTo>
                <a:lnTo>
                  <a:pt x="68" y="169"/>
                </a:lnTo>
                <a:lnTo>
                  <a:pt x="35" y="472"/>
                </a:lnTo>
                <a:lnTo>
                  <a:pt x="1" y="741"/>
                </a:lnTo>
                <a:lnTo>
                  <a:pt x="35" y="1347"/>
                </a:lnTo>
                <a:lnTo>
                  <a:pt x="35" y="1852"/>
                </a:lnTo>
                <a:lnTo>
                  <a:pt x="68" y="2122"/>
                </a:lnTo>
                <a:lnTo>
                  <a:pt x="136" y="2357"/>
                </a:lnTo>
                <a:lnTo>
                  <a:pt x="136" y="2391"/>
                </a:lnTo>
                <a:lnTo>
                  <a:pt x="169" y="2425"/>
                </a:lnTo>
                <a:lnTo>
                  <a:pt x="237" y="2425"/>
                </a:lnTo>
                <a:lnTo>
                  <a:pt x="270" y="2391"/>
                </a:lnTo>
                <a:lnTo>
                  <a:pt x="775" y="2391"/>
                </a:lnTo>
                <a:lnTo>
                  <a:pt x="1314" y="2357"/>
                </a:lnTo>
                <a:lnTo>
                  <a:pt x="1785" y="2357"/>
                </a:lnTo>
                <a:lnTo>
                  <a:pt x="2021" y="2324"/>
                </a:lnTo>
                <a:lnTo>
                  <a:pt x="2257" y="2290"/>
                </a:lnTo>
                <a:lnTo>
                  <a:pt x="2324" y="2290"/>
                </a:lnTo>
                <a:lnTo>
                  <a:pt x="2358" y="2256"/>
                </a:lnTo>
                <a:lnTo>
                  <a:pt x="2391" y="2223"/>
                </a:lnTo>
                <a:lnTo>
                  <a:pt x="2459" y="1953"/>
                </a:lnTo>
                <a:lnTo>
                  <a:pt x="2459" y="1650"/>
                </a:lnTo>
                <a:lnTo>
                  <a:pt x="2459" y="1044"/>
                </a:lnTo>
                <a:lnTo>
                  <a:pt x="2459" y="573"/>
                </a:lnTo>
                <a:lnTo>
                  <a:pt x="2425" y="337"/>
                </a:lnTo>
                <a:lnTo>
                  <a:pt x="2391" y="102"/>
                </a:lnTo>
                <a:lnTo>
                  <a:pt x="2358" y="34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8"/>
          <p:cNvSpPr/>
          <p:nvPr/>
        </p:nvSpPr>
        <p:spPr>
          <a:xfrm>
            <a:off x="8632040" y="3458681"/>
            <a:ext cx="141009" cy="478049"/>
          </a:xfrm>
          <a:custGeom>
            <a:avLst/>
            <a:gdLst/>
            <a:ahLst/>
            <a:cxnLst/>
            <a:rect l="l" t="t" r="r" b="b"/>
            <a:pathLst>
              <a:path w="2391" h="9596" extrusionOk="0">
                <a:moveTo>
                  <a:pt x="2323" y="0"/>
                </a:moveTo>
                <a:lnTo>
                  <a:pt x="2323" y="34"/>
                </a:lnTo>
                <a:lnTo>
                  <a:pt x="2155" y="606"/>
                </a:lnTo>
                <a:lnTo>
                  <a:pt x="1987" y="1179"/>
                </a:lnTo>
                <a:lnTo>
                  <a:pt x="1751" y="2323"/>
                </a:lnTo>
                <a:lnTo>
                  <a:pt x="1515" y="3502"/>
                </a:lnTo>
                <a:lnTo>
                  <a:pt x="1246" y="4646"/>
                </a:lnTo>
                <a:lnTo>
                  <a:pt x="640" y="7071"/>
                </a:lnTo>
                <a:lnTo>
                  <a:pt x="0" y="9495"/>
                </a:lnTo>
                <a:lnTo>
                  <a:pt x="0" y="9562"/>
                </a:lnTo>
                <a:lnTo>
                  <a:pt x="68" y="9596"/>
                </a:lnTo>
                <a:lnTo>
                  <a:pt x="135" y="9596"/>
                </a:lnTo>
                <a:lnTo>
                  <a:pt x="169" y="9528"/>
                </a:lnTo>
                <a:lnTo>
                  <a:pt x="842" y="7138"/>
                </a:lnTo>
                <a:lnTo>
                  <a:pt x="1414" y="4680"/>
                </a:lnTo>
                <a:lnTo>
                  <a:pt x="1987" y="2391"/>
                </a:lnTo>
                <a:lnTo>
                  <a:pt x="2256" y="1212"/>
                </a:lnTo>
                <a:lnTo>
                  <a:pt x="2323" y="640"/>
                </a:lnTo>
                <a:lnTo>
                  <a:pt x="2391" y="34"/>
                </a:lnTo>
                <a:lnTo>
                  <a:pt x="239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8"/>
          <p:cNvSpPr/>
          <p:nvPr/>
        </p:nvSpPr>
        <p:spPr>
          <a:xfrm>
            <a:off x="1503259" y="124296"/>
            <a:ext cx="19934" cy="115776"/>
          </a:xfrm>
          <a:custGeom>
            <a:avLst/>
            <a:gdLst/>
            <a:ahLst/>
            <a:cxnLst/>
            <a:rect l="l" t="t" r="r" b="b"/>
            <a:pathLst>
              <a:path w="338" h="2324" extrusionOk="0">
                <a:moveTo>
                  <a:pt x="68" y="0"/>
                </a:moveTo>
                <a:lnTo>
                  <a:pt x="34" y="34"/>
                </a:lnTo>
                <a:lnTo>
                  <a:pt x="1" y="303"/>
                </a:lnTo>
                <a:lnTo>
                  <a:pt x="1" y="539"/>
                </a:lnTo>
                <a:lnTo>
                  <a:pt x="34" y="1078"/>
                </a:lnTo>
                <a:lnTo>
                  <a:pt x="68" y="1684"/>
                </a:lnTo>
                <a:lnTo>
                  <a:pt x="102" y="1987"/>
                </a:lnTo>
                <a:lnTo>
                  <a:pt x="169" y="2290"/>
                </a:lnTo>
                <a:lnTo>
                  <a:pt x="203" y="2323"/>
                </a:lnTo>
                <a:lnTo>
                  <a:pt x="304" y="2323"/>
                </a:lnTo>
                <a:lnTo>
                  <a:pt x="304" y="2256"/>
                </a:lnTo>
                <a:lnTo>
                  <a:pt x="337" y="1953"/>
                </a:lnTo>
                <a:lnTo>
                  <a:pt x="304" y="1650"/>
                </a:lnTo>
                <a:lnTo>
                  <a:pt x="236" y="1078"/>
                </a:lnTo>
                <a:lnTo>
                  <a:pt x="203" y="539"/>
                </a:lnTo>
                <a:lnTo>
                  <a:pt x="169" y="303"/>
                </a:lnTo>
                <a:lnTo>
                  <a:pt x="135" y="34"/>
                </a:lnTo>
                <a:lnTo>
                  <a:pt x="13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8"/>
          <p:cNvSpPr/>
          <p:nvPr/>
        </p:nvSpPr>
        <p:spPr>
          <a:xfrm>
            <a:off x="1479433" y="526822"/>
            <a:ext cx="160884" cy="15145"/>
          </a:xfrm>
          <a:custGeom>
            <a:avLst/>
            <a:gdLst/>
            <a:ahLst/>
            <a:cxnLst/>
            <a:rect l="l" t="t" r="r" b="b"/>
            <a:pathLst>
              <a:path w="2728" h="304" extrusionOk="0">
                <a:moveTo>
                  <a:pt x="708" y="0"/>
                </a:moveTo>
                <a:lnTo>
                  <a:pt x="337" y="34"/>
                </a:lnTo>
                <a:lnTo>
                  <a:pt x="169" y="68"/>
                </a:lnTo>
                <a:lnTo>
                  <a:pt x="1" y="135"/>
                </a:lnTo>
                <a:lnTo>
                  <a:pt x="1" y="169"/>
                </a:lnTo>
                <a:lnTo>
                  <a:pt x="135" y="236"/>
                </a:lnTo>
                <a:lnTo>
                  <a:pt x="304" y="270"/>
                </a:lnTo>
                <a:lnTo>
                  <a:pt x="607" y="304"/>
                </a:lnTo>
                <a:lnTo>
                  <a:pt x="1246" y="270"/>
                </a:lnTo>
                <a:lnTo>
                  <a:pt x="2358" y="270"/>
                </a:lnTo>
                <a:lnTo>
                  <a:pt x="2694" y="169"/>
                </a:lnTo>
                <a:lnTo>
                  <a:pt x="2728" y="135"/>
                </a:lnTo>
                <a:lnTo>
                  <a:pt x="2694" y="102"/>
                </a:lnTo>
                <a:lnTo>
                  <a:pt x="2391" y="34"/>
                </a:lnTo>
                <a:lnTo>
                  <a:pt x="1415" y="34"/>
                </a:lnTo>
                <a:lnTo>
                  <a:pt x="708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8"/>
          <p:cNvSpPr/>
          <p:nvPr/>
        </p:nvSpPr>
        <p:spPr>
          <a:xfrm>
            <a:off x="1479433" y="390969"/>
            <a:ext cx="137058" cy="120807"/>
          </a:xfrm>
          <a:custGeom>
            <a:avLst/>
            <a:gdLst/>
            <a:ahLst/>
            <a:cxnLst/>
            <a:rect l="l" t="t" r="r" b="b"/>
            <a:pathLst>
              <a:path w="2324" h="2425" extrusionOk="0">
                <a:moveTo>
                  <a:pt x="2122" y="0"/>
                </a:moveTo>
                <a:lnTo>
                  <a:pt x="1516" y="34"/>
                </a:lnTo>
                <a:lnTo>
                  <a:pt x="203" y="34"/>
                </a:lnTo>
                <a:lnTo>
                  <a:pt x="1" y="135"/>
                </a:lnTo>
                <a:lnTo>
                  <a:pt x="68" y="202"/>
                </a:lnTo>
                <a:lnTo>
                  <a:pt x="169" y="236"/>
                </a:lnTo>
                <a:lnTo>
                  <a:pt x="371" y="270"/>
                </a:lnTo>
                <a:lnTo>
                  <a:pt x="1415" y="270"/>
                </a:lnTo>
                <a:lnTo>
                  <a:pt x="2021" y="236"/>
                </a:lnTo>
                <a:lnTo>
                  <a:pt x="2021" y="438"/>
                </a:lnTo>
                <a:lnTo>
                  <a:pt x="2021" y="640"/>
                </a:lnTo>
                <a:lnTo>
                  <a:pt x="2055" y="1078"/>
                </a:lnTo>
                <a:lnTo>
                  <a:pt x="2055" y="1616"/>
                </a:lnTo>
                <a:lnTo>
                  <a:pt x="2088" y="1852"/>
                </a:lnTo>
                <a:lnTo>
                  <a:pt x="2122" y="2121"/>
                </a:lnTo>
                <a:lnTo>
                  <a:pt x="977" y="2155"/>
                </a:lnTo>
                <a:lnTo>
                  <a:pt x="573" y="2155"/>
                </a:lnTo>
                <a:lnTo>
                  <a:pt x="371" y="2189"/>
                </a:lnTo>
                <a:lnTo>
                  <a:pt x="270" y="2222"/>
                </a:lnTo>
                <a:lnTo>
                  <a:pt x="203" y="2290"/>
                </a:lnTo>
                <a:lnTo>
                  <a:pt x="270" y="2357"/>
                </a:lnTo>
                <a:lnTo>
                  <a:pt x="371" y="2391"/>
                </a:lnTo>
                <a:lnTo>
                  <a:pt x="573" y="2424"/>
                </a:lnTo>
                <a:lnTo>
                  <a:pt x="977" y="2391"/>
                </a:lnTo>
                <a:lnTo>
                  <a:pt x="1617" y="2391"/>
                </a:lnTo>
                <a:lnTo>
                  <a:pt x="2223" y="2357"/>
                </a:lnTo>
                <a:lnTo>
                  <a:pt x="2290" y="2357"/>
                </a:lnTo>
                <a:lnTo>
                  <a:pt x="2324" y="2290"/>
                </a:lnTo>
                <a:lnTo>
                  <a:pt x="2324" y="2222"/>
                </a:lnTo>
                <a:lnTo>
                  <a:pt x="2290" y="2155"/>
                </a:lnTo>
                <a:lnTo>
                  <a:pt x="2324" y="1886"/>
                </a:lnTo>
                <a:lnTo>
                  <a:pt x="2290" y="1616"/>
                </a:lnTo>
                <a:lnTo>
                  <a:pt x="2257" y="1078"/>
                </a:lnTo>
                <a:lnTo>
                  <a:pt x="2257" y="640"/>
                </a:lnTo>
                <a:lnTo>
                  <a:pt x="2223" y="404"/>
                </a:lnTo>
                <a:lnTo>
                  <a:pt x="2189" y="202"/>
                </a:lnTo>
                <a:lnTo>
                  <a:pt x="2223" y="135"/>
                </a:lnTo>
                <a:lnTo>
                  <a:pt x="2223" y="68"/>
                </a:lnTo>
                <a:lnTo>
                  <a:pt x="2189" y="34"/>
                </a:lnTo>
                <a:lnTo>
                  <a:pt x="212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18"/>
          <p:cNvSpPr/>
          <p:nvPr/>
        </p:nvSpPr>
        <p:spPr>
          <a:xfrm>
            <a:off x="1135962" y="401032"/>
            <a:ext cx="148971" cy="119114"/>
          </a:xfrm>
          <a:custGeom>
            <a:avLst/>
            <a:gdLst/>
            <a:ahLst/>
            <a:cxnLst/>
            <a:rect l="l" t="t" r="r" b="b"/>
            <a:pathLst>
              <a:path w="2526" h="2391" extrusionOk="0">
                <a:moveTo>
                  <a:pt x="2256" y="236"/>
                </a:moveTo>
                <a:lnTo>
                  <a:pt x="2256" y="674"/>
                </a:lnTo>
                <a:lnTo>
                  <a:pt x="2290" y="1111"/>
                </a:lnTo>
                <a:lnTo>
                  <a:pt x="2290" y="1616"/>
                </a:lnTo>
                <a:lnTo>
                  <a:pt x="2323" y="2121"/>
                </a:lnTo>
                <a:lnTo>
                  <a:pt x="1448" y="2121"/>
                </a:lnTo>
                <a:lnTo>
                  <a:pt x="909" y="2155"/>
                </a:lnTo>
                <a:lnTo>
                  <a:pt x="640" y="2189"/>
                </a:lnTo>
                <a:lnTo>
                  <a:pt x="371" y="2222"/>
                </a:lnTo>
                <a:lnTo>
                  <a:pt x="337" y="1684"/>
                </a:lnTo>
                <a:lnTo>
                  <a:pt x="270" y="1145"/>
                </a:lnTo>
                <a:lnTo>
                  <a:pt x="202" y="707"/>
                </a:lnTo>
                <a:lnTo>
                  <a:pt x="169" y="303"/>
                </a:lnTo>
                <a:lnTo>
                  <a:pt x="674" y="303"/>
                </a:lnTo>
                <a:lnTo>
                  <a:pt x="1212" y="270"/>
                </a:lnTo>
                <a:lnTo>
                  <a:pt x="2256" y="236"/>
                </a:lnTo>
                <a:close/>
                <a:moveTo>
                  <a:pt x="2256" y="0"/>
                </a:moveTo>
                <a:lnTo>
                  <a:pt x="1179" y="34"/>
                </a:lnTo>
                <a:lnTo>
                  <a:pt x="674" y="68"/>
                </a:lnTo>
                <a:lnTo>
                  <a:pt x="135" y="101"/>
                </a:lnTo>
                <a:lnTo>
                  <a:pt x="68" y="135"/>
                </a:lnTo>
                <a:lnTo>
                  <a:pt x="68" y="202"/>
                </a:lnTo>
                <a:lnTo>
                  <a:pt x="34" y="438"/>
                </a:lnTo>
                <a:lnTo>
                  <a:pt x="0" y="674"/>
                </a:lnTo>
                <a:lnTo>
                  <a:pt x="34" y="1179"/>
                </a:lnTo>
                <a:lnTo>
                  <a:pt x="101" y="1751"/>
                </a:lnTo>
                <a:lnTo>
                  <a:pt x="135" y="2054"/>
                </a:lnTo>
                <a:lnTo>
                  <a:pt x="236" y="2323"/>
                </a:lnTo>
                <a:lnTo>
                  <a:pt x="236" y="2357"/>
                </a:lnTo>
                <a:lnTo>
                  <a:pt x="371" y="2357"/>
                </a:lnTo>
                <a:lnTo>
                  <a:pt x="606" y="2391"/>
                </a:lnTo>
                <a:lnTo>
                  <a:pt x="842" y="2391"/>
                </a:lnTo>
                <a:lnTo>
                  <a:pt x="1313" y="2357"/>
                </a:lnTo>
                <a:lnTo>
                  <a:pt x="2088" y="2357"/>
                </a:lnTo>
                <a:lnTo>
                  <a:pt x="2357" y="2323"/>
                </a:lnTo>
                <a:lnTo>
                  <a:pt x="2458" y="2323"/>
                </a:lnTo>
                <a:lnTo>
                  <a:pt x="2492" y="2290"/>
                </a:lnTo>
                <a:lnTo>
                  <a:pt x="2525" y="2020"/>
                </a:lnTo>
                <a:lnTo>
                  <a:pt x="2525" y="1785"/>
                </a:lnTo>
                <a:lnTo>
                  <a:pt x="2492" y="1246"/>
                </a:lnTo>
                <a:lnTo>
                  <a:pt x="2458" y="674"/>
                </a:lnTo>
                <a:lnTo>
                  <a:pt x="2424" y="371"/>
                </a:lnTo>
                <a:lnTo>
                  <a:pt x="2357" y="68"/>
                </a:lnTo>
                <a:lnTo>
                  <a:pt x="2323" y="34"/>
                </a:lnTo>
                <a:lnTo>
                  <a:pt x="2290" y="34"/>
                </a:lnTo>
                <a:lnTo>
                  <a:pt x="2256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18"/>
          <p:cNvSpPr/>
          <p:nvPr/>
        </p:nvSpPr>
        <p:spPr>
          <a:xfrm>
            <a:off x="1666089" y="112539"/>
            <a:ext cx="150976" cy="120807"/>
          </a:xfrm>
          <a:custGeom>
            <a:avLst/>
            <a:gdLst/>
            <a:ahLst/>
            <a:cxnLst/>
            <a:rect l="l" t="t" r="r" b="b"/>
            <a:pathLst>
              <a:path w="2560" h="2425" extrusionOk="0">
                <a:moveTo>
                  <a:pt x="2021" y="0"/>
                </a:moveTo>
                <a:lnTo>
                  <a:pt x="1617" y="68"/>
                </a:lnTo>
                <a:lnTo>
                  <a:pt x="910" y="68"/>
                </a:lnTo>
                <a:lnTo>
                  <a:pt x="539" y="101"/>
                </a:lnTo>
                <a:lnTo>
                  <a:pt x="203" y="135"/>
                </a:lnTo>
                <a:lnTo>
                  <a:pt x="169" y="68"/>
                </a:lnTo>
                <a:lnTo>
                  <a:pt x="169" y="34"/>
                </a:lnTo>
                <a:lnTo>
                  <a:pt x="102" y="34"/>
                </a:lnTo>
                <a:lnTo>
                  <a:pt x="68" y="68"/>
                </a:lnTo>
                <a:lnTo>
                  <a:pt x="34" y="303"/>
                </a:lnTo>
                <a:lnTo>
                  <a:pt x="1" y="573"/>
                </a:lnTo>
                <a:lnTo>
                  <a:pt x="1" y="1112"/>
                </a:lnTo>
                <a:lnTo>
                  <a:pt x="34" y="1718"/>
                </a:lnTo>
                <a:lnTo>
                  <a:pt x="102" y="2021"/>
                </a:lnTo>
                <a:lnTo>
                  <a:pt x="169" y="2324"/>
                </a:lnTo>
                <a:lnTo>
                  <a:pt x="203" y="2357"/>
                </a:lnTo>
                <a:lnTo>
                  <a:pt x="304" y="2357"/>
                </a:lnTo>
                <a:lnTo>
                  <a:pt x="337" y="2290"/>
                </a:lnTo>
                <a:lnTo>
                  <a:pt x="337" y="1987"/>
                </a:lnTo>
                <a:lnTo>
                  <a:pt x="304" y="1684"/>
                </a:lnTo>
                <a:lnTo>
                  <a:pt x="236" y="1078"/>
                </a:lnTo>
                <a:lnTo>
                  <a:pt x="236" y="674"/>
                </a:lnTo>
                <a:lnTo>
                  <a:pt x="203" y="236"/>
                </a:lnTo>
                <a:lnTo>
                  <a:pt x="438" y="270"/>
                </a:lnTo>
                <a:lnTo>
                  <a:pt x="1145" y="270"/>
                </a:lnTo>
                <a:lnTo>
                  <a:pt x="2223" y="202"/>
                </a:lnTo>
                <a:lnTo>
                  <a:pt x="2256" y="236"/>
                </a:lnTo>
                <a:lnTo>
                  <a:pt x="2290" y="270"/>
                </a:lnTo>
                <a:lnTo>
                  <a:pt x="2357" y="270"/>
                </a:lnTo>
                <a:lnTo>
                  <a:pt x="2324" y="573"/>
                </a:lnTo>
                <a:lnTo>
                  <a:pt x="2324" y="910"/>
                </a:lnTo>
                <a:lnTo>
                  <a:pt x="2357" y="2088"/>
                </a:lnTo>
                <a:lnTo>
                  <a:pt x="2122" y="2054"/>
                </a:lnTo>
                <a:lnTo>
                  <a:pt x="1886" y="2088"/>
                </a:lnTo>
                <a:lnTo>
                  <a:pt x="1415" y="2122"/>
                </a:lnTo>
                <a:lnTo>
                  <a:pt x="674" y="2122"/>
                </a:lnTo>
                <a:lnTo>
                  <a:pt x="539" y="2155"/>
                </a:lnTo>
                <a:lnTo>
                  <a:pt x="438" y="2189"/>
                </a:lnTo>
                <a:lnTo>
                  <a:pt x="337" y="2290"/>
                </a:lnTo>
                <a:lnTo>
                  <a:pt x="438" y="2357"/>
                </a:lnTo>
                <a:lnTo>
                  <a:pt x="539" y="2391"/>
                </a:lnTo>
                <a:lnTo>
                  <a:pt x="775" y="2425"/>
                </a:lnTo>
                <a:lnTo>
                  <a:pt x="1280" y="2357"/>
                </a:lnTo>
                <a:lnTo>
                  <a:pt x="2122" y="2357"/>
                </a:lnTo>
                <a:lnTo>
                  <a:pt x="2391" y="2290"/>
                </a:lnTo>
                <a:lnTo>
                  <a:pt x="2425" y="2324"/>
                </a:lnTo>
                <a:lnTo>
                  <a:pt x="2492" y="2357"/>
                </a:lnTo>
                <a:lnTo>
                  <a:pt x="2559" y="2324"/>
                </a:lnTo>
                <a:lnTo>
                  <a:pt x="2559" y="2256"/>
                </a:lnTo>
                <a:lnTo>
                  <a:pt x="2526" y="1078"/>
                </a:lnTo>
                <a:lnTo>
                  <a:pt x="2526" y="573"/>
                </a:lnTo>
                <a:lnTo>
                  <a:pt x="2492" y="303"/>
                </a:lnTo>
                <a:lnTo>
                  <a:pt x="2425" y="68"/>
                </a:lnTo>
                <a:lnTo>
                  <a:pt x="2391" y="68"/>
                </a:lnTo>
                <a:lnTo>
                  <a:pt x="2391" y="101"/>
                </a:lnTo>
                <a:lnTo>
                  <a:pt x="2324" y="34"/>
                </a:lnTo>
                <a:lnTo>
                  <a:pt x="2223" y="34"/>
                </a:lnTo>
                <a:lnTo>
                  <a:pt x="202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8"/>
          <p:cNvSpPr/>
          <p:nvPr/>
        </p:nvSpPr>
        <p:spPr>
          <a:xfrm>
            <a:off x="1469525" y="396001"/>
            <a:ext cx="19934" cy="117470"/>
          </a:xfrm>
          <a:custGeom>
            <a:avLst/>
            <a:gdLst/>
            <a:ahLst/>
            <a:cxnLst/>
            <a:rect l="l" t="t" r="r" b="b"/>
            <a:pathLst>
              <a:path w="338" h="2358" extrusionOk="0">
                <a:moveTo>
                  <a:pt x="68" y="0"/>
                </a:moveTo>
                <a:lnTo>
                  <a:pt x="34" y="34"/>
                </a:lnTo>
                <a:lnTo>
                  <a:pt x="0" y="303"/>
                </a:lnTo>
                <a:lnTo>
                  <a:pt x="0" y="573"/>
                </a:lnTo>
                <a:lnTo>
                  <a:pt x="34" y="1078"/>
                </a:lnTo>
                <a:lnTo>
                  <a:pt x="68" y="1684"/>
                </a:lnTo>
                <a:lnTo>
                  <a:pt x="101" y="1987"/>
                </a:lnTo>
                <a:lnTo>
                  <a:pt x="169" y="2290"/>
                </a:lnTo>
                <a:lnTo>
                  <a:pt x="202" y="2323"/>
                </a:lnTo>
                <a:lnTo>
                  <a:pt x="270" y="2357"/>
                </a:lnTo>
                <a:lnTo>
                  <a:pt x="303" y="2323"/>
                </a:lnTo>
                <a:lnTo>
                  <a:pt x="337" y="2256"/>
                </a:lnTo>
                <a:lnTo>
                  <a:pt x="337" y="1987"/>
                </a:lnTo>
                <a:lnTo>
                  <a:pt x="303" y="1684"/>
                </a:lnTo>
                <a:lnTo>
                  <a:pt x="236" y="1078"/>
                </a:lnTo>
                <a:lnTo>
                  <a:pt x="202" y="539"/>
                </a:lnTo>
                <a:lnTo>
                  <a:pt x="202" y="303"/>
                </a:lnTo>
                <a:lnTo>
                  <a:pt x="135" y="34"/>
                </a:lnTo>
                <a:lnTo>
                  <a:pt x="13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"/>
          <p:cNvSpPr/>
          <p:nvPr/>
        </p:nvSpPr>
        <p:spPr>
          <a:xfrm>
            <a:off x="575995" y="15246"/>
            <a:ext cx="150976" cy="119163"/>
          </a:xfrm>
          <a:custGeom>
            <a:avLst/>
            <a:gdLst/>
            <a:ahLst/>
            <a:cxnLst/>
            <a:rect l="l" t="t" r="r" b="b"/>
            <a:pathLst>
              <a:path w="2560" h="2392" extrusionOk="0">
                <a:moveTo>
                  <a:pt x="135" y="1"/>
                </a:moveTo>
                <a:lnTo>
                  <a:pt x="102" y="34"/>
                </a:lnTo>
                <a:lnTo>
                  <a:pt x="68" y="34"/>
                </a:lnTo>
                <a:lnTo>
                  <a:pt x="34" y="304"/>
                </a:lnTo>
                <a:lnTo>
                  <a:pt x="1" y="573"/>
                </a:lnTo>
                <a:lnTo>
                  <a:pt x="1" y="1078"/>
                </a:lnTo>
                <a:lnTo>
                  <a:pt x="34" y="1684"/>
                </a:lnTo>
                <a:lnTo>
                  <a:pt x="68" y="2021"/>
                </a:lnTo>
                <a:lnTo>
                  <a:pt x="169" y="2290"/>
                </a:lnTo>
                <a:lnTo>
                  <a:pt x="203" y="2358"/>
                </a:lnTo>
                <a:lnTo>
                  <a:pt x="236" y="2358"/>
                </a:lnTo>
                <a:lnTo>
                  <a:pt x="304" y="2324"/>
                </a:lnTo>
                <a:lnTo>
                  <a:pt x="338" y="2256"/>
                </a:lnTo>
                <a:lnTo>
                  <a:pt x="304" y="1987"/>
                </a:lnTo>
                <a:lnTo>
                  <a:pt x="304" y="1684"/>
                </a:lnTo>
                <a:lnTo>
                  <a:pt x="236" y="1078"/>
                </a:lnTo>
                <a:lnTo>
                  <a:pt x="236" y="640"/>
                </a:lnTo>
                <a:lnTo>
                  <a:pt x="203" y="236"/>
                </a:lnTo>
                <a:lnTo>
                  <a:pt x="439" y="236"/>
                </a:lnTo>
                <a:lnTo>
                  <a:pt x="674" y="270"/>
                </a:lnTo>
                <a:lnTo>
                  <a:pt x="1146" y="236"/>
                </a:lnTo>
                <a:lnTo>
                  <a:pt x="2223" y="203"/>
                </a:lnTo>
                <a:lnTo>
                  <a:pt x="2257" y="236"/>
                </a:lnTo>
                <a:lnTo>
                  <a:pt x="2324" y="236"/>
                </a:lnTo>
                <a:lnTo>
                  <a:pt x="2290" y="573"/>
                </a:lnTo>
                <a:lnTo>
                  <a:pt x="2324" y="910"/>
                </a:lnTo>
                <a:lnTo>
                  <a:pt x="2358" y="2088"/>
                </a:lnTo>
                <a:lnTo>
                  <a:pt x="2122" y="2054"/>
                </a:lnTo>
                <a:lnTo>
                  <a:pt x="1886" y="2054"/>
                </a:lnTo>
                <a:lnTo>
                  <a:pt x="1415" y="2088"/>
                </a:lnTo>
                <a:lnTo>
                  <a:pt x="843" y="2088"/>
                </a:lnTo>
                <a:lnTo>
                  <a:pt x="674" y="2122"/>
                </a:lnTo>
                <a:lnTo>
                  <a:pt x="540" y="2122"/>
                </a:lnTo>
                <a:lnTo>
                  <a:pt x="405" y="2189"/>
                </a:lnTo>
                <a:lnTo>
                  <a:pt x="338" y="2256"/>
                </a:lnTo>
                <a:lnTo>
                  <a:pt x="338" y="2290"/>
                </a:lnTo>
                <a:lnTo>
                  <a:pt x="405" y="2358"/>
                </a:lnTo>
                <a:lnTo>
                  <a:pt x="540" y="2391"/>
                </a:lnTo>
                <a:lnTo>
                  <a:pt x="775" y="2391"/>
                </a:lnTo>
                <a:lnTo>
                  <a:pt x="1280" y="2358"/>
                </a:lnTo>
                <a:lnTo>
                  <a:pt x="2088" y="2358"/>
                </a:lnTo>
                <a:lnTo>
                  <a:pt x="2358" y="2290"/>
                </a:lnTo>
                <a:lnTo>
                  <a:pt x="2425" y="2324"/>
                </a:lnTo>
                <a:lnTo>
                  <a:pt x="2492" y="2324"/>
                </a:lnTo>
                <a:lnTo>
                  <a:pt x="2526" y="2290"/>
                </a:lnTo>
                <a:lnTo>
                  <a:pt x="2560" y="2223"/>
                </a:lnTo>
                <a:lnTo>
                  <a:pt x="2526" y="1044"/>
                </a:lnTo>
                <a:lnTo>
                  <a:pt x="2526" y="539"/>
                </a:lnTo>
                <a:lnTo>
                  <a:pt x="2492" y="304"/>
                </a:lnTo>
                <a:lnTo>
                  <a:pt x="2425" y="68"/>
                </a:lnTo>
                <a:lnTo>
                  <a:pt x="2425" y="34"/>
                </a:lnTo>
                <a:lnTo>
                  <a:pt x="2391" y="34"/>
                </a:lnTo>
                <a:lnTo>
                  <a:pt x="2391" y="102"/>
                </a:lnTo>
                <a:lnTo>
                  <a:pt x="2358" y="68"/>
                </a:lnTo>
                <a:lnTo>
                  <a:pt x="2290" y="34"/>
                </a:lnTo>
                <a:lnTo>
                  <a:pt x="2223" y="1"/>
                </a:lnTo>
                <a:lnTo>
                  <a:pt x="1987" y="1"/>
                </a:lnTo>
                <a:lnTo>
                  <a:pt x="1617" y="34"/>
                </a:lnTo>
                <a:lnTo>
                  <a:pt x="910" y="34"/>
                </a:lnTo>
                <a:lnTo>
                  <a:pt x="540" y="68"/>
                </a:lnTo>
                <a:lnTo>
                  <a:pt x="203" y="135"/>
                </a:lnTo>
                <a:lnTo>
                  <a:pt x="169" y="34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8"/>
          <p:cNvSpPr/>
          <p:nvPr/>
        </p:nvSpPr>
        <p:spPr>
          <a:xfrm>
            <a:off x="1513225" y="416127"/>
            <a:ext cx="53667" cy="25208"/>
          </a:xfrm>
          <a:custGeom>
            <a:avLst/>
            <a:gdLst/>
            <a:ahLst/>
            <a:cxnLst/>
            <a:rect l="l" t="t" r="r" b="b"/>
            <a:pathLst>
              <a:path w="910" h="506" extrusionOk="0">
                <a:moveTo>
                  <a:pt x="572" y="0"/>
                </a:moveTo>
                <a:lnTo>
                  <a:pt x="404" y="68"/>
                </a:lnTo>
                <a:lnTo>
                  <a:pt x="101" y="236"/>
                </a:lnTo>
                <a:lnTo>
                  <a:pt x="34" y="270"/>
                </a:lnTo>
                <a:lnTo>
                  <a:pt x="0" y="337"/>
                </a:lnTo>
                <a:lnTo>
                  <a:pt x="34" y="371"/>
                </a:lnTo>
                <a:lnTo>
                  <a:pt x="101" y="404"/>
                </a:lnTo>
                <a:lnTo>
                  <a:pt x="774" y="505"/>
                </a:lnTo>
                <a:lnTo>
                  <a:pt x="842" y="472"/>
                </a:lnTo>
                <a:lnTo>
                  <a:pt x="909" y="404"/>
                </a:lnTo>
                <a:lnTo>
                  <a:pt x="876" y="337"/>
                </a:lnTo>
                <a:lnTo>
                  <a:pt x="808" y="303"/>
                </a:lnTo>
                <a:lnTo>
                  <a:pt x="505" y="270"/>
                </a:lnTo>
                <a:lnTo>
                  <a:pt x="640" y="169"/>
                </a:lnTo>
                <a:lnTo>
                  <a:pt x="774" y="68"/>
                </a:lnTo>
                <a:lnTo>
                  <a:pt x="77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"/>
          <p:cNvSpPr/>
          <p:nvPr/>
        </p:nvSpPr>
        <p:spPr>
          <a:xfrm>
            <a:off x="3030180" y="174612"/>
            <a:ext cx="133107" cy="112388"/>
          </a:xfrm>
          <a:custGeom>
            <a:avLst/>
            <a:gdLst/>
            <a:ahLst/>
            <a:cxnLst/>
            <a:rect l="l" t="t" r="r" b="b"/>
            <a:pathLst>
              <a:path w="2257" h="2256" extrusionOk="0">
                <a:moveTo>
                  <a:pt x="1213" y="169"/>
                </a:moveTo>
                <a:lnTo>
                  <a:pt x="1179" y="202"/>
                </a:lnTo>
                <a:lnTo>
                  <a:pt x="1179" y="270"/>
                </a:lnTo>
                <a:lnTo>
                  <a:pt x="1213" y="337"/>
                </a:lnTo>
                <a:lnTo>
                  <a:pt x="1516" y="337"/>
                </a:lnTo>
                <a:lnTo>
                  <a:pt x="1684" y="371"/>
                </a:lnTo>
                <a:lnTo>
                  <a:pt x="1819" y="505"/>
                </a:lnTo>
                <a:lnTo>
                  <a:pt x="1920" y="640"/>
                </a:lnTo>
                <a:lnTo>
                  <a:pt x="1987" y="842"/>
                </a:lnTo>
                <a:lnTo>
                  <a:pt x="2021" y="1044"/>
                </a:lnTo>
                <a:lnTo>
                  <a:pt x="2021" y="1212"/>
                </a:lnTo>
                <a:lnTo>
                  <a:pt x="1987" y="1414"/>
                </a:lnTo>
                <a:lnTo>
                  <a:pt x="1920" y="1616"/>
                </a:lnTo>
                <a:lnTo>
                  <a:pt x="1819" y="1785"/>
                </a:lnTo>
                <a:lnTo>
                  <a:pt x="1650" y="1886"/>
                </a:lnTo>
                <a:lnTo>
                  <a:pt x="1482" y="1987"/>
                </a:lnTo>
                <a:lnTo>
                  <a:pt x="1314" y="2020"/>
                </a:lnTo>
                <a:lnTo>
                  <a:pt x="1112" y="2020"/>
                </a:lnTo>
                <a:lnTo>
                  <a:pt x="943" y="1987"/>
                </a:lnTo>
                <a:lnTo>
                  <a:pt x="741" y="1886"/>
                </a:lnTo>
                <a:lnTo>
                  <a:pt x="573" y="1751"/>
                </a:lnTo>
                <a:lnTo>
                  <a:pt x="438" y="1616"/>
                </a:lnTo>
                <a:lnTo>
                  <a:pt x="337" y="1448"/>
                </a:lnTo>
                <a:lnTo>
                  <a:pt x="270" y="1280"/>
                </a:lnTo>
                <a:lnTo>
                  <a:pt x="236" y="1111"/>
                </a:lnTo>
                <a:lnTo>
                  <a:pt x="270" y="909"/>
                </a:lnTo>
                <a:lnTo>
                  <a:pt x="337" y="741"/>
                </a:lnTo>
                <a:lnTo>
                  <a:pt x="472" y="539"/>
                </a:lnTo>
                <a:lnTo>
                  <a:pt x="640" y="371"/>
                </a:lnTo>
                <a:lnTo>
                  <a:pt x="809" y="270"/>
                </a:lnTo>
                <a:lnTo>
                  <a:pt x="1011" y="202"/>
                </a:lnTo>
                <a:lnTo>
                  <a:pt x="1213" y="169"/>
                </a:lnTo>
                <a:close/>
                <a:moveTo>
                  <a:pt x="1179" y="0"/>
                </a:moveTo>
                <a:lnTo>
                  <a:pt x="1011" y="34"/>
                </a:lnTo>
                <a:lnTo>
                  <a:pt x="842" y="101"/>
                </a:lnTo>
                <a:lnTo>
                  <a:pt x="674" y="169"/>
                </a:lnTo>
                <a:lnTo>
                  <a:pt x="506" y="270"/>
                </a:lnTo>
                <a:lnTo>
                  <a:pt x="371" y="404"/>
                </a:lnTo>
                <a:lnTo>
                  <a:pt x="270" y="539"/>
                </a:lnTo>
                <a:lnTo>
                  <a:pt x="135" y="741"/>
                </a:lnTo>
                <a:lnTo>
                  <a:pt x="34" y="943"/>
                </a:lnTo>
                <a:lnTo>
                  <a:pt x="1" y="1179"/>
                </a:lnTo>
                <a:lnTo>
                  <a:pt x="1" y="1313"/>
                </a:lnTo>
                <a:lnTo>
                  <a:pt x="68" y="1414"/>
                </a:lnTo>
                <a:lnTo>
                  <a:pt x="203" y="1650"/>
                </a:lnTo>
                <a:lnTo>
                  <a:pt x="371" y="1886"/>
                </a:lnTo>
                <a:lnTo>
                  <a:pt x="607" y="2088"/>
                </a:lnTo>
                <a:lnTo>
                  <a:pt x="876" y="2222"/>
                </a:lnTo>
                <a:lnTo>
                  <a:pt x="1112" y="2256"/>
                </a:lnTo>
                <a:lnTo>
                  <a:pt x="1347" y="2256"/>
                </a:lnTo>
                <a:lnTo>
                  <a:pt x="1549" y="2222"/>
                </a:lnTo>
                <a:lnTo>
                  <a:pt x="1785" y="2121"/>
                </a:lnTo>
                <a:lnTo>
                  <a:pt x="1953" y="1953"/>
                </a:lnTo>
                <a:lnTo>
                  <a:pt x="2088" y="1785"/>
                </a:lnTo>
                <a:lnTo>
                  <a:pt x="2189" y="1583"/>
                </a:lnTo>
                <a:lnTo>
                  <a:pt x="2256" y="1313"/>
                </a:lnTo>
                <a:lnTo>
                  <a:pt x="2256" y="1145"/>
                </a:lnTo>
                <a:lnTo>
                  <a:pt x="2223" y="943"/>
                </a:lnTo>
                <a:lnTo>
                  <a:pt x="2189" y="707"/>
                </a:lnTo>
                <a:lnTo>
                  <a:pt x="2088" y="505"/>
                </a:lnTo>
                <a:lnTo>
                  <a:pt x="1987" y="303"/>
                </a:lnTo>
                <a:lnTo>
                  <a:pt x="1852" y="169"/>
                </a:lnTo>
                <a:lnTo>
                  <a:pt x="1684" y="68"/>
                </a:lnTo>
                <a:lnTo>
                  <a:pt x="1516" y="68"/>
                </a:lnTo>
                <a:lnTo>
                  <a:pt x="1347" y="34"/>
                </a:lnTo>
                <a:lnTo>
                  <a:pt x="117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8"/>
          <p:cNvSpPr/>
          <p:nvPr/>
        </p:nvSpPr>
        <p:spPr>
          <a:xfrm>
            <a:off x="768607" y="323865"/>
            <a:ext cx="41754" cy="52059"/>
          </a:xfrm>
          <a:custGeom>
            <a:avLst/>
            <a:gdLst/>
            <a:ahLst/>
            <a:cxnLst/>
            <a:rect l="l" t="t" r="r" b="b"/>
            <a:pathLst>
              <a:path w="708" h="1045" extrusionOk="0">
                <a:moveTo>
                  <a:pt x="506" y="1"/>
                </a:moveTo>
                <a:lnTo>
                  <a:pt x="371" y="34"/>
                </a:lnTo>
                <a:lnTo>
                  <a:pt x="135" y="34"/>
                </a:lnTo>
                <a:lnTo>
                  <a:pt x="102" y="68"/>
                </a:lnTo>
                <a:lnTo>
                  <a:pt x="34" y="68"/>
                </a:lnTo>
                <a:lnTo>
                  <a:pt x="1" y="135"/>
                </a:lnTo>
                <a:lnTo>
                  <a:pt x="1" y="169"/>
                </a:lnTo>
                <a:lnTo>
                  <a:pt x="34" y="203"/>
                </a:lnTo>
                <a:lnTo>
                  <a:pt x="68" y="203"/>
                </a:lnTo>
                <a:lnTo>
                  <a:pt x="68" y="607"/>
                </a:lnTo>
                <a:lnTo>
                  <a:pt x="169" y="977"/>
                </a:lnTo>
                <a:lnTo>
                  <a:pt x="203" y="1044"/>
                </a:lnTo>
                <a:lnTo>
                  <a:pt x="270" y="1044"/>
                </a:lnTo>
                <a:lnTo>
                  <a:pt x="337" y="1011"/>
                </a:lnTo>
                <a:lnTo>
                  <a:pt x="337" y="943"/>
                </a:lnTo>
                <a:lnTo>
                  <a:pt x="304" y="573"/>
                </a:lnTo>
                <a:lnTo>
                  <a:pt x="371" y="607"/>
                </a:lnTo>
                <a:lnTo>
                  <a:pt x="472" y="573"/>
                </a:lnTo>
                <a:lnTo>
                  <a:pt x="573" y="539"/>
                </a:lnTo>
                <a:lnTo>
                  <a:pt x="607" y="506"/>
                </a:lnTo>
                <a:lnTo>
                  <a:pt x="607" y="472"/>
                </a:lnTo>
                <a:lnTo>
                  <a:pt x="573" y="405"/>
                </a:lnTo>
                <a:lnTo>
                  <a:pt x="506" y="405"/>
                </a:lnTo>
                <a:lnTo>
                  <a:pt x="337" y="438"/>
                </a:lnTo>
                <a:lnTo>
                  <a:pt x="270" y="472"/>
                </a:lnTo>
                <a:lnTo>
                  <a:pt x="236" y="236"/>
                </a:lnTo>
                <a:lnTo>
                  <a:pt x="371" y="236"/>
                </a:lnTo>
                <a:lnTo>
                  <a:pt x="539" y="203"/>
                </a:lnTo>
                <a:lnTo>
                  <a:pt x="607" y="169"/>
                </a:lnTo>
                <a:lnTo>
                  <a:pt x="674" y="135"/>
                </a:lnTo>
                <a:lnTo>
                  <a:pt x="708" y="102"/>
                </a:lnTo>
                <a:lnTo>
                  <a:pt x="708" y="68"/>
                </a:lnTo>
                <a:lnTo>
                  <a:pt x="64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18"/>
          <p:cNvSpPr/>
          <p:nvPr/>
        </p:nvSpPr>
        <p:spPr>
          <a:xfrm>
            <a:off x="629603" y="72287"/>
            <a:ext cx="45765" cy="43640"/>
          </a:xfrm>
          <a:custGeom>
            <a:avLst/>
            <a:gdLst/>
            <a:ahLst/>
            <a:cxnLst/>
            <a:rect l="l" t="t" r="r" b="b"/>
            <a:pathLst>
              <a:path w="776" h="876" extrusionOk="0">
                <a:moveTo>
                  <a:pt x="405" y="0"/>
                </a:moveTo>
                <a:lnTo>
                  <a:pt x="270" y="135"/>
                </a:lnTo>
                <a:lnTo>
                  <a:pt x="169" y="270"/>
                </a:lnTo>
                <a:lnTo>
                  <a:pt x="1" y="606"/>
                </a:lnTo>
                <a:lnTo>
                  <a:pt x="1" y="640"/>
                </a:lnTo>
                <a:lnTo>
                  <a:pt x="1" y="674"/>
                </a:lnTo>
                <a:lnTo>
                  <a:pt x="35" y="707"/>
                </a:lnTo>
                <a:lnTo>
                  <a:pt x="102" y="741"/>
                </a:lnTo>
                <a:lnTo>
                  <a:pt x="338" y="741"/>
                </a:lnTo>
                <a:lnTo>
                  <a:pt x="573" y="707"/>
                </a:lnTo>
                <a:lnTo>
                  <a:pt x="573" y="808"/>
                </a:lnTo>
                <a:lnTo>
                  <a:pt x="607" y="876"/>
                </a:lnTo>
                <a:lnTo>
                  <a:pt x="708" y="876"/>
                </a:lnTo>
                <a:lnTo>
                  <a:pt x="708" y="775"/>
                </a:lnTo>
                <a:lnTo>
                  <a:pt x="708" y="674"/>
                </a:lnTo>
                <a:lnTo>
                  <a:pt x="775" y="674"/>
                </a:lnTo>
                <a:lnTo>
                  <a:pt x="775" y="606"/>
                </a:lnTo>
                <a:lnTo>
                  <a:pt x="775" y="539"/>
                </a:lnTo>
                <a:lnTo>
                  <a:pt x="708" y="505"/>
                </a:lnTo>
                <a:lnTo>
                  <a:pt x="742" y="337"/>
                </a:lnTo>
                <a:lnTo>
                  <a:pt x="742" y="270"/>
                </a:lnTo>
                <a:lnTo>
                  <a:pt x="708" y="303"/>
                </a:lnTo>
                <a:lnTo>
                  <a:pt x="607" y="505"/>
                </a:lnTo>
                <a:lnTo>
                  <a:pt x="237" y="539"/>
                </a:lnTo>
                <a:lnTo>
                  <a:pt x="237" y="539"/>
                </a:lnTo>
                <a:lnTo>
                  <a:pt x="371" y="303"/>
                </a:lnTo>
                <a:lnTo>
                  <a:pt x="472" y="68"/>
                </a:lnTo>
                <a:lnTo>
                  <a:pt x="472" y="34"/>
                </a:lnTo>
                <a:lnTo>
                  <a:pt x="40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18"/>
          <p:cNvSpPr/>
          <p:nvPr/>
        </p:nvSpPr>
        <p:spPr>
          <a:xfrm>
            <a:off x="877829" y="275243"/>
            <a:ext cx="131101" cy="122501"/>
          </a:xfrm>
          <a:custGeom>
            <a:avLst/>
            <a:gdLst/>
            <a:ahLst/>
            <a:cxnLst/>
            <a:rect l="l" t="t" r="r" b="b"/>
            <a:pathLst>
              <a:path w="2223" h="2459" extrusionOk="0">
                <a:moveTo>
                  <a:pt x="1785" y="0"/>
                </a:moveTo>
                <a:lnTo>
                  <a:pt x="1313" y="68"/>
                </a:lnTo>
                <a:lnTo>
                  <a:pt x="707" y="68"/>
                </a:lnTo>
                <a:lnTo>
                  <a:pt x="101" y="101"/>
                </a:lnTo>
                <a:lnTo>
                  <a:pt x="34" y="135"/>
                </a:lnTo>
                <a:lnTo>
                  <a:pt x="0" y="202"/>
                </a:lnTo>
                <a:lnTo>
                  <a:pt x="34" y="236"/>
                </a:lnTo>
                <a:lnTo>
                  <a:pt x="68" y="303"/>
                </a:lnTo>
                <a:lnTo>
                  <a:pt x="34" y="505"/>
                </a:lnTo>
                <a:lnTo>
                  <a:pt x="34" y="741"/>
                </a:lnTo>
                <a:lnTo>
                  <a:pt x="68" y="1179"/>
                </a:lnTo>
                <a:lnTo>
                  <a:pt x="68" y="1717"/>
                </a:lnTo>
                <a:lnTo>
                  <a:pt x="68" y="2020"/>
                </a:lnTo>
                <a:lnTo>
                  <a:pt x="101" y="2290"/>
                </a:lnTo>
                <a:lnTo>
                  <a:pt x="68" y="2323"/>
                </a:lnTo>
                <a:lnTo>
                  <a:pt x="101" y="2391"/>
                </a:lnTo>
                <a:lnTo>
                  <a:pt x="135" y="2458"/>
                </a:lnTo>
                <a:lnTo>
                  <a:pt x="202" y="2458"/>
                </a:lnTo>
                <a:lnTo>
                  <a:pt x="808" y="2424"/>
                </a:lnTo>
                <a:lnTo>
                  <a:pt x="1448" y="2391"/>
                </a:lnTo>
                <a:lnTo>
                  <a:pt x="1852" y="2391"/>
                </a:lnTo>
                <a:lnTo>
                  <a:pt x="2054" y="2323"/>
                </a:lnTo>
                <a:lnTo>
                  <a:pt x="2121" y="2290"/>
                </a:lnTo>
                <a:lnTo>
                  <a:pt x="2222" y="2222"/>
                </a:lnTo>
                <a:lnTo>
                  <a:pt x="2121" y="2155"/>
                </a:lnTo>
                <a:lnTo>
                  <a:pt x="2020" y="2121"/>
                </a:lnTo>
                <a:lnTo>
                  <a:pt x="1852" y="2121"/>
                </a:lnTo>
                <a:lnTo>
                  <a:pt x="1414" y="2155"/>
                </a:lnTo>
                <a:lnTo>
                  <a:pt x="303" y="2222"/>
                </a:lnTo>
                <a:lnTo>
                  <a:pt x="303" y="1953"/>
                </a:lnTo>
                <a:lnTo>
                  <a:pt x="303" y="1684"/>
                </a:lnTo>
                <a:lnTo>
                  <a:pt x="270" y="1179"/>
                </a:lnTo>
                <a:lnTo>
                  <a:pt x="270" y="741"/>
                </a:lnTo>
                <a:lnTo>
                  <a:pt x="270" y="505"/>
                </a:lnTo>
                <a:lnTo>
                  <a:pt x="202" y="303"/>
                </a:lnTo>
                <a:lnTo>
                  <a:pt x="842" y="303"/>
                </a:lnTo>
                <a:lnTo>
                  <a:pt x="1482" y="270"/>
                </a:lnTo>
                <a:lnTo>
                  <a:pt x="1886" y="236"/>
                </a:lnTo>
                <a:lnTo>
                  <a:pt x="2088" y="169"/>
                </a:lnTo>
                <a:lnTo>
                  <a:pt x="2155" y="135"/>
                </a:lnTo>
                <a:lnTo>
                  <a:pt x="2222" y="68"/>
                </a:lnTo>
                <a:lnTo>
                  <a:pt x="2222" y="34"/>
                </a:lnTo>
                <a:lnTo>
                  <a:pt x="202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18"/>
          <p:cNvSpPr/>
          <p:nvPr/>
        </p:nvSpPr>
        <p:spPr>
          <a:xfrm>
            <a:off x="675309" y="152792"/>
            <a:ext cx="17928" cy="115776"/>
          </a:xfrm>
          <a:custGeom>
            <a:avLst/>
            <a:gdLst/>
            <a:ahLst/>
            <a:cxnLst/>
            <a:rect l="l" t="t" r="r" b="b"/>
            <a:pathLst>
              <a:path w="304" h="2324" extrusionOk="0">
                <a:moveTo>
                  <a:pt x="34" y="1"/>
                </a:moveTo>
                <a:lnTo>
                  <a:pt x="34" y="34"/>
                </a:lnTo>
                <a:lnTo>
                  <a:pt x="0" y="304"/>
                </a:lnTo>
                <a:lnTo>
                  <a:pt x="0" y="539"/>
                </a:lnTo>
                <a:lnTo>
                  <a:pt x="0" y="1078"/>
                </a:lnTo>
                <a:lnTo>
                  <a:pt x="34" y="1684"/>
                </a:lnTo>
                <a:lnTo>
                  <a:pt x="101" y="1987"/>
                </a:lnTo>
                <a:lnTo>
                  <a:pt x="169" y="2290"/>
                </a:lnTo>
                <a:lnTo>
                  <a:pt x="202" y="2324"/>
                </a:lnTo>
                <a:lnTo>
                  <a:pt x="303" y="2324"/>
                </a:lnTo>
                <a:lnTo>
                  <a:pt x="303" y="2256"/>
                </a:lnTo>
                <a:lnTo>
                  <a:pt x="303" y="1953"/>
                </a:lnTo>
                <a:lnTo>
                  <a:pt x="303" y="1650"/>
                </a:lnTo>
                <a:lnTo>
                  <a:pt x="236" y="1078"/>
                </a:lnTo>
                <a:lnTo>
                  <a:pt x="202" y="539"/>
                </a:lnTo>
                <a:lnTo>
                  <a:pt x="169" y="270"/>
                </a:lnTo>
                <a:lnTo>
                  <a:pt x="135" y="34"/>
                </a:lnTo>
                <a:lnTo>
                  <a:pt x="10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"/>
          <p:cNvSpPr/>
          <p:nvPr/>
        </p:nvSpPr>
        <p:spPr>
          <a:xfrm>
            <a:off x="709042" y="276887"/>
            <a:ext cx="152981" cy="125889"/>
          </a:xfrm>
          <a:custGeom>
            <a:avLst/>
            <a:gdLst/>
            <a:ahLst/>
            <a:cxnLst/>
            <a:rect l="l" t="t" r="r" b="b"/>
            <a:pathLst>
              <a:path w="2594" h="2527" extrusionOk="0">
                <a:moveTo>
                  <a:pt x="2290" y="237"/>
                </a:moveTo>
                <a:lnTo>
                  <a:pt x="2324" y="674"/>
                </a:lnTo>
                <a:lnTo>
                  <a:pt x="2324" y="1078"/>
                </a:lnTo>
                <a:lnTo>
                  <a:pt x="2324" y="1684"/>
                </a:lnTo>
                <a:lnTo>
                  <a:pt x="2324" y="1987"/>
                </a:lnTo>
                <a:lnTo>
                  <a:pt x="2357" y="2290"/>
                </a:lnTo>
                <a:lnTo>
                  <a:pt x="2357" y="2290"/>
                </a:lnTo>
                <a:lnTo>
                  <a:pt x="2223" y="2223"/>
                </a:lnTo>
                <a:lnTo>
                  <a:pt x="2122" y="2156"/>
                </a:lnTo>
                <a:lnTo>
                  <a:pt x="1819" y="2156"/>
                </a:lnTo>
                <a:lnTo>
                  <a:pt x="1246" y="2189"/>
                </a:lnTo>
                <a:lnTo>
                  <a:pt x="775" y="2189"/>
                </a:lnTo>
                <a:lnTo>
                  <a:pt x="539" y="2223"/>
                </a:lnTo>
                <a:lnTo>
                  <a:pt x="304" y="2257"/>
                </a:lnTo>
                <a:lnTo>
                  <a:pt x="236" y="1078"/>
                </a:lnTo>
                <a:lnTo>
                  <a:pt x="236" y="742"/>
                </a:lnTo>
                <a:lnTo>
                  <a:pt x="169" y="439"/>
                </a:lnTo>
                <a:lnTo>
                  <a:pt x="236" y="439"/>
                </a:lnTo>
                <a:lnTo>
                  <a:pt x="270" y="405"/>
                </a:lnTo>
                <a:lnTo>
                  <a:pt x="304" y="371"/>
                </a:lnTo>
                <a:lnTo>
                  <a:pt x="1347" y="338"/>
                </a:lnTo>
                <a:lnTo>
                  <a:pt x="1819" y="304"/>
                </a:lnTo>
                <a:lnTo>
                  <a:pt x="2054" y="270"/>
                </a:lnTo>
                <a:lnTo>
                  <a:pt x="2290" y="237"/>
                </a:lnTo>
                <a:close/>
                <a:moveTo>
                  <a:pt x="2357" y="1"/>
                </a:moveTo>
                <a:lnTo>
                  <a:pt x="2324" y="35"/>
                </a:lnTo>
                <a:lnTo>
                  <a:pt x="2290" y="35"/>
                </a:lnTo>
                <a:lnTo>
                  <a:pt x="2290" y="136"/>
                </a:lnTo>
                <a:lnTo>
                  <a:pt x="1953" y="102"/>
                </a:lnTo>
                <a:lnTo>
                  <a:pt x="1583" y="102"/>
                </a:lnTo>
                <a:lnTo>
                  <a:pt x="876" y="169"/>
                </a:lnTo>
                <a:lnTo>
                  <a:pt x="270" y="169"/>
                </a:lnTo>
                <a:lnTo>
                  <a:pt x="203" y="203"/>
                </a:lnTo>
                <a:lnTo>
                  <a:pt x="135" y="270"/>
                </a:lnTo>
                <a:lnTo>
                  <a:pt x="102" y="270"/>
                </a:lnTo>
                <a:lnTo>
                  <a:pt x="102" y="237"/>
                </a:lnTo>
                <a:lnTo>
                  <a:pt x="68" y="237"/>
                </a:lnTo>
                <a:lnTo>
                  <a:pt x="1" y="506"/>
                </a:lnTo>
                <a:lnTo>
                  <a:pt x="1" y="742"/>
                </a:lnTo>
                <a:lnTo>
                  <a:pt x="68" y="1247"/>
                </a:lnTo>
                <a:lnTo>
                  <a:pt x="102" y="2425"/>
                </a:lnTo>
                <a:lnTo>
                  <a:pt x="135" y="2492"/>
                </a:lnTo>
                <a:lnTo>
                  <a:pt x="203" y="2526"/>
                </a:lnTo>
                <a:lnTo>
                  <a:pt x="270" y="2492"/>
                </a:lnTo>
                <a:lnTo>
                  <a:pt x="304" y="2459"/>
                </a:lnTo>
                <a:lnTo>
                  <a:pt x="573" y="2492"/>
                </a:lnTo>
                <a:lnTo>
                  <a:pt x="842" y="2492"/>
                </a:lnTo>
                <a:lnTo>
                  <a:pt x="1415" y="2459"/>
                </a:lnTo>
                <a:lnTo>
                  <a:pt x="1920" y="2459"/>
                </a:lnTo>
                <a:lnTo>
                  <a:pt x="2155" y="2425"/>
                </a:lnTo>
                <a:lnTo>
                  <a:pt x="2256" y="2358"/>
                </a:lnTo>
                <a:lnTo>
                  <a:pt x="2357" y="2290"/>
                </a:lnTo>
                <a:lnTo>
                  <a:pt x="2357" y="2324"/>
                </a:lnTo>
                <a:lnTo>
                  <a:pt x="2425" y="2358"/>
                </a:lnTo>
                <a:lnTo>
                  <a:pt x="2492" y="2358"/>
                </a:lnTo>
                <a:lnTo>
                  <a:pt x="2526" y="2290"/>
                </a:lnTo>
                <a:lnTo>
                  <a:pt x="2559" y="1987"/>
                </a:lnTo>
                <a:lnTo>
                  <a:pt x="2593" y="1684"/>
                </a:lnTo>
                <a:lnTo>
                  <a:pt x="2559" y="1078"/>
                </a:lnTo>
                <a:lnTo>
                  <a:pt x="2526" y="540"/>
                </a:lnTo>
                <a:lnTo>
                  <a:pt x="2492" y="304"/>
                </a:lnTo>
                <a:lnTo>
                  <a:pt x="2425" y="35"/>
                </a:lnTo>
                <a:lnTo>
                  <a:pt x="2391" y="35"/>
                </a:lnTo>
                <a:lnTo>
                  <a:pt x="235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18"/>
          <p:cNvSpPr/>
          <p:nvPr/>
        </p:nvSpPr>
        <p:spPr>
          <a:xfrm>
            <a:off x="1104175" y="318834"/>
            <a:ext cx="45706" cy="35271"/>
          </a:xfrm>
          <a:custGeom>
            <a:avLst/>
            <a:gdLst/>
            <a:ahLst/>
            <a:cxnLst/>
            <a:rect l="l" t="t" r="r" b="b"/>
            <a:pathLst>
              <a:path w="775" h="708" extrusionOk="0">
                <a:moveTo>
                  <a:pt x="573" y="1"/>
                </a:moveTo>
                <a:lnTo>
                  <a:pt x="506" y="34"/>
                </a:lnTo>
                <a:lnTo>
                  <a:pt x="472" y="102"/>
                </a:lnTo>
                <a:lnTo>
                  <a:pt x="438" y="236"/>
                </a:lnTo>
                <a:lnTo>
                  <a:pt x="438" y="270"/>
                </a:lnTo>
                <a:lnTo>
                  <a:pt x="203" y="304"/>
                </a:lnTo>
                <a:lnTo>
                  <a:pt x="169" y="135"/>
                </a:lnTo>
                <a:lnTo>
                  <a:pt x="135" y="102"/>
                </a:lnTo>
                <a:lnTo>
                  <a:pt x="68" y="102"/>
                </a:lnTo>
                <a:lnTo>
                  <a:pt x="68" y="135"/>
                </a:lnTo>
                <a:lnTo>
                  <a:pt x="34" y="337"/>
                </a:lnTo>
                <a:lnTo>
                  <a:pt x="1" y="371"/>
                </a:lnTo>
                <a:lnTo>
                  <a:pt x="34" y="438"/>
                </a:lnTo>
                <a:lnTo>
                  <a:pt x="68" y="640"/>
                </a:lnTo>
                <a:lnTo>
                  <a:pt x="102" y="674"/>
                </a:lnTo>
                <a:lnTo>
                  <a:pt x="169" y="674"/>
                </a:lnTo>
                <a:lnTo>
                  <a:pt x="203" y="640"/>
                </a:lnTo>
                <a:lnTo>
                  <a:pt x="236" y="573"/>
                </a:lnTo>
                <a:lnTo>
                  <a:pt x="203" y="472"/>
                </a:lnTo>
                <a:lnTo>
                  <a:pt x="472" y="472"/>
                </a:lnTo>
                <a:lnTo>
                  <a:pt x="506" y="607"/>
                </a:lnTo>
                <a:lnTo>
                  <a:pt x="506" y="640"/>
                </a:lnTo>
                <a:lnTo>
                  <a:pt x="573" y="708"/>
                </a:lnTo>
                <a:lnTo>
                  <a:pt x="607" y="708"/>
                </a:lnTo>
                <a:lnTo>
                  <a:pt x="640" y="674"/>
                </a:lnTo>
                <a:lnTo>
                  <a:pt x="640" y="640"/>
                </a:lnTo>
                <a:lnTo>
                  <a:pt x="674" y="573"/>
                </a:lnTo>
                <a:lnTo>
                  <a:pt x="640" y="438"/>
                </a:lnTo>
                <a:lnTo>
                  <a:pt x="741" y="371"/>
                </a:lnTo>
                <a:lnTo>
                  <a:pt x="775" y="304"/>
                </a:lnTo>
                <a:lnTo>
                  <a:pt x="775" y="270"/>
                </a:lnTo>
                <a:lnTo>
                  <a:pt x="741" y="236"/>
                </a:lnTo>
                <a:lnTo>
                  <a:pt x="674" y="203"/>
                </a:lnTo>
                <a:lnTo>
                  <a:pt x="607" y="236"/>
                </a:lnTo>
                <a:lnTo>
                  <a:pt x="607" y="135"/>
                </a:lnTo>
                <a:lnTo>
                  <a:pt x="640" y="68"/>
                </a:lnTo>
                <a:lnTo>
                  <a:pt x="640" y="34"/>
                </a:lnTo>
                <a:lnTo>
                  <a:pt x="64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8"/>
          <p:cNvSpPr/>
          <p:nvPr/>
        </p:nvSpPr>
        <p:spPr>
          <a:xfrm>
            <a:off x="929432" y="318834"/>
            <a:ext cx="59624" cy="45334"/>
          </a:xfrm>
          <a:custGeom>
            <a:avLst/>
            <a:gdLst/>
            <a:ahLst/>
            <a:cxnLst/>
            <a:rect l="l" t="t" r="r" b="b"/>
            <a:pathLst>
              <a:path w="1011" h="910" extrusionOk="0">
                <a:moveTo>
                  <a:pt x="371" y="1"/>
                </a:moveTo>
                <a:lnTo>
                  <a:pt x="270" y="34"/>
                </a:lnTo>
                <a:lnTo>
                  <a:pt x="169" y="135"/>
                </a:lnTo>
                <a:lnTo>
                  <a:pt x="68" y="203"/>
                </a:lnTo>
                <a:lnTo>
                  <a:pt x="34" y="337"/>
                </a:lnTo>
                <a:lnTo>
                  <a:pt x="1" y="472"/>
                </a:lnTo>
                <a:lnTo>
                  <a:pt x="34" y="573"/>
                </a:lnTo>
                <a:lnTo>
                  <a:pt x="68" y="674"/>
                </a:lnTo>
                <a:lnTo>
                  <a:pt x="135" y="741"/>
                </a:lnTo>
                <a:lnTo>
                  <a:pt x="203" y="809"/>
                </a:lnTo>
                <a:lnTo>
                  <a:pt x="304" y="842"/>
                </a:lnTo>
                <a:lnTo>
                  <a:pt x="405" y="876"/>
                </a:lnTo>
                <a:lnTo>
                  <a:pt x="506" y="876"/>
                </a:lnTo>
                <a:lnTo>
                  <a:pt x="607" y="809"/>
                </a:lnTo>
                <a:lnTo>
                  <a:pt x="607" y="876"/>
                </a:lnTo>
                <a:lnTo>
                  <a:pt x="640" y="910"/>
                </a:lnTo>
                <a:lnTo>
                  <a:pt x="674" y="910"/>
                </a:lnTo>
                <a:lnTo>
                  <a:pt x="708" y="876"/>
                </a:lnTo>
                <a:lnTo>
                  <a:pt x="708" y="842"/>
                </a:lnTo>
                <a:lnTo>
                  <a:pt x="708" y="741"/>
                </a:lnTo>
                <a:lnTo>
                  <a:pt x="708" y="607"/>
                </a:lnTo>
                <a:lnTo>
                  <a:pt x="708" y="573"/>
                </a:lnTo>
                <a:lnTo>
                  <a:pt x="943" y="539"/>
                </a:lnTo>
                <a:lnTo>
                  <a:pt x="977" y="506"/>
                </a:lnTo>
                <a:lnTo>
                  <a:pt x="1011" y="438"/>
                </a:lnTo>
                <a:lnTo>
                  <a:pt x="977" y="371"/>
                </a:lnTo>
                <a:lnTo>
                  <a:pt x="910" y="337"/>
                </a:lnTo>
                <a:lnTo>
                  <a:pt x="674" y="337"/>
                </a:lnTo>
                <a:lnTo>
                  <a:pt x="539" y="371"/>
                </a:lnTo>
                <a:lnTo>
                  <a:pt x="438" y="438"/>
                </a:lnTo>
                <a:lnTo>
                  <a:pt x="405" y="472"/>
                </a:lnTo>
                <a:lnTo>
                  <a:pt x="438" y="506"/>
                </a:lnTo>
                <a:lnTo>
                  <a:pt x="607" y="539"/>
                </a:lnTo>
                <a:lnTo>
                  <a:pt x="607" y="573"/>
                </a:lnTo>
                <a:lnTo>
                  <a:pt x="607" y="640"/>
                </a:lnTo>
                <a:lnTo>
                  <a:pt x="506" y="674"/>
                </a:lnTo>
                <a:lnTo>
                  <a:pt x="405" y="674"/>
                </a:lnTo>
                <a:lnTo>
                  <a:pt x="304" y="640"/>
                </a:lnTo>
                <a:lnTo>
                  <a:pt x="236" y="607"/>
                </a:lnTo>
                <a:lnTo>
                  <a:pt x="203" y="539"/>
                </a:lnTo>
                <a:lnTo>
                  <a:pt x="203" y="438"/>
                </a:lnTo>
                <a:lnTo>
                  <a:pt x="203" y="337"/>
                </a:lnTo>
                <a:lnTo>
                  <a:pt x="270" y="270"/>
                </a:lnTo>
                <a:lnTo>
                  <a:pt x="337" y="203"/>
                </a:lnTo>
                <a:lnTo>
                  <a:pt x="539" y="135"/>
                </a:lnTo>
                <a:lnTo>
                  <a:pt x="741" y="102"/>
                </a:lnTo>
                <a:lnTo>
                  <a:pt x="741" y="68"/>
                </a:lnTo>
                <a:lnTo>
                  <a:pt x="60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18"/>
          <p:cNvSpPr/>
          <p:nvPr/>
        </p:nvSpPr>
        <p:spPr>
          <a:xfrm>
            <a:off x="1191517" y="446317"/>
            <a:ext cx="45765" cy="33577"/>
          </a:xfrm>
          <a:custGeom>
            <a:avLst/>
            <a:gdLst/>
            <a:ahLst/>
            <a:cxnLst/>
            <a:rect l="l" t="t" r="r" b="b"/>
            <a:pathLst>
              <a:path w="776" h="674" extrusionOk="0">
                <a:moveTo>
                  <a:pt x="102" y="0"/>
                </a:moveTo>
                <a:lnTo>
                  <a:pt x="35" y="34"/>
                </a:lnTo>
                <a:lnTo>
                  <a:pt x="35" y="101"/>
                </a:lnTo>
                <a:lnTo>
                  <a:pt x="35" y="135"/>
                </a:lnTo>
                <a:lnTo>
                  <a:pt x="1" y="270"/>
                </a:lnTo>
                <a:lnTo>
                  <a:pt x="1" y="573"/>
                </a:lnTo>
                <a:lnTo>
                  <a:pt x="35" y="640"/>
                </a:lnTo>
                <a:lnTo>
                  <a:pt x="102" y="674"/>
                </a:lnTo>
                <a:lnTo>
                  <a:pt x="136" y="640"/>
                </a:lnTo>
                <a:lnTo>
                  <a:pt x="203" y="606"/>
                </a:lnTo>
                <a:lnTo>
                  <a:pt x="203" y="371"/>
                </a:lnTo>
                <a:lnTo>
                  <a:pt x="405" y="573"/>
                </a:lnTo>
                <a:lnTo>
                  <a:pt x="472" y="606"/>
                </a:lnTo>
                <a:lnTo>
                  <a:pt x="573" y="640"/>
                </a:lnTo>
                <a:lnTo>
                  <a:pt x="674" y="640"/>
                </a:lnTo>
                <a:lnTo>
                  <a:pt x="742" y="573"/>
                </a:lnTo>
                <a:lnTo>
                  <a:pt x="775" y="505"/>
                </a:lnTo>
                <a:lnTo>
                  <a:pt x="775" y="438"/>
                </a:lnTo>
                <a:lnTo>
                  <a:pt x="742" y="270"/>
                </a:lnTo>
                <a:lnTo>
                  <a:pt x="708" y="135"/>
                </a:lnTo>
                <a:lnTo>
                  <a:pt x="708" y="68"/>
                </a:lnTo>
                <a:lnTo>
                  <a:pt x="641" y="34"/>
                </a:lnTo>
                <a:lnTo>
                  <a:pt x="607" y="34"/>
                </a:lnTo>
                <a:lnTo>
                  <a:pt x="540" y="68"/>
                </a:lnTo>
                <a:lnTo>
                  <a:pt x="506" y="169"/>
                </a:lnTo>
                <a:lnTo>
                  <a:pt x="506" y="236"/>
                </a:lnTo>
                <a:lnTo>
                  <a:pt x="573" y="438"/>
                </a:lnTo>
                <a:lnTo>
                  <a:pt x="506" y="404"/>
                </a:lnTo>
                <a:lnTo>
                  <a:pt x="439" y="337"/>
                </a:lnTo>
                <a:lnTo>
                  <a:pt x="203" y="34"/>
                </a:lnTo>
                <a:lnTo>
                  <a:pt x="16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8"/>
          <p:cNvSpPr/>
          <p:nvPr/>
        </p:nvSpPr>
        <p:spPr>
          <a:xfrm>
            <a:off x="1040659" y="268518"/>
            <a:ext cx="152922" cy="120807"/>
          </a:xfrm>
          <a:custGeom>
            <a:avLst/>
            <a:gdLst/>
            <a:ahLst/>
            <a:cxnLst/>
            <a:rect l="l" t="t" r="r" b="b"/>
            <a:pathLst>
              <a:path w="2593" h="2425" extrusionOk="0">
                <a:moveTo>
                  <a:pt x="1785" y="1"/>
                </a:moveTo>
                <a:lnTo>
                  <a:pt x="1280" y="68"/>
                </a:lnTo>
                <a:lnTo>
                  <a:pt x="707" y="102"/>
                </a:lnTo>
                <a:lnTo>
                  <a:pt x="135" y="203"/>
                </a:lnTo>
                <a:lnTo>
                  <a:pt x="101" y="135"/>
                </a:lnTo>
                <a:lnTo>
                  <a:pt x="101" y="102"/>
                </a:lnTo>
                <a:lnTo>
                  <a:pt x="34" y="102"/>
                </a:lnTo>
                <a:lnTo>
                  <a:pt x="0" y="135"/>
                </a:lnTo>
                <a:lnTo>
                  <a:pt x="0" y="438"/>
                </a:lnTo>
                <a:lnTo>
                  <a:pt x="0" y="741"/>
                </a:lnTo>
                <a:lnTo>
                  <a:pt x="34" y="1347"/>
                </a:lnTo>
                <a:lnTo>
                  <a:pt x="34" y="1852"/>
                </a:lnTo>
                <a:lnTo>
                  <a:pt x="67" y="2122"/>
                </a:lnTo>
                <a:lnTo>
                  <a:pt x="101" y="2391"/>
                </a:lnTo>
                <a:lnTo>
                  <a:pt x="135" y="2391"/>
                </a:lnTo>
                <a:lnTo>
                  <a:pt x="135" y="2425"/>
                </a:lnTo>
                <a:lnTo>
                  <a:pt x="202" y="2391"/>
                </a:lnTo>
                <a:lnTo>
                  <a:pt x="1313" y="2391"/>
                </a:lnTo>
                <a:lnTo>
                  <a:pt x="1818" y="2357"/>
                </a:lnTo>
                <a:lnTo>
                  <a:pt x="2088" y="2324"/>
                </a:lnTo>
                <a:lnTo>
                  <a:pt x="2323" y="2290"/>
                </a:lnTo>
                <a:lnTo>
                  <a:pt x="2357" y="2324"/>
                </a:lnTo>
                <a:lnTo>
                  <a:pt x="2391" y="2324"/>
                </a:lnTo>
                <a:lnTo>
                  <a:pt x="2492" y="2290"/>
                </a:lnTo>
                <a:lnTo>
                  <a:pt x="2559" y="2189"/>
                </a:lnTo>
                <a:lnTo>
                  <a:pt x="2559" y="2088"/>
                </a:lnTo>
                <a:lnTo>
                  <a:pt x="2593" y="1953"/>
                </a:lnTo>
                <a:lnTo>
                  <a:pt x="2559" y="1718"/>
                </a:lnTo>
                <a:lnTo>
                  <a:pt x="2525" y="1482"/>
                </a:lnTo>
                <a:lnTo>
                  <a:pt x="2525" y="741"/>
                </a:lnTo>
                <a:lnTo>
                  <a:pt x="2458" y="405"/>
                </a:lnTo>
                <a:lnTo>
                  <a:pt x="2391" y="236"/>
                </a:lnTo>
                <a:lnTo>
                  <a:pt x="2323" y="102"/>
                </a:lnTo>
                <a:lnTo>
                  <a:pt x="2290" y="102"/>
                </a:lnTo>
                <a:lnTo>
                  <a:pt x="2256" y="203"/>
                </a:lnTo>
                <a:lnTo>
                  <a:pt x="2256" y="337"/>
                </a:lnTo>
                <a:lnTo>
                  <a:pt x="2256" y="607"/>
                </a:lnTo>
                <a:lnTo>
                  <a:pt x="2290" y="1145"/>
                </a:lnTo>
                <a:lnTo>
                  <a:pt x="2323" y="1650"/>
                </a:lnTo>
                <a:lnTo>
                  <a:pt x="2323" y="2155"/>
                </a:lnTo>
                <a:lnTo>
                  <a:pt x="2088" y="2122"/>
                </a:lnTo>
                <a:lnTo>
                  <a:pt x="1818" y="2088"/>
                </a:lnTo>
                <a:lnTo>
                  <a:pt x="1280" y="2088"/>
                </a:lnTo>
                <a:lnTo>
                  <a:pt x="269" y="2189"/>
                </a:lnTo>
                <a:lnTo>
                  <a:pt x="236" y="2189"/>
                </a:lnTo>
                <a:lnTo>
                  <a:pt x="269" y="1920"/>
                </a:lnTo>
                <a:lnTo>
                  <a:pt x="269" y="1684"/>
                </a:lnTo>
                <a:lnTo>
                  <a:pt x="236" y="1145"/>
                </a:lnTo>
                <a:lnTo>
                  <a:pt x="202" y="775"/>
                </a:lnTo>
                <a:lnTo>
                  <a:pt x="168" y="405"/>
                </a:lnTo>
                <a:lnTo>
                  <a:pt x="808" y="337"/>
                </a:lnTo>
                <a:lnTo>
                  <a:pt x="1448" y="270"/>
                </a:lnTo>
                <a:lnTo>
                  <a:pt x="1886" y="236"/>
                </a:lnTo>
                <a:lnTo>
                  <a:pt x="2088" y="203"/>
                </a:lnTo>
                <a:lnTo>
                  <a:pt x="2290" y="102"/>
                </a:lnTo>
                <a:lnTo>
                  <a:pt x="2290" y="68"/>
                </a:lnTo>
                <a:lnTo>
                  <a:pt x="2155" y="34"/>
                </a:lnTo>
                <a:lnTo>
                  <a:pt x="205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8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Gudea"/>
              <a:buNone/>
              <a:defRPr>
                <a:latin typeface="Gudea"/>
                <a:ea typeface="Gudea"/>
                <a:cs typeface="Gudea"/>
                <a:sym typeface="Gude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"/>
          <p:cNvSpPr txBox="1">
            <a:spLocks noGrp="1"/>
          </p:cNvSpPr>
          <p:nvPr>
            <p:ph type="body" idx="1"/>
          </p:nvPr>
        </p:nvSpPr>
        <p:spPr>
          <a:xfrm>
            <a:off x="1131725" y="1025075"/>
            <a:ext cx="3339600" cy="336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078" name="Google Shape;1078;p18"/>
          <p:cNvSpPr txBox="1">
            <a:spLocks noGrp="1"/>
          </p:cNvSpPr>
          <p:nvPr>
            <p:ph type="body" idx="2"/>
          </p:nvPr>
        </p:nvSpPr>
        <p:spPr>
          <a:xfrm>
            <a:off x="4672550" y="1025074"/>
            <a:ext cx="3339600" cy="336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079" name="Google Shape;1079;p18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0" name="Google Shape;1080;p18"/>
          <p:cNvSpPr/>
          <p:nvPr/>
        </p:nvSpPr>
        <p:spPr>
          <a:xfrm>
            <a:off x="-1587" y="4759452"/>
            <a:ext cx="9144000" cy="384000"/>
          </a:xfrm>
          <a:prstGeom prst="rect">
            <a:avLst/>
          </a:prstGeom>
          <a:gradFill>
            <a:gsLst>
              <a:gs pos="0">
                <a:srgbClr val="003C71"/>
              </a:gs>
              <a:gs pos="32000">
                <a:srgbClr val="003C71"/>
              </a:gs>
              <a:gs pos="78000">
                <a:srgbClr val="0071C5"/>
              </a:gs>
              <a:gs pos="95000">
                <a:srgbClr val="009FDF"/>
              </a:gs>
              <a:gs pos="100000">
                <a:srgbClr val="009FDF"/>
              </a:gs>
            </a:gsLst>
            <a:lin ang="1985986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1" name="Google Shape;1081;p18"/>
          <p:cNvCxnSpPr/>
          <p:nvPr/>
        </p:nvCxnSpPr>
        <p:spPr>
          <a:xfrm>
            <a:off x="8718551" y="4824510"/>
            <a:ext cx="2400" cy="2379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2" name="Google Shape;1082;p18"/>
          <p:cNvSpPr txBox="1"/>
          <p:nvPr/>
        </p:nvSpPr>
        <p:spPr>
          <a:xfrm>
            <a:off x="8835377" y="4824375"/>
            <a:ext cx="170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rgbClr val="FFFFFF"/>
                </a:solidFill>
              </a:rPr>
              <a:t>‹#›</a:t>
            </a:fld>
            <a:endParaRPr sz="800">
              <a:solidFill>
                <a:srgbClr val="FFFFFF"/>
              </a:solidFill>
            </a:endParaRPr>
          </a:p>
        </p:txBody>
      </p:sp>
      <p:sp>
        <p:nvSpPr>
          <p:cNvPr id="1083" name="Google Shape;1083;p18"/>
          <p:cNvSpPr txBox="1"/>
          <p:nvPr/>
        </p:nvSpPr>
        <p:spPr>
          <a:xfrm>
            <a:off x="250885" y="4824387"/>
            <a:ext cx="5288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Copyright © 2017 Intel Corporation. All rights reserved. Intel and the Intel logo are trademarks of Intel Corporation in the U.S. and other countries. *Other names and brands may be claimed as the property of others.</a:t>
            </a:r>
            <a:endParaRPr sz="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45355" y="4832500"/>
            <a:ext cx="358771" cy="23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21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ed Text">
  <p:cSld name="1_Title and Bulleted Text">
    <p:spTree>
      <p:nvGrpSpPr>
        <p:cNvPr id="1" name="Shape 4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3" name="Google Shape;4133;p42"/>
          <p:cNvSpPr txBox="1">
            <a:spLocks noGrp="1"/>
          </p:cNvSpPr>
          <p:nvPr>
            <p:ph type="sldNum" idx="12"/>
          </p:nvPr>
        </p:nvSpPr>
        <p:spPr>
          <a:xfrm>
            <a:off x="6872352" y="482438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34" name="Google Shape;4134;p42"/>
          <p:cNvSpPr txBox="1">
            <a:spLocks noGrp="1"/>
          </p:cNvSpPr>
          <p:nvPr>
            <p:ph type="title"/>
          </p:nvPr>
        </p:nvSpPr>
        <p:spPr>
          <a:xfrm>
            <a:off x="455613" y="308848"/>
            <a:ext cx="8229600" cy="8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135" name="Google Shape;4135;p42"/>
          <p:cNvSpPr txBox="1">
            <a:spLocks noGrp="1"/>
          </p:cNvSpPr>
          <p:nvPr>
            <p:ph type="body" idx="1"/>
          </p:nvPr>
        </p:nvSpPr>
        <p:spPr>
          <a:xfrm>
            <a:off x="455613" y="1203325"/>
            <a:ext cx="8228100" cy="34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1C5"/>
              </a:buClr>
              <a:buSzPts val="1100"/>
              <a:buFont typeface="Noto Sans Symbols"/>
              <a:buNone/>
              <a:defRPr sz="1800" b="0" i="0" u="none" strike="noStrike" cap="none">
                <a:solidFill>
                  <a:srgbClr val="0071C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0000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with Linear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4688" y="2479423"/>
            <a:ext cx="8212886" cy="1102519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6500" b="0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65pt Intel Clear pro Title</a:t>
            </a:r>
            <a:br>
              <a:rPr lang="en-US" dirty="0"/>
            </a:br>
            <a:r>
              <a:rPr lang="en-US" dirty="0"/>
              <a:t>with Linear gradient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4" y="3493008"/>
            <a:ext cx="6330212" cy="92536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0" i="0" baseline="0">
                <a:solidFill>
                  <a:schemeClr val="accent3"/>
                </a:solidFill>
                <a:latin typeface="Intel Clear"/>
                <a:cs typeface="Intel Clear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444687" y="318576"/>
            <a:ext cx="1268027" cy="899801"/>
            <a:chOff x="3665538" y="128587"/>
            <a:chExt cx="3635375" cy="2579688"/>
          </a:xfrm>
          <a:solidFill>
            <a:schemeClr val="bg1"/>
          </a:solidFill>
        </p:grpSpPr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3665538" y="128587"/>
              <a:ext cx="3635375" cy="2579688"/>
            </a:xfrm>
            <a:custGeom>
              <a:avLst/>
              <a:gdLst>
                <a:gd name="T0" fmla="*/ 136 w 2308"/>
                <a:gd name="T1" fmla="*/ 1064 h 1637"/>
                <a:gd name="T2" fmla="*/ 284 w 2308"/>
                <a:gd name="T3" fmla="*/ 545 h 1637"/>
                <a:gd name="T4" fmla="*/ 1123 w 2308"/>
                <a:gd name="T5" fmla="*/ 1578 h 1637"/>
                <a:gd name="T6" fmla="*/ 1886 w 2308"/>
                <a:gd name="T7" fmla="*/ 1192 h 1637"/>
                <a:gd name="T8" fmla="*/ 2253 w 2308"/>
                <a:gd name="T9" fmla="*/ 541 h 1637"/>
                <a:gd name="T10" fmla="*/ 525 w 2308"/>
                <a:gd name="T11" fmla="*/ 430 h 1637"/>
                <a:gd name="T12" fmla="*/ 1929 w 2308"/>
                <a:gd name="T13" fmla="*/ 983 h 1637"/>
                <a:gd name="T14" fmla="*/ 2253 w 2308"/>
                <a:gd name="T15" fmla="*/ 541 h 1637"/>
                <a:gd name="T16" fmla="*/ 1735 w 2308"/>
                <a:gd name="T17" fmla="*/ 979 h 1637"/>
                <a:gd name="T18" fmla="*/ 1850 w 2308"/>
                <a:gd name="T19" fmla="*/ 467 h 1637"/>
                <a:gd name="T20" fmla="*/ 480 w 2308"/>
                <a:gd name="T21" fmla="*/ 1109 h 1637"/>
                <a:gd name="T22" fmla="*/ 365 w 2308"/>
                <a:gd name="T23" fmla="*/ 654 h 1637"/>
                <a:gd name="T24" fmla="*/ 480 w 2308"/>
                <a:gd name="T25" fmla="*/ 1109 h 1637"/>
                <a:gd name="T26" fmla="*/ 480 w 2308"/>
                <a:gd name="T27" fmla="*/ 591 h 1637"/>
                <a:gd name="T28" fmla="*/ 365 w 2308"/>
                <a:gd name="T29" fmla="*/ 482 h 1637"/>
                <a:gd name="T30" fmla="*/ 1169 w 2308"/>
                <a:gd name="T31" fmla="*/ 1104 h 1637"/>
                <a:gd name="T32" fmla="*/ 1037 w 2308"/>
                <a:gd name="T33" fmla="*/ 531 h 1637"/>
                <a:gd name="T34" fmla="*/ 1151 w 2308"/>
                <a:gd name="T35" fmla="*/ 654 h 1637"/>
                <a:gd name="T36" fmla="*/ 1237 w 2308"/>
                <a:gd name="T37" fmla="*/ 746 h 1637"/>
                <a:gd name="T38" fmla="*/ 1151 w 2308"/>
                <a:gd name="T39" fmla="*/ 968 h 1637"/>
                <a:gd name="T40" fmla="*/ 1237 w 2308"/>
                <a:gd name="T41" fmla="*/ 1009 h 1637"/>
                <a:gd name="T42" fmla="*/ 1169 w 2308"/>
                <a:gd name="T43" fmla="*/ 1104 h 1637"/>
                <a:gd name="T44" fmla="*/ 1480 w 2308"/>
                <a:gd name="T45" fmla="*/ 1016 h 1637"/>
                <a:gd name="T46" fmla="*/ 1656 w 2308"/>
                <a:gd name="T47" fmla="*/ 1040 h 1637"/>
                <a:gd name="T48" fmla="*/ 1266 w 2308"/>
                <a:gd name="T49" fmla="*/ 879 h 1637"/>
                <a:gd name="T50" fmla="*/ 1669 w 2308"/>
                <a:gd name="T51" fmla="*/ 873 h 1637"/>
                <a:gd name="T52" fmla="*/ 1379 w 2308"/>
                <a:gd name="T53" fmla="*/ 915 h 1637"/>
                <a:gd name="T54" fmla="*/ 1390 w 2308"/>
                <a:gd name="T55" fmla="*/ 788 h 1637"/>
                <a:gd name="T56" fmla="*/ 1555 w 2308"/>
                <a:gd name="T57" fmla="*/ 837 h 1637"/>
                <a:gd name="T58" fmla="*/ 696 w 2308"/>
                <a:gd name="T59" fmla="*/ 746 h 1637"/>
                <a:gd name="T60" fmla="*/ 581 w 2308"/>
                <a:gd name="T61" fmla="*/ 1105 h 1637"/>
                <a:gd name="T62" fmla="*/ 817 w 2308"/>
                <a:gd name="T63" fmla="*/ 654 h 1637"/>
                <a:gd name="T64" fmla="*/ 951 w 2308"/>
                <a:gd name="T65" fmla="*/ 1105 h 1637"/>
                <a:gd name="T66" fmla="*/ 837 w 2308"/>
                <a:gd name="T67" fmla="*/ 789 h 1637"/>
                <a:gd name="T68" fmla="*/ 696 w 2308"/>
                <a:gd name="T69" fmla="*/ 746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08" h="1637">
                  <a:moveTo>
                    <a:pt x="1096" y="1430"/>
                  </a:moveTo>
                  <a:cubicBezTo>
                    <a:pt x="657" y="1471"/>
                    <a:pt x="200" y="1407"/>
                    <a:pt x="136" y="1064"/>
                  </a:cubicBezTo>
                  <a:cubicBezTo>
                    <a:pt x="105" y="895"/>
                    <a:pt x="182" y="716"/>
                    <a:pt x="284" y="604"/>
                  </a:cubicBezTo>
                  <a:cubicBezTo>
                    <a:pt x="284" y="545"/>
                    <a:pt x="284" y="545"/>
                    <a:pt x="284" y="545"/>
                  </a:cubicBezTo>
                  <a:cubicBezTo>
                    <a:pt x="100" y="706"/>
                    <a:pt x="0" y="910"/>
                    <a:pt x="57" y="1152"/>
                  </a:cubicBezTo>
                  <a:cubicBezTo>
                    <a:pt x="131" y="1461"/>
                    <a:pt x="523" y="1637"/>
                    <a:pt x="1123" y="1578"/>
                  </a:cubicBezTo>
                  <a:cubicBezTo>
                    <a:pt x="1360" y="1555"/>
                    <a:pt x="1670" y="1479"/>
                    <a:pt x="1886" y="1361"/>
                  </a:cubicBezTo>
                  <a:cubicBezTo>
                    <a:pt x="1886" y="1192"/>
                    <a:pt x="1886" y="1192"/>
                    <a:pt x="1886" y="1192"/>
                  </a:cubicBezTo>
                  <a:cubicBezTo>
                    <a:pt x="1690" y="1309"/>
                    <a:pt x="1366" y="1405"/>
                    <a:pt x="1096" y="1430"/>
                  </a:cubicBezTo>
                  <a:close/>
                  <a:moveTo>
                    <a:pt x="2253" y="541"/>
                  </a:moveTo>
                  <a:cubicBezTo>
                    <a:pt x="2148" y="32"/>
                    <a:pt x="1161" y="0"/>
                    <a:pt x="525" y="387"/>
                  </a:cubicBezTo>
                  <a:cubicBezTo>
                    <a:pt x="525" y="430"/>
                    <a:pt x="525" y="430"/>
                    <a:pt x="525" y="430"/>
                  </a:cubicBezTo>
                  <a:cubicBezTo>
                    <a:pt x="1161" y="104"/>
                    <a:pt x="2062" y="106"/>
                    <a:pt x="2144" y="574"/>
                  </a:cubicBezTo>
                  <a:cubicBezTo>
                    <a:pt x="2172" y="729"/>
                    <a:pt x="2084" y="890"/>
                    <a:pt x="1929" y="983"/>
                  </a:cubicBezTo>
                  <a:cubicBezTo>
                    <a:pt x="1929" y="1104"/>
                    <a:pt x="1929" y="1104"/>
                    <a:pt x="1929" y="1104"/>
                  </a:cubicBezTo>
                  <a:cubicBezTo>
                    <a:pt x="2116" y="1036"/>
                    <a:pt x="2308" y="813"/>
                    <a:pt x="2253" y="541"/>
                  </a:cubicBezTo>
                  <a:close/>
                  <a:moveTo>
                    <a:pt x="1850" y="1100"/>
                  </a:moveTo>
                  <a:cubicBezTo>
                    <a:pt x="1764" y="1091"/>
                    <a:pt x="1735" y="1039"/>
                    <a:pt x="1735" y="979"/>
                  </a:cubicBezTo>
                  <a:cubicBezTo>
                    <a:pt x="1735" y="467"/>
                    <a:pt x="1735" y="467"/>
                    <a:pt x="1735" y="467"/>
                  </a:cubicBezTo>
                  <a:cubicBezTo>
                    <a:pt x="1850" y="467"/>
                    <a:pt x="1850" y="467"/>
                    <a:pt x="1850" y="467"/>
                  </a:cubicBezTo>
                  <a:lnTo>
                    <a:pt x="1850" y="1100"/>
                  </a:lnTo>
                  <a:close/>
                  <a:moveTo>
                    <a:pt x="480" y="1109"/>
                  </a:moveTo>
                  <a:cubicBezTo>
                    <a:pt x="394" y="1101"/>
                    <a:pt x="365" y="1049"/>
                    <a:pt x="365" y="989"/>
                  </a:cubicBezTo>
                  <a:cubicBezTo>
                    <a:pt x="365" y="654"/>
                    <a:pt x="365" y="654"/>
                    <a:pt x="365" y="654"/>
                  </a:cubicBezTo>
                  <a:cubicBezTo>
                    <a:pt x="480" y="654"/>
                    <a:pt x="480" y="654"/>
                    <a:pt x="480" y="654"/>
                  </a:cubicBezTo>
                  <a:lnTo>
                    <a:pt x="480" y="1109"/>
                  </a:lnTo>
                  <a:close/>
                  <a:moveTo>
                    <a:pt x="480" y="482"/>
                  </a:moveTo>
                  <a:cubicBezTo>
                    <a:pt x="480" y="591"/>
                    <a:pt x="480" y="591"/>
                    <a:pt x="480" y="591"/>
                  </a:cubicBezTo>
                  <a:cubicBezTo>
                    <a:pt x="365" y="591"/>
                    <a:pt x="365" y="591"/>
                    <a:pt x="365" y="591"/>
                  </a:cubicBezTo>
                  <a:cubicBezTo>
                    <a:pt x="365" y="482"/>
                    <a:pt x="365" y="482"/>
                    <a:pt x="365" y="482"/>
                  </a:cubicBezTo>
                  <a:lnTo>
                    <a:pt x="480" y="482"/>
                  </a:lnTo>
                  <a:close/>
                  <a:moveTo>
                    <a:pt x="1169" y="1104"/>
                  </a:moveTo>
                  <a:cubicBezTo>
                    <a:pt x="1076" y="1104"/>
                    <a:pt x="1037" y="1039"/>
                    <a:pt x="1037" y="975"/>
                  </a:cubicBezTo>
                  <a:cubicBezTo>
                    <a:pt x="1037" y="531"/>
                    <a:pt x="1037" y="531"/>
                    <a:pt x="1037" y="531"/>
                  </a:cubicBezTo>
                  <a:cubicBezTo>
                    <a:pt x="1151" y="531"/>
                    <a:pt x="1151" y="531"/>
                    <a:pt x="1151" y="531"/>
                  </a:cubicBezTo>
                  <a:cubicBezTo>
                    <a:pt x="1151" y="654"/>
                    <a:pt x="1151" y="654"/>
                    <a:pt x="1151" y="654"/>
                  </a:cubicBezTo>
                  <a:cubicBezTo>
                    <a:pt x="1237" y="654"/>
                    <a:pt x="1237" y="654"/>
                    <a:pt x="1237" y="654"/>
                  </a:cubicBezTo>
                  <a:cubicBezTo>
                    <a:pt x="1237" y="746"/>
                    <a:pt x="1237" y="746"/>
                    <a:pt x="1237" y="746"/>
                  </a:cubicBezTo>
                  <a:cubicBezTo>
                    <a:pt x="1151" y="746"/>
                    <a:pt x="1151" y="746"/>
                    <a:pt x="1151" y="746"/>
                  </a:cubicBezTo>
                  <a:cubicBezTo>
                    <a:pt x="1151" y="968"/>
                    <a:pt x="1151" y="968"/>
                    <a:pt x="1151" y="968"/>
                  </a:cubicBezTo>
                  <a:cubicBezTo>
                    <a:pt x="1151" y="994"/>
                    <a:pt x="1163" y="1009"/>
                    <a:pt x="1190" y="1009"/>
                  </a:cubicBezTo>
                  <a:cubicBezTo>
                    <a:pt x="1237" y="1009"/>
                    <a:pt x="1237" y="1009"/>
                    <a:pt x="1237" y="1009"/>
                  </a:cubicBezTo>
                  <a:cubicBezTo>
                    <a:pt x="1237" y="1104"/>
                    <a:pt x="1237" y="1104"/>
                    <a:pt x="1237" y="1104"/>
                  </a:cubicBezTo>
                  <a:cubicBezTo>
                    <a:pt x="1169" y="1104"/>
                    <a:pt x="1169" y="1104"/>
                    <a:pt x="1169" y="1104"/>
                  </a:cubicBezTo>
                  <a:moveTo>
                    <a:pt x="1379" y="915"/>
                  </a:moveTo>
                  <a:cubicBezTo>
                    <a:pt x="1379" y="973"/>
                    <a:pt x="1416" y="1016"/>
                    <a:pt x="1480" y="1016"/>
                  </a:cubicBezTo>
                  <a:cubicBezTo>
                    <a:pt x="1531" y="1016"/>
                    <a:pt x="1556" y="1002"/>
                    <a:pt x="1585" y="973"/>
                  </a:cubicBezTo>
                  <a:cubicBezTo>
                    <a:pt x="1656" y="1040"/>
                    <a:pt x="1656" y="1040"/>
                    <a:pt x="1656" y="1040"/>
                  </a:cubicBezTo>
                  <a:cubicBezTo>
                    <a:pt x="1610" y="1085"/>
                    <a:pt x="1563" y="1112"/>
                    <a:pt x="1480" y="1112"/>
                  </a:cubicBezTo>
                  <a:cubicBezTo>
                    <a:pt x="1370" y="1112"/>
                    <a:pt x="1266" y="1052"/>
                    <a:pt x="1266" y="879"/>
                  </a:cubicBezTo>
                  <a:cubicBezTo>
                    <a:pt x="1266" y="730"/>
                    <a:pt x="1357" y="646"/>
                    <a:pt x="1477" y="646"/>
                  </a:cubicBezTo>
                  <a:cubicBezTo>
                    <a:pt x="1599" y="646"/>
                    <a:pt x="1669" y="744"/>
                    <a:pt x="1669" y="873"/>
                  </a:cubicBezTo>
                  <a:cubicBezTo>
                    <a:pt x="1669" y="915"/>
                    <a:pt x="1669" y="915"/>
                    <a:pt x="1669" y="915"/>
                  </a:cubicBezTo>
                  <a:cubicBezTo>
                    <a:pt x="1379" y="915"/>
                    <a:pt x="1379" y="915"/>
                    <a:pt x="1379" y="915"/>
                  </a:cubicBezTo>
                  <a:moveTo>
                    <a:pt x="1472" y="741"/>
                  </a:moveTo>
                  <a:cubicBezTo>
                    <a:pt x="1433" y="741"/>
                    <a:pt x="1403" y="761"/>
                    <a:pt x="1390" y="788"/>
                  </a:cubicBezTo>
                  <a:cubicBezTo>
                    <a:pt x="1383" y="804"/>
                    <a:pt x="1380" y="817"/>
                    <a:pt x="1379" y="837"/>
                  </a:cubicBezTo>
                  <a:cubicBezTo>
                    <a:pt x="1555" y="837"/>
                    <a:pt x="1555" y="837"/>
                    <a:pt x="1555" y="837"/>
                  </a:cubicBezTo>
                  <a:cubicBezTo>
                    <a:pt x="1553" y="788"/>
                    <a:pt x="1530" y="741"/>
                    <a:pt x="1472" y="741"/>
                  </a:cubicBezTo>
                  <a:close/>
                  <a:moveTo>
                    <a:pt x="696" y="746"/>
                  </a:moveTo>
                  <a:cubicBezTo>
                    <a:pt x="696" y="1105"/>
                    <a:pt x="696" y="1105"/>
                    <a:pt x="696" y="1105"/>
                  </a:cubicBezTo>
                  <a:cubicBezTo>
                    <a:pt x="581" y="1105"/>
                    <a:pt x="581" y="1105"/>
                    <a:pt x="581" y="1105"/>
                  </a:cubicBezTo>
                  <a:cubicBezTo>
                    <a:pt x="581" y="654"/>
                    <a:pt x="581" y="654"/>
                    <a:pt x="581" y="654"/>
                  </a:cubicBezTo>
                  <a:cubicBezTo>
                    <a:pt x="817" y="654"/>
                    <a:pt x="817" y="654"/>
                    <a:pt x="817" y="654"/>
                  </a:cubicBezTo>
                  <a:cubicBezTo>
                    <a:pt x="917" y="654"/>
                    <a:pt x="951" y="725"/>
                    <a:pt x="951" y="789"/>
                  </a:cubicBezTo>
                  <a:cubicBezTo>
                    <a:pt x="951" y="1105"/>
                    <a:pt x="951" y="1105"/>
                    <a:pt x="951" y="1105"/>
                  </a:cubicBezTo>
                  <a:cubicBezTo>
                    <a:pt x="837" y="1105"/>
                    <a:pt x="837" y="1105"/>
                    <a:pt x="837" y="1105"/>
                  </a:cubicBezTo>
                  <a:cubicBezTo>
                    <a:pt x="837" y="789"/>
                    <a:pt x="837" y="789"/>
                    <a:pt x="837" y="789"/>
                  </a:cubicBezTo>
                  <a:cubicBezTo>
                    <a:pt x="837" y="762"/>
                    <a:pt x="824" y="746"/>
                    <a:pt x="790" y="746"/>
                  </a:cubicBezTo>
                  <a:lnTo>
                    <a:pt x="696" y="7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6704013" y="865188"/>
              <a:ext cx="142875" cy="142875"/>
            </a:xfrm>
            <a:custGeom>
              <a:avLst/>
              <a:gdLst>
                <a:gd name="T0" fmla="*/ 45 w 91"/>
                <a:gd name="T1" fmla="*/ 91 h 91"/>
                <a:gd name="T2" fmla="*/ 0 w 91"/>
                <a:gd name="T3" fmla="*/ 46 h 91"/>
                <a:gd name="T4" fmla="*/ 45 w 91"/>
                <a:gd name="T5" fmla="*/ 0 h 91"/>
                <a:gd name="T6" fmla="*/ 91 w 91"/>
                <a:gd name="T7" fmla="*/ 46 h 91"/>
                <a:gd name="T8" fmla="*/ 45 w 91"/>
                <a:gd name="T9" fmla="*/ 91 h 91"/>
                <a:gd name="T10" fmla="*/ 45 w 91"/>
                <a:gd name="T11" fmla="*/ 7 h 91"/>
                <a:gd name="T12" fmla="*/ 7 w 91"/>
                <a:gd name="T13" fmla="*/ 46 h 91"/>
                <a:gd name="T14" fmla="*/ 45 w 91"/>
                <a:gd name="T15" fmla="*/ 83 h 91"/>
                <a:gd name="T16" fmla="*/ 83 w 91"/>
                <a:gd name="T17" fmla="*/ 46 h 91"/>
                <a:gd name="T18" fmla="*/ 45 w 91"/>
                <a:gd name="T19" fmla="*/ 7 h 91"/>
                <a:gd name="T20" fmla="*/ 66 w 91"/>
                <a:gd name="T21" fmla="*/ 73 h 91"/>
                <a:gd name="T22" fmla="*/ 57 w 91"/>
                <a:gd name="T23" fmla="*/ 73 h 91"/>
                <a:gd name="T24" fmla="*/ 55 w 91"/>
                <a:gd name="T25" fmla="*/ 72 h 91"/>
                <a:gd name="T26" fmla="*/ 44 w 91"/>
                <a:gd name="T27" fmla="*/ 52 h 91"/>
                <a:gd name="T28" fmla="*/ 42 w 91"/>
                <a:gd name="T29" fmla="*/ 51 h 91"/>
                <a:gd name="T30" fmla="*/ 39 w 91"/>
                <a:gd name="T31" fmla="*/ 51 h 91"/>
                <a:gd name="T32" fmla="*/ 37 w 91"/>
                <a:gd name="T33" fmla="*/ 51 h 91"/>
                <a:gd name="T34" fmla="*/ 37 w 91"/>
                <a:gd name="T35" fmla="*/ 71 h 91"/>
                <a:gd name="T36" fmla="*/ 35 w 91"/>
                <a:gd name="T37" fmla="*/ 73 h 91"/>
                <a:gd name="T38" fmla="*/ 27 w 91"/>
                <a:gd name="T39" fmla="*/ 73 h 91"/>
                <a:gd name="T40" fmla="*/ 25 w 91"/>
                <a:gd name="T41" fmla="*/ 71 h 91"/>
                <a:gd name="T42" fmla="*/ 25 w 91"/>
                <a:gd name="T43" fmla="*/ 21 h 91"/>
                <a:gd name="T44" fmla="*/ 29 w 91"/>
                <a:gd name="T45" fmla="*/ 17 h 91"/>
                <a:gd name="T46" fmla="*/ 43 w 91"/>
                <a:gd name="T47" fmla="*/ 16 h 91"/>
                <a:gd name="T48" fmla="*/ 65 w 91"/>
                <a:gd name="T49" fmla="*/ 34 h 91"/>
                <a:gd name="T50" fmla="*/ 65 w 91"/>
                <a:gd name="T51" fmla="*/ 35 h 91"/>
                <a:gd name="T52" fmla="*/ 55 w 91"/>
                <a:gd name="T53" fmla="*/ 49 h 91"/>
                <a:gd name="T54" fmla="*/ 67 w 91"/>
                <a:gd name="T55" fmla="*/ 70 h 91"/>
                <a:gd name="T56" fmla="*/ 67 w 91"/>
                <a:gd name="T57" fmla="*/ 71 h 91"/>
                <a:gd name="T58" fmla="*/ 66 w 91"/>
                <a:gd name="T59" fmla="*/ 73 h 91"/>
                <a:gd name="T60" fmla="*/ 54 w 91"/>
                <a:gd name="T61" fmla="*/ 34 h 91"/>
                <a:gd name="T62" fmla="*/ 44 w 91"/>
                <a:gd name="T63" fmla="*/ 26 h 91"/>
                <a:gd name="T64" fmla="*/ 38 w 91"/>
                <a:gd name="T65" fmla="*/ 26 h 91"/>
                <a:gd name="T66" fmla="*/ 36 w 91"/>
                <a:gd name="T67" fmla="*/ 26 h 91"/>
                <a:gd name="T68" fmla="*/ 36 w 91"/>
                <a:gd name="T69" fmla="*/ 42 h 91"/>
                <a:gd name="T70" fmla="*/ 44 w 91"/>
                <a:gd name="T71" fmla="*/ 42 h 91"/>
                <a:gd name="T72" fmla="*/ 54 w 91"/>
                <a:gd name="T73" fmla="*/ 35 h 91"/>
                <a:gd name="T74" fmla="*/ 54 w 91"/>
                <a:gd name="T75" fmla="*/ 3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cubicBezTo>
                    <a:pt x="20" y="91"/>
                    <a:pt x="0" y="71"/>
                    <a:pt x="0" y="46"/>
                  </a:cubicBezTo>
                  <a:cubicBezTo>
                    <a:pt x="0" y="20"/>
                    <a:pt x="20" y="0"/>
                    <a:pt x="45" y="0"/>
                  </a:cubicBezTo>
                  <a:cubicBezTo>
                    <a:pt x="71" y="0"/>
                    <a:pt x="91" y="20"/>
                    <a:pt x="91" y="46"/>
                  </a:cubicBezTo>
                  <a:cubicBezTo>
                    <a:pt x="91" y="71"/>
                    <a:pt x="71" y="91"/>
                    <a:pt x="45" y="91"/>
                  </a:cubicBezTo>
                  <a:close/>
                  <a:moveTo>
                    <a:pt x="45" y="7"/>
                  </a:moveTo>
                  <a:cubicBezTo>
                    <a:pt x="24" y="7"/>
                    <a:pt x="7" y="25"/>
                    <a:pt x="7" y="46"/>
                  </a:cubicBezTo>
                  <a:cubicBezTo>
                    <a:pt x="7" y="66"/>
                    <a:pt x="24" y="83"/>
                    <a:pt x="45" y="83"/>
                  </a:cubicBezTo>
                  <a:cubicBezTo>
                    <a:pt x="66" y="83"/>
                    <a:pt x="83" y="66"/>
                    <a:pt x="83" y="46"/>
                  </a:cubicBezTo>
                  <a:cubicBezTo>
                    <a:pt x="83" y="25"/>
                    <a:pt x="66" y="7"/>
                    <a:pt x="45" y="7"/>
                  </a:cubicBezTo>
                  <a:close/>
                  <a:moveTo>
                    <a:pt x="66" y="73"/>
                  </a:moveTo>
                  <a:cubicBezTo>
                    <a:pt x="57" y="73"/>
                    <a:pt x="57" y="73"/>
                    <a:pt x="57" y="73"/>
                  </a:cubicBezTo>
                  <a:cubicBezTo>
                    <a:pt x="56" y="73"/>
                    <a:pt x="56" y="72"/>
                    <a:pt x="55" y="7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3" y="52"/>
                    <a:pt x="42" y="51"/>
                    <a:pt x="42" y="51"/>
                  </a:cubicBezTo>
                  <a:cubicBezTo>
                    <a:pt x="42" y="51"/>
                    <a:pt x="40" y="51"/>
                    <a:pt x="39" y="51"/>
                  </a:cubicBezTo>
                  <a:cubicBezTo>
                    <a:pt x="38" y="51"/>
                    <a:pt x="37" y="51"/>
                    <a:pt x="37" y="5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7" y="72"/>
                    <a:pt x="36" y="73"/>
                    <a:pt x="35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6" y="73"/>
                    <a:pt x="25" y="72"/>
                    <a:pt x="25" y="7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18"/>
                    <a:pt x="26" y="17"/>
                    <a:pt x="29" y="17"/>
                  </a:cubicBezTo>
                  <a:cubicBezTo>
                    <a:pt x="31" y="16"/>
                    <a:pt x="39" y="16"/>
                    <a:pt x="43" y="16"/>
                  </a:cubicBezTo>
                  <a:cubicBezTo>
                    <a:pt x="57" y="16"/>
                    <a:pt x="65" y="20"/>
                    <a:pt x="65" y="34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5" y="43"/>
                    <a:pt x="61" y="47"/>
                    <a:pt x="55" y="49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67" y="70"/>
                    <a:pt x="67" y="71"/>
                    <a:pt x="67" y="71"/>
                  </a:cubicBezTo>
                  <a:cubicBezTo>
                    <a:pt x="67" y="72"/>
                    <a:pt x="67" y="73"/>
                    <a:pt x="66" y="73"/>
                  </a:cubicBezTo>
                  <a:close/>
                  <a:moveTo>
                    <a:pt x="54" y="34"/>
                  </a:moveTo>
                  <a:cubicBezTo>
                    <a:pt x="54" y="28"/>
                    <a:pt x="51" y="26"/>
                    <a:pt x="44" y="26"/>
                  </a:cubicBezTo>
                  <a:cubicBezTo>
                    <a:pt x="43" y="26"/>
                    <a:pt x="40" y="26"/>
                    <a:pt x="38" y="26"/>
                  </a:cubicBezTo>
                  <a:cubicBezTo>
                    <a:pt x="37" y="26"/>
                    <a:pt x="37" y="26"/>
                    <a:pt x="36" y="26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7" y="42"/>
                    <a:pt x="43" y="42"/>
                    <a:pt x="44" y="42"/>
                  </a:cubicBezTo>
                  <a:cubicBezTo>
                    <a:pt x="51" y="42"/>
                    <a:pt x="54" y="40"/>
                    <a:pt x="54" y="35"/>
                  </a:cubicBezTo>
                  <a:lnTo>
                    <a:pt x="5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</p:grpSp>
    </p:spTree>
    <p:extLst>
      <p:ext uri="{BB962C8B-B14F-4D97-AF65-F5344CB8AC3E}">
        <p14:creationId xmlns:p14="http://schemas.microsoft.com/office/powerpoint/2010/main" val="35781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Linear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4688" y="2479423"/>
            <a:ext cx="8212886" cy="1102519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6500" b="0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65pt Intel Clear pro Title</a:t>
            </a:r>
            <a:br>
              <a:rPr lang="en-US" dirty="0"/>
            </a:br>
            <a:r>
              <a:rPr lang="en-US" dirty="0"/>
              <a:t>with Linear gradient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4" y="3493008"/>
            <a:ext cx="6330212" cy="92536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0" i="0" baseline="0">
                <a:solidFill>
                  <a:schemeClr val="accent3"/>
                </a:solidFill>
                <a:latin typeface="Intel Clear"/>
                <a:cs typeface="Intel Clear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  <p:pic>
        <p:nvPicPr>
          <p:cNvPr id="5" name="Picture 4" descr="int_experience_hrz_wht_rgb_1500.png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94" y="389229"/>
            <a:ext cx="2121766" cy="88728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05160" y="4907173"/>
            <a:ext cx="2301912" cy="10971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713" dirty="0">
                <a:solidFill>
                  <a:schemeClr val="bg1"/>
                </a:solidFill>
              </a:rPr>
              <a:t>Intel Confidential</a:t>
            </a:r>
            <a:r>
              <a:rPr lang="en-US" sz="713" baseline="0" dirty="0">
                <a:solidFill>
                  <a:schemeClr val="bg1"/>
                </a:solidFill>
              </a:rPr>
              <a:t>  |  Internal Use Only  </a:t>
            </a:r>
            <a:r>
              <a:rPr lang="en-US" sz="713" baseline="0" dirty="0">
                <a:solidFill>
                  <a:srgbClr val="FF0000"/>
                </a:solidFill>
              </a:rPr>
              <a:t>(DO NOT SHARE)</a:t>
            </a:r>
            <a:endParaRPr lang="en-US" sz="71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9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/>
            <a:fld id="{EE2556C5-CE8C-6547-B838-EA80C61A4AF7}" type="slidenum">
              <a:rPr lang="en-US" smtClean="0">
                <a:solidFill>
                  <a:prstClr val="white"/>
                </a:solidFill>
              </a:rPr>
              <a:pPr defTabSz="457189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12245"/>
            <a:ext cx="9144000" cy="93795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9421" y="85296"/>
            <a:ext cx="7886700" cy="798232"/>
          </a:xfrm>
        </p:spPr>
        <p:txBody>
          <a:bodyPr>
            <a:normAutofit/>
          </a:bodyPr>
          <a:lstStyle>
            <a:lvl1pPr>
              <a:defRPr sz="4050">
                <a:solidFill>
                  <a:schemeClr val="bg1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84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/>
            <a:fld id="{EE2556C5-CE8C-6547-B838-EA80C61A4AF7}" type="slidenum">
              <a:rPr lang="en-US" smtClean="0">
                <a:solidFill>
                  <a:prstClr val="white"/>
                </a:solidFill>
              </a:rPr>
              <a:pPr defTabSz="457189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0034" y="169307"/>
            <a:ext cx="8603933" cy="927021"/>
          </a:xfrm>
          <a:ln w="38100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134541" indent="0">
              <a:spcBef>
                <a:spcPts val="0"/>
              </a:spcBef>
              <a:spcAft>
                <a:spcPts val="0"/>
              </a:spcAft>
              <a:defRPr sz="4050">
                <a:solidFill>
                  <a:schemeClr val="tx2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982551" y="266461"/>
            <a:ext cx="160022" cy="73271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1427" y="266461"/>
            <a:ext cx="160022" cy="73271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401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/>
            <a:fld id="{EE2556C5-CE8C-6547-B838-EA80C61A4AF7}" type="slidenum">
              <a:rPr lang="en-US" smtClean="0">
                <a:solidFill>
                  <a:prstClr val="white"/>
                </a:solidFill>
              </a:rPr>
              <a:pPr defTabSz="457189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0034" y="284560"/>
            <a:ext cx="8603933" cy="772716"/>
          </a:xfrm>
          <a:solidFill>
            <a:schemeClr val="bg1">
              <a:lumMod val="75000"/>
            </a:schemeClr>
          </a:solidFill>
          <a:ln w="38100">
            <a:noFill/>
          </a:ln>
        </p:spPr>
        <p:txBody>
          <a:bodyPr>
            <a:normAutofit/>
          </a:bodyPr>
          <a:lstStyle>
            <a:lvl1pPr marL="134541" indent="0">
              <a:defRPr sz="4050">
                <a:solidFill>
                  <a:schemeClr val="tx2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54544" y="159544"/>
            <a:ext cx="8834914" cy="4445114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776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sz="4050" b="0" i="0" baseline="0">
                <a:solidFill>
                  <a:schemeClr val="tx2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55614" y="1203326"/>
            <a:ext cx="8228012" cy="3425825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9556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4" y="1203325"/>
            <a:ext cx="4006851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sz="4050" b="0" i="0" baseline="0">
                <a:solidFill>
                  <a:schemeClr val="tx2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830764" y="943430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>
                <a:latin typeface="Intel Clear"/>
              </a:defRPr>
            </a:lvl1pPr>
          </a:lstStyle>
          <a:p>
            <a:endParaRPr lang="en-US" sz="1100" dirty="0">
              <a:latin typeface="Arial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30764" y="2843898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>
                <a:latin typeface="Intel Clear"/>
              </a:defRPr>
            </a:lvl1pPr>
          </a:lstStyle>
          <a:p>
            <a:endParaRPr lang="en-US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17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5613" y="1203325"/>
            <a:ext cx="8228013" cy="3425825"/>
          </a:xfrm>
        </p:spPr>
        <p:txBody>
          <a:bodyPr anchor="ctr" anchorCtr="0"/>
          <a:lstStyle>
            <a:lvl1pPr marL="190500" indent="-190500">
              <a:defRPr sz="36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 marL="417513" indent="-225425">
              <a:buFont typeface="Intel Clear" pitchFamily="34" charset="0"/>
              <a:buChar char="–"/>
              <a:defRPr sz="1200" baseline="0">
                <a:latin typeface="+mn-lt"/>
                <a:cs typeface="Arial" panose="020B0604020202020204" pitchFamily="34" charset="0"/>
              </a:defRPr>
            </a:lvl2pPr>
            <a:lvl3pPr marL="685800" indent="-228600">
              <a:buFont typeface="Intel Clear" pitchFamily="34" charset="0"/>
              <a:buChar char="–"/>
              <a:defRPr sz="1200">
                <a:latin typeface="+mn-lt"/>
              </a:defRPr>
            </a:lvl3pPr>
            <a:lvl4pPr>
              <a:buFont typeface="Intel Clear" pitchFamily="34" charset="0"/>
              <a:buChar char="–"/>
              <a:defRPr sz="1100">
                <a:latin typeface="+mn-lt"/>
              </a:defRPr>
            </a:lvl4pPr>
            <a:lvl5pPr>
              <a:buFont typeface="Intel Clear" pitchFamily="34" charset="0"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“36pt Intel Clear Bold Text”</a:t>
            </a:r>
          </a:p>
          <a:p>
            <a:pPr lvl="1"/>
            <a:r>
              <a:rPr lang="en-US" dirty="0" err="1"/>
              <a:t>12pt</a:t>
            </a:r>
            <a:r>
              <a:rPr lang="en-US" dirty="0"/>
              <a:t> Attribution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304982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4" y="1203325"/>
            <a:ext cx="4006851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78363" y="1203325"/>
            <a:ext cx="4005264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sz="4050" b="0" i="0" baseline="0">
                <a:solidFill>
                  <a:schemeClr val="tx2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12700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2108062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400" b="0" cap="none" spc="0" baseline="0">
                <a:solidFill>
                  <a:schemeClr val="tx2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</a:t>
            </a:r>
            <a:br>
              <a:rPr lang="en-US" dirty="0"/>
            </a:br>
            <a:r>
              <a:rPr lang="en-US" dirty="0"/>
              <a:t>white section break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3241150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baseline="0">
                <a:solidFill>
                  <a:schemeClr val="accent2"/>
                </a:solidFill>
                <a:latin typeface="+mn-lt"/>
                <a:cs typeface="Intel Clear" panose="020B0604020203020204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Section Break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5613" y="2108062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400" b="0" cap="none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</a:t>
            </a:r>
            <a:br>
              <a:rPr lang="en-US" dirty="0"/>
            </a:br>
            <a:r>
              <a:rPr lang="en-US" dirty="0"/>
              <a:t>blue section break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455613" y="3241150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</p:spTree>
    <p:extLst>
      <p:ext uri="{BB962C8B-B14F-4D97-AF65-F5344CB8AC3E}">
        <p14:creationId xmlns:p14="http://schemas.microsoft.com/office/powerpoint/2010/main" val="7908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sz="4050" b="0" i="0" baseline="0">
                <a:solidFill>
                  <a:schemeClr val="tx2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26818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4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Cover Radial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.psf\Home\Desktop\Intel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7433" y="1875130"/>
            <a:ext cx="2108795" cy="13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9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ack Cover Radial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_experience_hrz_wht_rgb_30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779" y="1874822"/>
            <a:ext cx="3646443" cy="151449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05160" y="4907173"/>
            <a:ext cx="2301912" cy="10971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713" dirty="0">
                <a:solidFill>
                  <a:schemeClr val="bg1"/>
                </a:solidFill>
              </a:rPr>
              <a:t>Intel Confidential</a:t>
            </a:r>
            <a:r>
              <a:rPr lang="en-US" sz="713" baseline="0" dirty="0">
                <a:solidFill>
                  <a:schemeClr val="bg1"/>
                </a:solidFill>
              </a:rPr>
              <a:t>  |  Internal Use Only  </a:t>
            </a:r>
            <a:r>
              <a:rPr lang="en-US" sz="713" baseline="0" dirty="0">
                <a:solidFill>
                  <a:srgbClr val="FF0000"/>
                </a:solidFill>
              </a:rPr>
              <a:t>(DO NOT SHARE)</a:t>
            </a:r>
            <a:endParaRPr lang="en-US" sz="71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8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ed Text">
  <p:cSld name="1_Title and Bulleted Text">
    <p:spTree>
      <p:nvGrpSpPr>
        <p:cNvPr id="1" name="Shape 4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3" name="Google Shape;4133;p42"/>
          <p:cNvSpPr txBox="1">
            <a:spLocks noGrp="1"/>
          </p:cNvSpPr>
          <p:nvPr>
            <p:ph type="sldNum" idx="12"/>
          </p:nvPr>
        </p:nvSpPr>
        <p:spPr>
          <a:xfrm>
            <a:off x="6872352" y="482438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34" name="Google Shape;4134;p42"/>
          <p:cNvSpPr txBox="1">
            <a:spLocks noGrp="1"/>
          </p:cNvSpPr>
          <p:nvPr>
            <p:ph type="title"/>
          </p:nvPr>
        </p:nvSpPr>
        <p:spPr>
          <a:xfrm>
            <a:off x="455613" y="308848"/>
            <a:ext cx="8229600" cy="8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135" name="Google Shape;4135;p42"/>
          <p:cNvSpPr txBox="1">
            <a:spLocks noGrp="1"/>
          </p:cNvSpPr>
          <p:nvPr>
            <p:ph type="body" idx="1"/>
          </p:nvPr>
        </p:nvSpPr>
        <p:spPr>
          <a:xfrm>
            <a:off x="455613" y="1203325"/>
            <a:ext cx="8228100" cy="34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1C5"/>
              </a:buClr>
              <a:buSzPts val="1100"/>
              <a:buFont typeface="Noto Sans Symbols"/>
              <a:buNone/>
              <a:defRPr sz="1800" b="0" i="0" u="none" strike="noStrike" cap="none">
                <a:solidFill>
                  <a:srgbClr val="0071C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5968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2108062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4000" b="0" cap="none" spc="0" baseline="0">
                <a:solidFill>
                  <a:schemeClr val="tx2">
                    <a:alpha val="9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40pt Intel Clear Pro</a:t>
            </a:r>
            <a:br>
              <a:rPr lang="en-US" dirty="0"/>
            </a:br>
            <a:r>
              <a:rPr lang="en-US" dirty="0"/>
              <a:t>white section break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3241150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baseline="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5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Section Break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5613" y="2108062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4000" b="0" cap="none" spc="0" baseline="0">
                <a:solidFill>
                  <a:schemeClr val="bg1">
                    <a:alpha val="9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40pt Intel Clear Pro</a:t>
            </a:r>
            <a:br>
              <a:rPr lang="en-US" dirty="0"/>
            </a:br>
            <a:r>
              <a:rPr lang="en-US" dirty="0"/>
              <a:t>blue section break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455613" y="3241150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i="0" baseline="0">
                <a:solidFill>
                  <a:srgbClr val="F3D5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</p:spTree>
    <p:extLst>
      <p:ext uri="{BB962C8B-B14F-4D97-AF65-F5344CB8AC3E}">
        <p14:creationId xmlns:p14="http://schemas.microsoft.com/office/powerpoint/2010/main" val="360766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215208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Cover Radial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.psf\Home\Desktop\Inte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7432" y="1875130"/>
            <a:ext cx="2108795" cy="13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23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ack Cover Radial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_experience_hrz_wht_rgb_30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779" y="1874822"/>
            <a:ext cx="3646443" cy="151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6FA8DC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14554">
            <a:off x="-60919" y="3963563"/>
            <a:ext cx="1084969" cy="108496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/>
          <p:nvPr/>
        </p:nvSpPr>
        <p:spPr>
          <a:xfrm>
            <a:off x="4272173" y="4226985"/>
            <a:ext cx="132241" cy="95005"/>
          </a:xfrm>
          <a:custGeom>
            <a:avLst/>
            <a:gdLst/>
            <a:ahLst/>
            <a:cxnLst/>
            <a:rect l="l" t="t" r="r" b="b"/>
            <a:pathLst>
              <a:path w="2324" h="2223" extrusionOk="0">
                <a:moveTo>
                  <a:pt x="1919" y="202"/>
                </a:moveTo>
                <a:lnTo>
                  <a:pt x="1953" y="573"/>
                </a:lnTo>
                <a:lnTo>
                  <a:pt x="2020" y="943"/>
                </a:lnTo>
                <a:lnTo>
                  <a:pt x="2088" y="1381"/>
                </a:lnTo>
                <a:lnTo>
                  <a:pt x="2155" y="1818"/>
                </a:lnTo>
                <a:lnTo>
                  <a:pt x="1953" y="1818"/>
                </a:lnTo>
                <a:lnTo>
                  <a:pt x="1785" y="1852"/>
                </a:lnTo>
                <a:lnTo>
                  <a:pt x="1414" y="1919"/>
                </a:lnTo>
                <a:lnTo>
                  <a:pt x="943" y="1987"/>
                </a:lnTo>
                <a:lnTo>
                  <a:pt x="707" y="2020"/>
                </a:lnTo>
                <a:lnTo>
                  <a:pt x="472" y="2088"/>
                </a:lnTo>
                <a:lnTo>
                  <a:pt x="371" y="1650"/>
                </a:lnTo>
                <a:lnTo>
                  <a:pt x="270" y="1179"/>
                </a:lnTo>
                <a:lnTo>
                  <a:pt x="202" y="808"/>
                </a:lnTo>
                <a:lnTo>
                  <a:pt x="101" y="438"/>
                </a:lnTo>
                <a:lnTo>
                  <a:pt x="1010" y="337"/>
                </a:lnTo>
                <a:lnTo>
                  <a:pt x="1919" y="202"/>
                </a:lnTo>
                <a:close/>
                <a:moveTo>
                  <a:pt x="1886" y="0"/>
                </a:moveTo>
                <a:lnTo>
                  <a:pt x="977" y="135"/>
                </a:lnTo>
                <a:lnTo>
                  <a:pt x="68" y="270"/>
                </a:lnTo>
                <a:lnTo>
                  <a:pt x="34" y="303"/>
                </a:lnTo>
                <a:lnTo>
                  <a:pt x="0" y="371"/>
                </a:lnTo>
                <a:lnTo>
                  <a:pt x="0" y="606"/>
                </a:lnTo>
                <a:lnTo>
                  <a:pt x="34" y="808"/>
                </a:lnTo>
                <a:lnTo>
                  <a:pt x="101" y="1212"/>
                </a:lnTo>
                <a:lnTo>
                  <a:pt x="202" y="1717"/>
                </a:lnTo>
                <a:lnTo>
                  <a:pt x="270" y="1953"/>
                </a:lnTo>
                <a:lnTo>
                  <a:pt x="371" y="2189"/>
                </a:lnTo>
                <a:lnTo>
                  <a:pt x="404" y="2222"/>
                </a:lnTo>
                <a:lnTo>
                  <a:pt x="674" y="2222"/>
                </a:lnTo>
                <a:lnTo>
                  <a:pt x="876" y="2189"/>
                </a:lnTo>
                <a:lnTo>
                  <a:pt x="1313" y="2121"/>
                </a:lnTo>
                <a:lnTo>
                  <a:pt x="1751" y="2088"/>
                </a:lnTo>
                <a:lnTo>
                  <a:pt x="1987" y="2054"/>
                </a:lnTo>
                <a:lnTo>
                  <a:pt x="2189" y="1987"/>
                </a:lnTo>
                <a:lnTo>
                  <a:pt x="2290" y="1987"/>
                </a:lnTo>
                <a:lnTo>
                  <a:pt x="2323" y="1953"/>
                </a:lnTo>
                <a:lnTo>
                  <a:pt x="2323" y="1717"/>
                </a:lnTo>
                <a:lnTo>
                  <a:pt x="2290" y="1482"/>
                </a:lnTo>
                <a:lnTo>
                  <a:pt x="2222" y="1044"/>
                </a:lnTo>
                <a:lnTo>
                  <a:pt x="2155" y="539"/>
                </a:lnTo>
                <a:lnTo>
                  <a:pt x="2088" y="303"/>
                </a:lnTo>
                <a:lnTo>
                  <a:pt x="1987" y="68"/>
                </a:lnTo>
                <a:lnTo>
                  <a:pt x="1953" y="34"/>
                </a:lnTo>
                <a:lnTo>
                  <a:pt x="18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4"/>
          <p:cNvSpPr/>
          <p:nvPr/>
        </p:nvSpPr>
        <p:spPr>
          <a:xfrm>
            <a:off x="-37625" y="2731137"/>
            <a:ext cx="232688" cy="57610"/>
          </a:xfrm>
          <a:custGeom>
            <a:avLst/>
            <a:gdLst/>
            <a:ahLst/>
            <a:cxnLst/>
            <a:rect l="l" t="t" r="r" b="b"/>
            <a:pathLst>
              <a:path w="4748" h="1348" extrusionOk="0">
                <a:moveTo>
                  <a:pt x="4714" y="1"/>
                </a:moveTo>
                <a:lnTo>
                  <a:pt x="3737" y="203"/>
                </a:lnTo>
                <a:lnTo>
                  <a:pt x="2727" y="438"/>
                </a:lnTo>
                <a:lnTo>
                  <a:pt x="1751" y="708"/>
                </a:lnTo>
                <a:lnTo>
                  <a:pt x="774" y="943"/>
                </a:lnTo>
                <a:lnTo>
                  <a:pt x="0" y="1112"/>
                </a:lnTo>
                <a:lnTo>
                  <a:pt x="0" y="1347"/>
                </a:lnTo>
                <a:lnTo>
                  <a:pt x="1313" y="1044"/>
                </a:lnTo>
                <a:lnTo>
                  <a:pt x="2188" y="842"/>
                </a:lnTo>
                <a:lnTo>
                  <a:pt x="3064" y="640"/>
                </a:lnTo>
                <a:lnTo>
                  <a:pt x="3905" y="371"/>
                </a:lnTo>
                <a:lnTo>
                  <a:pt x="4343" y="236"/>
                </a:lnTo>
                <a:lnTo>
                  <a:pt x="4747" y="68"/>
                </a:lnTo>
                <a:lnTo>
                  <a:pt x="4747" y="34"/>
                </a:lnTo>
                <a:lnTo>
                  <a:pt x="471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4180219" y="4134886"/>
            <a:ext cx="132241" cy="97869"/>
          </a:xfrm>
          <a:custGeom>
            <a:avLst/>
            <a:gdLst/>
            <a:ahLst/>
            <a:cxnLst/>
            <a:rect l="l" t="t" r="r" b="b"/>
            <a:pathLst>
              <a:path w="2324" h="2290" extrusionOk="0">
                <a:moveTo>
                  <a:pt x="1987" y="0"/>
                </a:moveTo>
                <a:lnTo>
                  <a:pt x="1953" y="34"/>
                </a:lnTo>
                <a:lnTo>
                  <a:pt x="1953" y="101"/>
                </a:lnTo>
                <a:lnTo>
                  <a:pt x="1448" y="101"/>
                </a:lnTo>
                <a:lnTo>
                  <a:pt x="943" y="169"/>
                </a:lnTo>
                <a:lnTo>
                  <a:pt x="505" y="202"/>
                </a:lnTo>
                <a:lnTo>
                  <a:pt x="270" y="236"/>
                </a:lnTo>
                <a:lnTo>
                  <a:pt x="202" y="270"/>
                </a:lnTo>
                <a:lnTo>
                  <a:pt x="101" y="337"/>
                </a:lnTo>
                <a:lnTo>
                  <a:pt x="270" y="404"/>
                </a:lnTo>
                <a:lnTo>
                  <a:pt x="472" y="404"/>
                </a:lnTo>
                <a:lnTo>
                  <a:pt x="842" y="371"/>
                </a:lnTo>
                <a:lnTo>
                  <a:pt x="1381" y="337"/>
                </a:lnTo>
                <a:lnTo>
                  <a:pt x="1953" y="270"/>
                </a:lnTo>
                <a:lnTo>
                  <a:pt x="1987" y="607"/>
                </a:lnTo>
                <a:lnTo>
                  <a:pt x="2020" y="943"/>
                </a:lnTo>
                <a:lnTo>
                  <a:pt x="2088" y="1381"/>
                </a:lnTo>
                <a:lnTo>
                  <a:pt x="2121" y="1583"/>
                </a:lnTo>
                <a:lnTo>
                  <a:pt x="2189" y="1785"/>
                </a:lnTo>
                <a:lnTo>
                  <a:pt x="2155" y="1785"/>
                </a:lnTo>
                <a:lnTo>
                  <a:pt x="1280" y="1920"/>
                </a:lnTo>
                <a:lnTo>
                  <a:pt x="808" y="1987"/>
                </a:lnTo>
                <a:lnTo>
                  <a:pt x="404" y="2122"/>
                </a:lnTo>
                <a:lnTo>
                  <a:pt x="303" y="1684"/>
                </a:lnTo>
                <a:lnTo>
                  <a:pt x="236" y="1246"/>
                </a:lnTo>
                <a:lnTo>
                  <a:pt x="202" y="775"/>
                </a:lnTo>
                <a:lnTo>
                  <a:pt x="169" y="573"/>
                </a:lnTo>
                <a:lnTo>
                  <a:pt x="101" y="371"/>
                </a:lnTo>
                <a:lnTo>
                  <a:pt x="68" y="371"/>
                </a:lnTo>
                <a:lnTo>
                  <a:pt x="34" y="505"/>
                </a:lnTo>
                <a:lnTo>
                  <a:pt x="0" y="640"/>
                </a:lnTo>
                <a:lnTo>
                  <a:pt x="0" y="977"/>
                </a:lnTo>
                <a:lnTo>
                  <a:pt x="101" y="1583"/>
                </a:lnTo>
                <a:lnTo>
                  <a:pt x="135" y="1785"/>
                </a:lnTo>
                <a:lnTo>
                  <a:pt x="135" y="1987"/>
                </a:lnTo>
                <a:lnTo>
                  <a:pt x="169" y="2088"/>
                </a:lnTo>
                <a:lnTo>
                  <a:pt x="236" y="2189"/>
                </a:lnTo>
                <a:lnTo>
                  <a:pt x="270" y="2256"/>
                </a:lnTo>
                <a:lnTo>
                  <a:pt x="371" y="2290"/>
                </a:lnTo>
                <a:lnTo>
                  <a:pt x="404" y="2256"/>
                </a:lnTo>
                <a:lnTo>
                  <a:pt x="438" y="2223"/>
                </a:lnTo>
                <a:lnTo>
                  <a:pt x="876" y="2223"/>
                </a:lnTo>
                <a:lnTo>
                  <a:pt x="1313" y="2155"/>
                </a:lnTo>
                <a:lnTo>
                  <a:pt x="2189" y="1987"/>
                </a:lnTo>
                <a:lnTo>
                  <a:pt x="2256" y="1953"/>
                </a:lnTo>
                <a:lnTo>
                  <a:pt x="2290" y="1987"/>
                </a:lnTo>
                <a:lnTo>
                  <a:pt x="2323" y="1953"/>
                </a:lnTo>
                <a:lnTo>
                  <a:pt x="2323" y="1718"/>
                </a:lnTo>
                <a:lnTo>
                  <a:pt x="2290" y="1482"/>
                </a:lnTo>
                <a:lnTo>
                  <a:pt x="2222" y="1044"/>
                </a:lnTo>
                <a:lnTo>
                  <a:pt x="2155" y="539"/>
                </a:lnTo>
                <a:lnTo>
                  <a:pt x="2121" y="270"/>
                </a:lnTo>
                <a:lnTo>
                  <a:pt x="2054" y="34"/>
                </a:lnTo>
                <a:lnTo>
                  <a:pt x="20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-37625" y="2666390"/>
            <a:ext cx="229355" cy="61927"/>
          </a:xfrm>
          <a:custGeom>
            <a:avLst/>
            <a:gdLst/>
            <a:ahLst/>
            <a:cxnLst/>
            <a:rect l="l" t="t" r="r" b="b"/>
            <a:pathLst>
              <a:path w="4680" h="1449" extrusionOk="0">
                <a:moveTo>
                  <a:pt x="4646" y="0"/>
                </a:moveTo>
                <a:lnTo>
                  <a:pt x="4209" y="68"/>
                </a:lnTo>
                <a:lnTo>
                  <a:pt x="3737" y="169"/>
                </a:lnTo>
                <a:lnTo>
                  <a:pt x="2828" y="371"/>
                </a:lnTo>
                <a:lnTo>
                  <a:pt x="1044" y="909"/>
                </a:lnTo>
                <a:lnTo>
                  <a:pt x="0" y="1145"/>
                </a:lnTo>
                <a:lnTo>
                  <a:pt x="0" y="1448"/>
                </a:lnTo>
                <a:lnTo>
                  <a:pt x="1111" y="1145"/>
                </a:lnTo>
                <a:lnTo>
                  <a:pt x="2895" y="640"/>
                </a:lnTo>
                <a:lnTo>
                  <a:pt x="3804" y="371"/>
                </a:lnTo>
                <a:lnTo>
                  <a:pt x="4242" y="202"/>
                </a:lnTo>
                <a:lnTo>
                  <a:pt x="4680" y="34"/>
                </a:lnTo>
                <a:lnTo>
                  <a:pt x="468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-37621" y="2545531"/>
            <a:ext cx="220326" cy="40344"/>
          </a:xfrm>
          <a:custGeom>
            <a:avLst/>
            <a:gdLst/>
            <a:ahLst/>
            <a:cxnLst/>
            <a:rect l="l" t="t" r="r" b="b"/>
            <a:pathLst>
              <a:path w="3872" h="944" extrusionOk="0">
                <a:moveTo>
                  <a:pt x="3064" y="0"/>
                </a:moveTo>
                <a:lnTo>
                  <a:pt x="2323" y="135"/>
                </a:lnTo>
                <a:lnTo>
                  <a:pt x="1582" y="270"/>
                </a:lnTo>
                <a:lnTo>
                  <a:pt x="842" y="472"/>
                </a:lnTo>
                <a:lnTo>
                  <a:pt x="0" y="707"/>
                </a:lnTo>
                <a:lnTo>
                  <a:pt x="0" y="943"/>
                </a:lnTo>
                <a:lnTo>
                  <a:pt x="909" y="674"/>
                </a:lnTo>
                <a:lnTo>
                  <a:pt x="1616" y="505"/>
                </a:lnTo>
                <a:lnTo>
                  <a:pt x="2357" y="337"/>
                </a:lnTo>
                <a:lnTo>
                  <a:pt x="3838" y="34"/>
                </a:lnTo>
                <a:lnTo>
                  <a:pt x="3872" y="34"/>
                </a:lnTo>
                <a:lnTo>
                  <a:pt x="383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-37621" y="2578609"/>
            <a:ext cx="224196" cy="54747"/>
          </a:xfrm>
          <a:custGeom>
            <a:avLst/>
            <a:gdLst/>
            <a:ahLst/>
            <a:cxnLst/>
            <a:rect l="l" t="t" r="r" b="b"/>
            <a:pathLst>
              <a:path w="3940" h="1281" extrusionOk="0">
                <a:moveTo>
                  <a:pt x="3905" y="1"/>
                </a:moveTo>
                <a:lnTo>
                  <a:pt x="3535" y="68"/>
                </a:lnTo>
                <a:lnTo>
                  <a:pt x="3165" y="169"/>
                </a:lnTo>
                <a:lnTo>
                  <a:pt x="2390" y="371"/>
                </a:lnTo>
                <a:lnTo>
                  <a:pt x="909" y="842"/>
                </a:lnTo>
                <a:lnTo>
                  <a:pt x="0" y="1078"/>
                </a:lnTo>
                <a:lnTo>
                  <a:pt x="0" y="1280"/>
                </a:lnTo>
                <a:lnTo>
                  <a:pt x="976" y="1011"/>
                </a:lnTo>
                <a:lnTo>
                  <a:pt x="2458" y="607"/>
                </a:lnTo>
                <a:lnTo>
                  <a:pt x="3232" y="337"/>
                </a:lnTo>
                <a:lnTo>
                  <a:pt x="3569" y="203"/>
                </a:lnTo>
                <a:lnTo>
                  <a:pt x="3939" y="34"/>
                </a:lnTo>
                <a:lnTo>
                  <a:pt x="39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4040353" y="4484521"/>
            <a:ext cx="34540" cy="24531"/>
          </a:xfrm>
          <a:custGeom>
            <a:avLst/>
            <a:gdLst/>
            <a:ahLst/>
            <a:cxnLst/>
            <a:rect l="l" t="t" r="r" b="b"/>
            <a:pathLst>
              <a:path w="607" h="574" extrusionOk="0">
                <a:moveTo>
                  <a:pt x="34" y="1"/>
                </a:moveTo>
                <a:lnTo>
                  <a:pt x="0" y="68"/>
                </a:lnTo>
                <a:lnTo>
                  <a:pt x="34" y="102"/>
                </a:lnTo>
                <a:lnTo>
                  <a:pt x="169" y="169"/>
                </a:lnTo>
                <a:lnTo>
                  <a:pt x="337" y="203"/>
                </a:lnTo>
                <a:lnTo>
                  <a:pt x="135" y="438"/>
                </a:lnTo>
                <a:lnTo>
                  <a:pt x="101" y="472"/>
                </a:lnTo>
                <a:lnTo>
                  <a:pt x="135" y="540"/>
                </a:lnTo>
                <a:lnTo>
                  <a:pt x="202" y="573"/>
                </a:lnTo>
                <a:lnTo>
                  <a:pt x="236" y="540"/>
                </a:lnTo>
                <a:lnTo>
                  <a:pt x="404" y="405"/>
                </a:lnTo>
                <a:lnTo>
                  <a:pt x="573" y="236"/>
                </a:lnTo>
                <a:lnTo>
                  <a:pt x="606" y="203"/>
                </a:lnTo>
                <a:lnTo>
                  <a:pt x="606" y="135"/>
                </a:lnTo>
                <a:lnTo>
                  <a:pt x="573" y="102"/>
                </a:lnTo>
                <a:lnTo>
                  <a:pt x="539" y="68"/>
                </a:lnTo>
                <a:lnTo>
                  <a:pt x="303" y="34"/>
                </a:lnTo>
                <a:lnTo>
                  <a:pt x="16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4320028" y="4323358"/>
            <a:ext cx="126551" cy="97912"/>
          </a:xfrm>
          <a:custGeom>
            <a:avLst/>
            <a:gdLst/>
            <a:ahLst/>
            <a:cxnLst/>
            <a:rect l="l" t="t" r="r" b="b"/>
            <a:pathLst>
              <a:path w="2224" h="2291" extrusionOk="0">
                <a:moveTo>
                  <a:pt x="1920" y="169"/>
                </a:moveTo>
                <a:lnTo>
                  <a:pt x="1954" y="540"/>
                </a:lnTo>
                <a:lnTo>
                  <a:pt x="1987" y="944"/>
                </a:lnTo>
                <a:lnTo>
                  <a:pt x="2021" y="1381"/>
                </a:lnTo>
                <a:lnTo>
                  <a:pt x="2055" y="1853"/>
                </a:lnTo>
                <a:lnTo>
                  <a:pt x="1819" y="1853"/>
                </a:lnTo>
                <a:lnTo>
                  <a:pt x="1583" y="1886"/>
                </a:lnTo>
                <a:lnTo>
                  <a:pt x="1146" y="1954"/>
                </a:lnTo>
                <a:lnTo>
                  <a:pt x="742" y="1987"/>
                </a:lnTo>
                <a:lnTo>
                  <a:pt x="573" y="2055"/>
                </a:lnTo>
                <a:lnTo>
                  <a:pt x="405" y="2088"/>
                </a:lnTo>
                <a:lnTo>
                  <a:pt x="338" y="1651"/>
                </a:lnTo>
                <a:lnTo>
                  <a:pt x="270" y="1213"/>
                </a:lnTo>
                <a:lnTo>
                  <a:pt x="203" y="843"/>
                </a:lnTo>
                <a:lnTo>
                  <a:pt x="136" y="472"/>
                </a:lnTo>
                <a:lnTo>
                  <a:pt x="1045" y="338"/>
                </a:lnTo>
                <a:lnTo>
                  <a:pt x="1920" y="169"/>
                </a:lnTo>
                <a:close/>
                <a:moveTo>
                  <a:pt x="1920" y="1"/>
                </a:moveTo>
                <a:lnTo>
                  <a:pt x="1011" y="136"/>
                </a:lnTo>
                <a:lnTo>
                  <a:pt x="102" y="270"/>
                </a:lnTo>
                <a:lnTo>
                  <a:pt x="35" y="304"/>
                </a:lnTo>
                <a:lnTo>
                  <a:pt x="1" y="338"/>
                </a:lnTo>
                <a:lnTo>
                  <a:pt x="1" y="607"/>
                </a:lnTo>
                <a:lnTo>
                  <a:pt x="35" y="876"/>
                </a:lnTo>
                <a:lnTo>
                  <a:pt x="102" y="1381"/>
                </a:lnTo>
                <a:lnTo>
                  <a:pt x="169" y="1819"/>
                </a:lnTo>
                <a:lnTo>
                  <a:pt x="203" y="2021"/>
                </a:lnTo>
                <a:lnTo>
                  <a:pt x="270" y="2257"/>
                </a:lnTo>
                <a:lnTo>
                  <a:pt x="304" y="2290"/>
                </a:lnTo>
                <a:lnTo>
                  <a:pt x="371" y="2290"/>
                </a:lnTo>
                <a:lnTo>
                  <a:pt x="405" y="2257"/>
                </a:lnTo>
                <a:lnTo>
                  <a:pt x="607" y="2257"/>
                </a:lnTo>
                <a:lnTo>
                  <a:pt x="843" y="2223"/>
                </a:lnTo>
                <a:lnTo>
                  <a:pt x="1280" y="2122"/>
                </a:lnTo>
                <a:lnTo>
                  <a:pt x="1718" y="2088"/>
                </a:lnTo>
                <a:lnTo>
                  <a:pt x="1920" y="2021"/>
                </a:lnTo>
                <a:lnTo>
                  <a:pt x="2088" y="1987"/>
                </a:lnTo>
                <a:lnTo>
                  <a:pt x="2122" y="1954"/>
                </a:lnTo>
                <a:lnTo>
                  <a:pt x="2189" y="1954"/>
                </a:lnTo>
                <a:lnTo>
                  <a:pt x="2223" y="1920"/>
                </a:lnTo>
                <a:lnTo>
                  <a:pt x="2223" y="1651"/>
                </a:lnTo>
                <a:lnTo>
                  <a:pt x="2223" y="1415"/>
                </a:lnTo>
                <a:lnTo>
                  <a:pt x="2189" y="910"/>
                </a:lnTo>
                <a:lnTo>
                  <a:pt x="2122" y="472"/>
                </a:lnTo>
                <a:lnTo>
                  <a:pt x="2088" y="270"/>
                </a:lnTo>
                <a:lnTo>
                  <a:pt x="2021" y="68"/>
                </a:lnTo>
                <a:lnTo>
                  <a:pt x="1987" y="35"/>
                </a:lnTo>
                <a:lnTo>
                  <a:pt x="192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4178284" y="4339214"/>
            <a:ext cx="136054" cy="96459"/>
          </a:xfrm>
          <a:custGeom>
            <a:avLst/>
            <a:gdLst/>
            <a:ahLst/>
            <a:cxnLst/>
            <a:rect l="l" t="t" r="r" b="b"/>
            <a:pathLst>
              <a:path w="2391" h="2257" extrusionOk="0">
                <a:moveTo>
                  <a:pt x="1751" y="0"/>
                </a:moveTo>
                <a:lnTo>
                  <a:pt x="1516" y="34"/>
                </a:lnTo>
                <a:lnTo>
                  <a:pt x="1078" y="135"/>
                </a:lnTo>
                <a:lnTo>
                  <a:pt x="607" y="236"/>
                </a:lnTo>
                <a:lnTo>
                  <a:pt x="102" y="371"/>
                </a:lnTo>
                <a:lnTo>
                  <a:pt x="102" y="303"/>
                </a:lnTo>
                <a:lnTo>
                  <a:pt x="68" y="270"/>
                </a:lnTo>
                <a:lnTo>
                  <a:pt x="34" y="270"/>
                </a:lnTo>
                <a:lnTo>
                  <a:pt x="1" y="303"/>
                </a:lnTo>
                <a:lnTo>
                  <a:pt x="1" y="573"/>
                </a:lnTo>
                <a:lnTo>
                  <a:pt x="34" y="842"/>
                </a:lnTo>
                <a:lnTo>
                  <a:pt x="135" y="1347"/>
                </a:lnTo>
                <a:lnTo>
                  <a:pt x="169" y="1818"/>
                </a:lnTo>
                <a:lnTo>
                  <a:pt x="236" y="2020"/>
                </a:lnTo>
                <a:lnTo>
                  <a:pt x="304" y="2256"/>
                </a:lnTo>
                <a:lnTo>
                  <a:pt x="337" y="2256"/>
                </a:lnTo>
                <a:lnTo>
                  <a:pt x="371" y="2222"/>
                </a:lnTo>
                <a:lnTo>
                  <a:pt x="438" y="2256"/>
                </a:lnTo>
                <a:lnTo>
                  <a:pt x="1314" y="2155"/>
                </a:lnTo>
                <a:lnTo>
                  <a:pt x="1785" y="2054"/>
                </a:lnTo>
                <a:lnTo>
                  <a:pt x="2189" y="1953"/>
                </a:lnTo>
                <a:lnTo>
                  <a:pt x="2223" y="1987"/>
                </a:lnTo>
                <a:lnTo>
                  <a:pt x="2256" y="1987"/>
                </a:lnTo>
                <a:lnTo>
                  <a:pt x="2324" y="1919"/>
                </a:lnTo>
                <a:lnTo>
                  <a:pt x="2391" y="1852"/>
                </a:lnTo>
                <a:lnTo>
                  <a:pt x="2391" y="1751"/>
                </a:lnTo>
                <a:lnTo>
                  <a:pt x="2391" y="1650"/>
                </a:lnTo>
                <a:lnTo>
                  <a:pt x="2357" y="1414"/>
                </a:lnTo>
                <a:lnTo>
                  <a:pt x="2290" y="1246"/>
                </a:lnTo>
                <a:lnTo>
                  <a:pt x="2223" y="606"/>
                </a:lnTo>
                <a:lnTo>
                  <a:pt x="2122" y="303"/>
                </a:lnTo>
                <a:lnTo>
                  <a:pt x="2054" y="169"/>
                </a:lnTo>
                <a:lnTo>
                  <a:pt x="1987" y="68"/>
                </a:lnTo>
                <a:lnTo>
                  <a:pt x="1953" y="303"/>
                </a:lnTo>
                <a:lnTo>
                  <a:pt x="1953" y="505"/>
                </a:lnTo>
                <a:lnTo>
                  <a:pt x="2088" y="977"/>
                </a:lnTo>
                <a:lnTo>
                  <a:pt x="2155" y="1414"/>
                </a:lnTo>
                <a:lnTo>
                  <a:pt x="2189" y="1852"/>
                </a:lnTo>
                <a:lnTo>
                  <a:pt x="1751" y="1852"/>
                </a:lnTo>
                <a:lnTo>
                  <a:pt x="1280" y="1886"/>
                </a:lnTo>
                <a:lnTo>
                  <a:pt x="405" y="2054"/>
                </a:lnTo>
                <a:lnTo>
                  <a:pt x="371" y="1852"/>
                </a:lnTo>
                <a:lnTo>
                  <a:pt x="371" y="1616"/>
                </a:lnTo>
                <a:lnTo>
                  <a:pt x="270" y="1179"/>
                </a:lnTo>
                <a:lnTo>
                  <a:pt x="236" y="842"/>
                </a:lnTo>
                <a:lnTo>
                  <a:pt x="169" y="539"/>
                </a:lnTo>
                <a:lnTo>
                  <a:pt x="708" y="404"/>
                </a:lnTo>
                <a:lnTo>
                  <a:pt x="1246" y="270"/>
                </a:lnTo>
                <a:lnTo>
                  <a:pt x="1617" y="236"/>
                </a:lnTo>
                <a:lnTo>
                  <a:pt x="1819" y="169"/>
                </a:lnTo>
                <a:lnTo>
                  <a:pt x="1953" y="68"/>
                </a:lnTo>
                <a:lnTo>
                  <a:pt x="1852" y="34"/>
                </a:lnTo>
                <a:lnTo>
                  <a:pt x="175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4134242" y="4239935"/>
            <a:ext cx="132241" cy="107955"/>
          </a:xfrm>
          <a:custGeom>
            <a:avLst/>
            <a:gdLst/>
            <a:ahLst/>
            <a:cxnLst/>
            <a:rect l="l" t="t" r="r" b="b"/>
            <a:pathLst>
              <a:path w="2324" h="2526" extrusionOk="0">
                <a:moveTo>
                  <a:pt x="1953" y="169"/>
                </a:moveTo>
                <a:lnTo>
                  <a:pt x="1953" y="640"/>
                </a:lnTo>
                <a:lnTo>
                  <a:pt x="1987" y="1111"/>
                </a:lnTo>
                <a:lnTo>
                  <a:pt x="2054" y="1583"/>
                </a:lnTo>
                <a:lnTo>
                  <a:pt x="2155" y="2020"/>
                </a:lnTo>
                <a:lnTo>
                  <a:pt x="1751" y="2054"/>
                </a:lnTo>
                <a:lnTo>
                  <a:pt x="1347" y="2121"/>
                </a:lnTo>
                <a:lnTo>
                  <a:pt x="943" y="2155"/>
                </a:lnTo>
                <a:lnTo>
                  <a:pt x="505" y="2222"/>
                </a:lnTo>
                <a:lnTo>
                  <a:pt x="337" y="1313"/>
                </a:lnTo>
                <a:lnTo>
                  <a:pt x="169" y="404"/>
                </a:lnTo>
                <a:lnTo>
                  <a:pt x="606" y="404"/>
                </a:lnTo>
                <a:lnTo>
                  <a:pt x="1078" y="337"/>
                </a:lnTo>
                <a:lnTo>
                  <a:pt x="1953" y="169"/>
                </a:lnTo>
                <a:close/>
                <a:moveTo>
                  <a:pt x="1953" y="0"/>
                </a:moveTo>
                <a:lnTo>
                  <a:pt x="1044" y="135"/>
                </a:lnTo>
                <a:lnTo>
                  <a:pt x="573" y="202"/>
                </a:lnTo>
                <a:lnTo>
                  <a:pt x="101" y="270"/>
                </a:lnTo>
                <a:lnTo>
                  <a:pt x="68" y="303"/>
                </a:lnTo>
                <a:lnTo>
                  <a:pt x="68" y="337"/>
                </a:lnTo>
                <a:lnTo>
                  <a:pt x="34" y="371"/>
                </a:lnTo>
                <a:lnTo>
                  <a:pt x="0" y="404"/>
                </a:lnTo>
                <a:lnTo>
                  <a:pt x="34" y="909"/>
                </a:lnTo>
                <a:lnTo>
                  <a:pt x="135" y="1448"/>
                </a:lnTo>
                <a:lnTo>
                  <a:pt x="236" y="1953"/>
                </a:lnTo>
                <a:lnTo>
                  <a:pt x="371" y="2458"/>
                </a:lnTo>
                <a:lnTo>
                  <a:pt x="404" y="2492"/>
                </a:lnTo>
                <a:lnTo>
                  <a:pt x="472" y="2525"/>
                </a:lnTo>
                <a:lnTo>
                  <a:pt x="539" y="2458"/>
                </a:lnTo>
                <a:lnTo>
                  <a:pt x="573" y="2391"/>
                </a:lnTo>
                <a:lnTo>
                  <a:pt x="539" y="2323"/>
                </a:lnTo>
                <a:lnTo>
                  <a:pt x="943" y="2357"/>
                </a:lnTo>
                <a:lnTo>
                  <a:pt x="1381" y="2357"/>
                </a:lnTo>
                <a:lnTo>
                  <a:pt x="1785" y="2290"/>
                </a:lnTo>
                <a:lnTo>
                  <a:pt x="2189" y="2155"/>
                </a:lnTo>
                <a:lnTo>
                  <a:pt x="2222" y="2121"/>
                </a:lnTo>
                <a:lnTo>
                  <a:pt x="2222" y="2054"/>
                </a:lnTo>
                <a:lnTo>
                  <a:pt x="2290" y="2054"/>
                </a:lnTo>
                <a:lnTo>
                  <a:pt x="2290" y="2020"/>
                </a:lnTo>
                <a:lnTo>
                  <a:pt x="2323" y="1987"/>
                </a:lnTo>
                <a:lnTo>
                  <a:pt x="2290" y="1515"/>
                </a:lnTo>
                <a:lnTo>
                  <a:pt x="2222" y="1044"/>
                </a:lnTo>
                <a:lnTo>
                  <a:pt x="2121" y="606"/>
                </a:lnTo>
                <a:lnTo>
                  <a:pt x="2054" y="135"/>
                </a:lnTo>
                <a:lnTo>
                  <a:pt x="2054" y="101"/>
                </a:lnTo>
                <a:lnTo>
                  <a:pt x="2054" y="34"/>
                </a:lnTo>
                <a:lnTo>
                  <a:pt x="20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-37625" y="2833280"/>
            <a:ext cx="275569" cy="63380"/>
          </a:xfrm>
          <a:custGeom>
            <a:avLst/>
            <a:gdLst/>
            <a:ahLst/>
            <a:cxnLst/>
            <a:rect l="l" t="t" r="r" b="b"/>
            <a:pathLst>
              <a:path w="5623" h="1483" extrusionOk="0">
                <a:moveTo>
                  <a:pt x="5589" y="1"/>
                </a:moveTo>
                <a:lnTo>
                  <a:pt x="4646" y="304"/>
                </a:lnTo>
                <a:lnTo>
                  <a:pt x="3703" y="540"/>
                </a:lnTo>
                <a:lnTo>
                  <a:pt x="2761" y="775"/>
                </a:lnTo>
                <a:lnTo>
                  <a:pt x="1784" y="910"/>
                </a:lnTo>
                <a:lnTo>
                  <a:pt x="909" y="1045"/>
                </a:lnTo>
                <a:lnTo>
                  <a:pt x="0" y="1179"/>
                </a:lnTo>
                <a:lnTo>
                  <a:pt x="0" y="1482"/>
                </a:lnTo>
                <a:lnTo>
                  <a:pt x="909" y="1314"/>
                </a:lnTo>
                <a:lnTo>
                  <a:pt x="1852" y="1146"/>
                </a:lnTo>
                <a:lnTo>
                  <a:pt x="2828" y="1011"/>
                </a:lnTo>
                <a:lnTo>
                  <a:pt x="3333" y="944"/>
                </a:lnTo>
                <a:lnTo>
                  <a:pt x="3804" y="843"/>
                </a:lnTo>
                <a:lnTo>
                  <a:pt x="4310" y="708"/>
                </a:lnTo>
                <a:lnTo>
                  <a:pt x="4747" y="540"/>
                </a:lnTo>
                <a:lnTo>
                  <a:pt x="5185" y="304"/>
                </a:lnTo>
                <a:lnTo>
                  <a:pt x="5589" y="35"/>
                </a:lnTo>
                <a:lnTo>
                  <a:pt x="5623" y="35"/>
                </a:lnTo>
                <a:lnTo>
                  <a:pt x="55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3961827" y="4219762"/>
            <a:ext cx="28793" cy="28848"/>
          </a:xfrm>
          <a:custGeom>
            <a:avLst/>
            <a:gdLst/>
            <a:ahLst/>
            <a:cxnLst/>
            <a:rect l="l" t="t" r="r" b="b"/>
            <a:pathLst>
              <a:path w="506" h="675" extrusionOk="0">
                <a:moveTo>
                  <a:pt x="303" y="338"/>
                </a:moveTo>
                <a:lnTo>
                  <a:pt x="303" y="439"/>
                </a:lnTo>
                <a:lnTo>
                  <a:pt x="236" y="472"/>
                </a:lnTo>
                <a:lnTo>
                  <a:pt x="168" y="472"/>
                </a:lnTo>
                <a:lnTo>
                  <a:pt x="202" y="405"/>
                </a:lnTo>
                <a:lnTo>
                  <a:pt x="269" y="338"/>
                </a:lnTo>
                <a:close/>
                <a:moveTo>
                  <a:pt x="370" y="1"/>
                </a:moveTo>
                <a:lnTo>
                  <a:pt x="269" y="35"/>
                </a:lnTo>
                <a:lnTo>
                  <a:pt x="168" y="68"/>
                </a:lnTo>
                <a:lnTo>
                  <a:pt x="101" y="169"/>
                </a:lnTo>
                <a:lnTo>
                  <a:pt x="101" y="203"/>
                </a:lnTo>
                <a:lnTo>
                  <a:pt x="135" y="237"/>
                </a:lnTo>
                <a:lnTo>
                  <a:pt x="135" y="270"/>
                </a:lnTo>
                <a:lnTo>
                  <a:pt x="101" y="270"/>
                </a:lnTo>
                <a:lnTo>
                  <a:pt x="34" y="371"/>
                </a:lnTo>
                <a:lnTo>
                  <a:pt x="0" y="472"/>
                </a:lnTo>
                <a:lnTo>
                  <a:pt x="0" y="540"/>
                </a:lnTo>
                <a:lnTo>
                  <a:pt x="67" y="641"/>
                </a:lnTo>
                <a:lnTo>
                  <a:pt x="168" y="674"/>
                </a:lnTo>
                <a:lnTo>
                  <a:pt x="269" y="674"/>
                </a:lnTo>
                <a:lnTo>
                  <a:pt x="337" y="607"/>
                </a:lnTo>
                <a:lnTo>
                  <a:pt x="438" y="573"/>
                </a:lnTo>
                <a:lnTo>
                  <a:pt x="505" y="472"/>
                </a:lnTo>
                <a:lnTo>
                  <a:pt x="505" y="338"/>
                </a:lnTo>
                <a:lnTo>
                  <a:pt x="505" y="203"/>
                </a:lnTo>
                <a:lnTo>
                  <a:pt x="471" y="102"/>
                </a:lnTo>
                <a:lnTo>
                  <a:pt x="438" y="35"/>
                </a:lnTo>
                <a:lnTo>
                  <a:pt x="37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3904356" y="4163648"/>
            <a:ext cx="130307" cy="107955"/>
          </a:xfrm>
          <a:custGeom>
            <a:avLst/>
            <a:gdLst/>
            <a:ahLst/>
            <a:cxnLst/>
            <a:rect l="l" t="t" r="r" b="b"/>
            <a:pathLst>
              <a:path w="2290" h="2526" extrusionOk="0">
                <a:moveTo>
                  <a:pt x="1919" y="203"/>
                </a:moveTo>
                <a:lnTo>
                  <a:pt x="1919" y="641"/>
                </a:lnTo>
                <a:lnTo>
                  <a:pt x="1953" y="1112"/>
                </a:lnTo>
                <a:lnTo>
                  <a:pt x="2020" y="1583"/>
                </a:lnTo>
                <a:lnTo>
                  <a:pt x="2121" y="2021"/>
                </a:lnTo>
                <a:lnTo>
                  <a:pt x="2155" y="2055"/>
                </a:lnTo>
                <a:lnTo>
                  <a:pt x="2121" y="2055"/>
                </a:lnTo>
                <a:lnTo>
                  <a:pt x="1717" y="2088"/>
                </a:lnTo>
                <a:lnTo>
                  <a:pt x="1313" y="2122"/>
                </a:lnTo>
                <a:lnTo>
                  <a:pt x="909" y="2189"/>
                </a:lnTo>
                <a:lnTo>
                  <a:pt x="471" y="2223"/>
                </a:lnTo>
                <a:lnTo>
                  <a:pt x="303" y="1314"/>
                </a:lnTo>
                <a:lnTo>
                  <a:pt x="135" y="405"/>
                </a:lnTo>
                <a:lnTo>
                  <a:pt x="572" y="405"/>
                </a:lnTo>
                <a:lnTo>
                  <a:pt x="1044" y="338"/>
                </a:lnTo>
                <a:lnTo>
                  <a:pt x="1919" y="203"/>
                </a:lnTo>
                <a:close/>
                <a:moveTo>
                  <a:pt x="1919" y="1"/>
                </a:moveTo>
                <a:lnTo>
                  <a:pt x="1010" y="136"/>
                </a:lnTo>
                <a:lnTo>
                  <a:pt x="539" y="203"/>
                </a:lnTo>
                <a:lnTo>
                  <a:pt x="101" y="304"/>
                </a:lnTo>
                <a:lnTo>
                  <a:pt x="34" y="304"/>
                </a:lnTo>
                <a:lnTo>
                  <a:pt x="34" y="371"/>
                </a:lnTo>
                <a:lnTo>
                  <a:pt x="0" y="371"/>
                </a:lnTo>
                <a:lnTo>
                  <a:pt x="0" y="405"/>
                </a:lnTo>
                <a:lnTo>
                  <a:pt x="34" y="944"/>
                </a:lnTo>
                <a:lnTo>
                  <a:pt x="101" y="1449"/>
                </a:lnTo>
                <a:lnTo>
                  <a:pt x="202" y="1954"/>
                </a:lnTo>
                <a:lnTo>
                  <a:pt x="337" y="2459"/>
                </a:lnTo>
                <a:lnTo>
                  <a:pt x="404" y="2526"/>
                </a:lnTo>
                <a:lnTo>
                  <a:pt x="471" y="2526"/>
                </a:lnTo>
                <a:lnTo>
                  <a:pt x="505" y="2492"/>
                </a:lnTo>
                <a:lnTo>
                  <a:pt x="539" y="2425"/>
                </a:lnTo>
                <a:lnTo>
                  <a:pt x="505" y="2358"/>
                </a:lnTo>
                <a:lnTo>
                  <a:pt x="909" y="2391"/>
                </a:lnTo>
                <a:lnTo>
                  <a:pt x="1347" y="2358"/>
                </a:lnTo>
                <a:lnTo>
                  <a:pt x="1784" y="2290"/>
                </a:lnTo>
                <a:lnTo>
                  <a:pt x="2155" y="2189"/>
                </a:lnTo>
                <a:lnTo>
                  <a:pt x="2188" y="2122"/>
                </a:lnTo>
                <a:lnTo>
                  <a:pt x="2188" y="2055"/>
                </a:lnTo>
                <a:lnTo>
                  <a:pt x="2256" y="2055"/>
                </a:lnTo>
                <a:lnTo>
                  <a:pt x="2289" y="2021"/>
                </a:lnTo>
                <a:lnTo>
                  <a:pt x="2289" y="1987"/>
                </a:lnTo>
                <a:lnTo>
                  <a:pt x="2256" y="1550"/>
                </a:lnTo>
                <a:lnTo>
                  <a:pt x="2188" y="1078"/>
                </a:lnTo>
                <a:lnTo>
                  <a:pt x="2121" y="607"/>
                </a:lnTo>
                <a:lnTo>
                  <a:pt x="2020" y="169"/>
                </a:lnTo>
                <a:lnTo>
                  <a:pt x="2020" y="102"/>
                </a:lnTo>
                <a:lnTo>
                  <a:pt x="2020" y="68"/>
                </a:lnTo>
                <a:lnTo>
                  <a:pt x="19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3358319" y="4432723"/>
            <a:ext cx="118869" cy="97912"/>
          </a:xfrm>
          <a:custGeom>
            <a:avLst/>
            <a:gdLst/>
            <a:ahLst/>
            <a:cxnLst/>
            <a:rect l="l" t="t" r="r" b="b"/>
            <a:pathLst>
              <a:path w="2089" h="2291" extrusionOk="0">
                <a:moveTo>
                  <a:pt x="1684" y="1"/>
                </a:moveTo>
                <a:lnTo>
                  <a:pt x="1482" y="34"/>
                </a:lnTo>
                <a:lnTo>
                  <a:pt x="1078" y="102"/>
                </a:lnTo>
                <a:lnTo>
                  <a:pt x="573" y="169"/>
                </a:lnTo>
                <a:lnTo>
                  <a:pt x="68" y="270"/>
                </a:lnTo>
                <a:lnTo>
                  <a:pt x="1" y="304"/>
                </a:lnTo>
                <a:lnTo>
                  <a:pt x="1" y="337"/>
                </a:lnTo>
                <a:lnTo>
                  <a:pt x="1" y="405"/>
                </a:lnTo>
                <a:lnTo>
                  <a:pt x="34" y="438"/>
                </a:lnTo>
                <a:lnTo>
                  <a:pt x="34" y="640"/>
                </a:lnTo>
                <a:lnTo>
                  <a:pt x="68" y="809"/>
                </a:lnTo>
                <a:lnTo>
                  <a:pt x="102" y="1213"/>
                </a:lnTo>
                <a:lnTo>
                  <a:pt x="169" y="1684"/>
                </a:lnTo>
                <a:lnTo>
                  <a:pt x="203" y="1920"/>
                </a:lnTo>
                <a:lnTo>
                  <a:pt x="270" y="2156"/>
                </a:lnTo>
                <a:lnTo>
                  <a:pt x="270" y="2189"/>
                </a:lnTo>
                <a:lnTo>
                  <a:pt x="270" y="2257"/>
                </a:lnTo>
                <a:lnTo>
                  <a:pt x="304" y="2290"/>
                </a:lnTo>
                <a:lnTo>
                  <a:pt x="371" y="2290"/>
                </a:lnTo>
                <a:lnTo>
                  <a:pt x="1415" y="2122"/>
                </a:lnTo>
                <a:lnTo>
                  <a:pt x="1785" y="2055"/>
                </a:lnTo>
                <a:lnTo>
                  <a:pt x="1953" y="2021"/>
                </a:lnTo>
                <a:lnTo>
                  <a:pt x="2088" y="1886"/>
                </a:lnTo>
                <a:lnTo>
                  <a:pt x="1920" y="1853"/>
                </a:lnTo>
                <a:lnTo>
                  <a:pt x="1751" y="1853"/>
                </a:lnTo>
                <a:lnTo>
                  <a:pt x="1381" y="1920"/>
                </a:lnTo>
                <a:lnTo>
                  <a:pt x="438" y="2088"/>
                </a:lnTo>
                <a:lnTo>
                  <a:pt x="405" y="1853"/>
                </a:lnTo>
                <a:lnTo>
                  <a:pt x="371" y="1617"/>
                </a:lnTo>
                <a:lnTo>
                  <a:pt x="304" y="1179"/>
                </a:lnTo>
                <a:lnTo>
                  <a:pt x="270" y="809"/>
                </a:lnTo>
                <a:lnTo>
                  <a:pt x="236" y="607"/>
                </a:lnTo>
                <a:lnTo>
                  <a:pt x="169" y="438"/>
                </a:lnTo>
                <a:lnTo>
                  <a:pt x="708" y="371"/>
                </a:lnTo>
                <a:lnTo>
                  <a:pt x="1246" y="270"/>
                </a:lnTo>
                <a:lnTo>
                  <a:pt x="1617" y="203"/>
                </a:lnTo>
                <a:lnTo>
                  <a:pt x="1785" y="169"/>
                </a:lnTo>
                <a:lnTo>
                  <a:pt x="1886" y="34"/>
                </a:lnTo>
                <a:lnTo>
                  <a:pt x="168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-37621" y="2784390"/>
            <a:ext cx="193525" cy="44618"/>
          </a:xfrm>
          <a:custGeom>
            <a:avLst/>
            <a:gdLst/>
            <a:ahLst/>
            <a:cxnLst/>
            <a:rect l="l" t="t" r="r" b="b"/>
            <a:pathLst>
              <a:path w="3401" h="1044" extrusionOk="0">
                <a:moveTo>
                  <a:pt x="3367" y="0"/>
                </a:moveTo>
                <a:lnTo>
                  <a:pt x="2525" y="236"/>
                </a:lnTo>
                <a:lnTo>
                  <a:pt x="1683" y="438"/>
                </a:lnTo>
                <a:lnTo>
                  <a:pt x="0" y="775"/>
                </a:lnTo>
                <a:lnTo>
                  <a:pt x="0" y="1044"/>
                </a:lnTo>
                <a:lnTo>
                  <a:pt x="236" y="977"/>
                </a:lnTo>
                <a:lnTo>
                  <a:pt x="1044" y="842"/>
                </a:lnTo>
                <a:lnTo>
                  <a:pt x="1852" y="640"/>
                </a:lnTo>
                <a:lnTo>
                  <a:pt x="2626" y="371"/>
                </a:lnTo>
                <a:lnTo>
                  <a:pt x="2996" y="236"/>
                </a:lnTo>
                <a:lnTo>
                  <a:pt x="3367" y="34"/>
                </a:lnTo>
                <a:lnTo>
                  <a:pt x="34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-37625" y="2866402"/>
            <a:ext cx="282185" cy="60474"/>
          </a:xfrm>
          <a:custGeom>
            <a:avLst/>
            <a:gdLst/>
            <a:ahLst/>
            <a:cxnLst/>
            <a:rect l="l" t="t" r="r" b="b"/>
            <a:pathLst>
              <a:path w="5758" h="1415" extrusionOk="0">
                <a:moveTo>
                  <a:pt x="5757" y="0"/>
                </a:moveTo>
                <a:lnTo>
                  <a:pt x="5286" y="34"/>
                </a:lnTo>
                <a:lnTo>
                  <a:pt x="4815" y="101"/>
                </a:lnTo>
                <a:lnTo>
                  <a:pt x="3905" y="270"/>
                </a:lnTo>
                <a:lnTo>
                  <a:pt x="2087" y="707"/>
                </a:lnTo>
                <a:lnTo>
                  <a:pt x="0" y="1179"/>
                </a:lnTo>
                <a:lnTo>
                  <a:pt x="0" y="1414"/>
                </a:lnTo>
                <a:lnTo>
                  <a:pt x="2121" y="909"/>
                </a:lnTo>
                <a:lnTo>
                  <a:pt x="3973" y="539"/>
                </a:lnTo>
                <a:lnTo>
                  <a:pt x="4882" y="337"/>
                </a:lnTo>
                <a:lnTo>
                  <a:pt x="5320" y="202"/>
                </a:lnTo>
                <a:lnTo>
                  <a:pt x="5757" y="34"/>
                </a:lnTo>
                <a:lnTo>
                  <a:pt x="57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1191605" y="2687973"/>
            <a:ext cx="282185" cy="215867"/>
          </a:xfrm>
          <a:custGeom>
            <a:avLst/>
            <a:gdLst/>
            <a:ahLst/>
            <a:cxnLst/>
            <a:rect l="l" t="t" r="r" b="b"/>
            <a:pathLst>
              <a:path w="5758" h="5051" extrusionOk="0">
                <a:moveTo>
                  <a:pt x="2627" y="169"/>
                </a:moveTo>
                <a:lnTo>
                  <a:pt x="1852" y="202"/>
                </a:lnTo>
                <a:lnTo>
                  <a:pt x="1145" y="303"/>
                </a:lnTo>
                <a:lnTo>
                  <a:pt x="1482" y="202"/>
                </a:lnTo>
                <a:lnTo>
                  <a:pt x="1852" y="169"/>
                </a:lnTo>
                <a:close/>
                <a:moveTo>
                  <a:pt x="1044" y="303"/>
                </a:moveTo>
                <a:lnTo>
                  <a:pt x="1044" y="337"/>
                </a:lnTo>
                <a:lnTo>
                  <a:pt x="1078" y="371"/>
                </a:lnTo>
                <a:lnTo>
                  <a:pt x="2425" y="371"/>
                </a:lnTo>
                <a:lnTo>
                  <a:pt x="3132" y="404"/>
                </a:lnTo>
                <a:lnTo>
                  <a:pt x="3873" y="404"/>
                </a:lnTo>
                <a:lnTo>
                  <a:pt x="4176" y="505"/>
                </a:lnTo>
                <a:lnTo>
                  <a:pt x="4479" y="607"/>
                </a:lnTo>
                <a:lnTo>
                  <a:pt x="4815" y="809"/>
                </a:lnTo>
                <a:lnTo>
                  <a:pt x="5085" y="1011"/>
                </a:lnTo>
                <a:lnTo>
                  <a:pt x="5287" y="1280"/>
                </a:lnTo>
                <a:lnTo>
                  <a:pt x="5421" y="1549"/>
                </a:lnTo>
                <a:lnTo>
                  <a:pt x="5388" y="1516"/>
                </a:lnTo>
                <a:lnTo>
                  <a:pt x="5219" y="1415"/>
                </a:lnTo>
                <a:lnTo>
                  <a:pt x="5219" y="1347"/>
                </a:lnTo>
                <a:lnTo>
                  <a:pt x="5152" y="1314"/>
                </a:lnTo>
                <a:lnTo>
                  <a:pt x="4613" y="1213"/>
                </a:lnTo>
                <a:lnTo>
                  <a:pt x="4041" y="1179"/>
                </a:lnTo>
                <a:lnTo>
                  <a:pt x="3502" y="1145"/>
                </a:lnTo>
                <a:lnTo>
                  <a:pt x="2930" y="1179"/>
                </a:lnTo>
                <a:lnTo>
                  <a:pt x="2290" y="1179"/>
                </a:lnTo>
                <a:lnTo>
                  <a:pt x="1617" y="1145"/>
                </a:lnTo>
                <a:lnTo>
                  <a:pt x="977" y="1145"/>
                </a:lnTo>
                <a:lnTo>
                  <a:pt x="304" y="1213"/>
                </a:lnTo>
                <a:lnTo>
                  <a:pt x="438" y="977"/>
                </a:lnTo>
                <a:lnTo>
                  <a:pt x="573" y="741"/>
                </a:lnTo>
                <a:lnTo>
                  <a:pt x="741" y="539"/>
                </a:lnTo>
                <a:lnTo>
                  <a:pt x="943" y="337"/>
                </a:lnTo>
                <a:lnTo>
                  <a:pt x="1044" y="303"/>
                </a:lnTo>
                <a:close/>
                <a:moveTo>
                  <a:pt x="3772" y="1347"/>
                </a:moveTo>
                <a:lnTo>
                  <a:pt x="4445" y="1415"/>
                </a:lnTo>
                <a:lnTo>
                  <a:pt x="5118" y="1516"/>
                </a:lnTo>
                <a:lnTo>
                  <a:pt x="5152" y="1516"/>
                </a:lnTo>
                <a:lnTo>
                  <a:pt x="5287" y="1617"/>
                </a:lnTo>
                <a:lnTo>
                  <a:pt x="5489" y="1785"/>
                </a:lnTo>
                <a:lnTo>
                  <a:pt x="5522" y="2122"/>
                </a:lnTo>
                <a:lnTo>
                  <a:pt x="5522" y="2458"/>
                </a:lnTo>
                <a:lnTo>
                  <a:pt x="5455" y="2795"/>
                </a:lnTo>
                <a:lnTo>
                  <a:pt x="5320" y="3132"/>
                </a:lnTo>
                <a:lnTo>
                  <a:pt x="5186" y="2896"/>
                </a:lnTo>
                <a:lnTo>
                  <a:pt x="4984" y="2660"/>
                </a:lnTo>
                <a:lnTo>
                  <a:pt x="4613" y="2256"/>
                </a:lnTo>
                <a:lnTo>
                  <a:pt x="4142" y="1718"/>
                </a:lnTo>
                <a:lnTo>
                  <a:pt x="3974" y="1516"/>
                </a:lnTo>
                <a:lnTo>
                  <a:pt x="3873" y="1415"/>
                </a:lnTo>
                <a:lnTo>
                  <a:pt x="3704" y="1347"/>
                </a:lnTo>
                <a:close/>
                <a:moveTo>
                  <a:pt x="270" y="1280"/>
                </a:moveTo>
                <a:lnTo>
                  <a:pt x="539" y="1347"/>
                </a:lnTo>
                <a:lnTo>
                  <a:pt x="809" y="1381"/>
                </a:lnTo>
                <a:lnTo>
                  <a:pt x="1347" y="1415"/>
                </a:lnTo>
                <a:lnTo>
                  <a:pt x="1920" y="1415"/>
                </a:lnTo>
                <a:lnTo>
                  <a:pt x="2425" y="1381"/>
                </a:lnTo>
                <a:lnTo>
                  <a:pt x="3098" y="1347"/>
                </a:lnTo>
                <a:lnTo>
                  <a:pt x="3704" y="1347"/>
                </a:lnTo>
                <a:lnTo>
                  <a:pt x="3704" y="1381"/>
                </a:lnTo>
                <a:lnTo>
                  <a:pt x="3738" y="1482"/>
                </a:lnTo>
                <a:lnTo>
                  <a:pt x="3805" y="1617"/>
                </a:lnTo>
                <a:lnTo>
                  <a:pt x="3974" y="1886"/>
                </a:lnTo>
                <a:lnTo>
                  <a:pt x="4378" y="2290"/>
                </a:lnTo>
                <a:lnTo>
                  <a:pt x="4782" y="2829"/>
                </a:lnTo>
                <a:lnTo>
                  <a:pt x="5017" y="3098"/>
                </a:lnTo>
                <a:lnTo>
                  <a:pt x="5118" y="3199"/>
                </a:lnTo>
                <a:lnTo>
                  <a:pt x="5253" y="3266"/>
                </a:lnTo>
                <a:lnTo>
                  <a:pt x="5017" y="3704"/>
                </a:lnTo>
                <a:lnTo>
                  <a:pt x="4714" y="4108"/>
                </a:lnTo>
                <a:lnTo>
                  <a:pt x="4512" y="4344"/>
                </a:lnTo>
                <a:lnTo>
                  <a:pt x="4310" y="4512"/>
                </a:lnTo>
                <a:lnTo>
                  <a:pt x="4075" y="4647"/>
                </a:lnTo>
                <a:lnTo>
                  <a:pt x="3839" y="4748"/>
                </a:lnTo>
                <a:lnTo>
                  <a:pt x="3603" y="4815"/>
                </a:lnTo>
                <a:lnTo>
                  <a:pt x="3334" y="4849"/>
                </a:lnTo>
                <a:lnTo>
                  <a:pt x="3064" y="4849"/>
                </a:lnTo>
                <a:lnTo>
                  <a:pt x="2761" y="4815"/>
                </a:lnTo>
                <a:lnTo>
                  <a:pt x="2324" y="4714"/>
                </a:lnTo>
                <a:lnTo>
                  <a:pt x="1920" y="4613"/>
                </a:lnTo>
                <a:lnTo>
                  <a:pt x="1516" y="4445"/>
                </a:lnTo>
                <a:lnTo>
                  <a:pt x="1145" y="4243"/>
                </a:lnTo>
                <a:lnTo>
                  <a:pt x="910" y="4074"/>
                </a:lnTo>
                <a:lnTo>
                  <a:pt x="708" y="3872"/>
                </a:lnTo>
                <a:lnTo>
                  <a:pt x="539" y="3603"/>
                </a:lnTo>
                <a:lnTo>
                  <a:pt x="438" y="3334"/>
                </a:lnTo>
                <a:lnTo>
                  <a:pt x="337" y="3064"/>
                </a:lnTo>
                <a:lnTo>
                  <a:pt x="304" y="2761"/>
                </a:lnTo>
                <a:lnTo>
                  <a:pt x="203" y="2189"/>
                </a:lnTo>
                <a:lnTo>
                  <a:pt x="203" y="1953"/>
                </a:lnTo>
                <a:lnTo>
                  <a:pt x="203" y="1718"/>
                </a:lnTo>
                <a:lnTo>
                  <a:pt x="236" y="1482"/>
                </a:lnTo>
                <a:lnTo>
                  <a:pt x="270" y="1280"/>
                </a:lnTo>
                <a:close/>
                <a:moveTo>
                  <a:pt x="1684" y="0"/>
                </a:moveTo>
                <a:lnTo>
                  <a:pt x="1347" y="34"/>
                </a:lnTo>
                <a:lnTo>
                  <a:pt x="1011" y="101"/>
                </a:lnTo>
                <a:lnTo>
                  <a:pt x="708" y="236"/>
                </a:lnTo>
                <a:lnTo>
                  <a:pt x="405" y="371"/>
                </a:lnTo>
                <a:lnTo>
                  <a:pt x="371" y="438"/>
                </a:lnTo>
                <a:lnTo>
                  <a:pt x="371" y="472"/>
                </a:lnTo>
                <a:lnTo>
                  <a:pt x="405" y="539"/>
                </a:lnTo>
                <a:lnTo>
                  <a:pt x="438" y="573"/>
                </a:lnTo>
                <a:lnTo>
                  <a:pt x="304" y="708"/>
                </a:lnTo>
                <a:lnTo>
                  <a:pt x="203" y="910"/>
                </a:lnTo>
                <a:lnTo>
                  <a:pt x="102" y="1112"/>
                </a:lnTo>
                <a:lnTo>
                  <a:pt x="34" y="1314"/>
                </a:lnTo>
                <a:lnTo>
                  <a:pt x="1" y="1549"/>
                </a:lnTo>
                <a:lnTo>
                  <a:pt x="1" y="1819"/>
                </a:lnTo>
                <a:lnTo>
                  <a:pt x="1" y="2324"/>
                </a:lnTo>
                <a:lnTo>
                  <a:pt x="68" y="2829"/>
                </a:lnTo>
                <a:lnTo>
                  <a:pt x="203" y="3300"/>
                </a:lnTo>
                <a:lnTo>
                  <a:pt x="371" y="3704"/>
                </a:lnTo>
                <a:lnTo>
                  <a:pt x="573" y="4041"/>
                </a:lnTo>
                <a:lnTo>
                  <a:pt x="741" y="4209"/>
                </a:lnTo>
                <a:lnTo>
                  <a:pt x="943" y="4377"/>
                </a:lnTo>
                <a:lnTo>
                  <a:pt x="1145" y="4512"/>
                </a:lnTo>
                <a:lnTo>
                  <a:pt x="1347" y="4613"/>
                </a:lnTo>
                <a:lnTo>
                  <a:pt x="1819" y="4781"/>
                </a:lnTo>
                <a:lnTo>
                  <a:pt x="2290" y="4916"/>
                </a:lnTo>
                <a:lnTo>
                  <a:pt x="2829" y="5017"/>
                </a:lnTo>
                <a:lnTo>
                  <a:pt x="3098" y="5051"/>
                </a:lnTo>
                <a:lnTo>
                  <a:pt x="3367" y="5051"/>
                </a:lnTo>
                <a:lnTo>
                  <a:pt x="3637" y="5017"/>
                </a:lnTo>
                <a:lnTo>
                  <a:pt x="3906" y="4950"/>
                </a:lnTo>
                <a:lnTo>
                  <a:pt x="4142" y="4849"/>
                </a:lnTo>
                <a:lnTo>
                  <a:pt x="4411" y="4680"/>
                </a:lnTo>
                <a:lnTo>
                  <a:pt x="4782" y="4310"/>
                </a:lnTo>
                <a:lnTo>
                  <a:pt x="5152" y="3872"/>
                </a:lnTo>
                <a:lnTo>
                  <a:pt x="5320" y="3637"/>
                </a:lnTo>
                <a:lnTo>
                  <a:pt x="5455" y="3401"/>
                </a:lnTo>
                <a:lnTo>
                  <a:pt x="5556" y="3132"/>
                </a:lnTo>
                <a:lnTo>
                  <a:pt x="5657" y="2896"/>
                </a:lnTo>
                <a:lnTo>
                  <a:pt x="5724" y="2627"/>
                </a:lnTo>
                <a:lnTo>
                  <a:pt x="5758" y="2357"/>
                </a:lnTo>
                <a:lnTo>
                  <a:pt x="5758" y="2088"/>
                </a:lnTo>
                <a:lnTo>
                  <a:pt x="5724" y="1819"/>
                </a:lnTo>
                <a:lnTo>
                  <a:pt x="5657" y="1583"/>
                </a:lnTo>
                <a:lnTo>
                  <a:pt x="5556" y="1347"/>
                </a:lnTo>
                <a:lnTo>
                  <a:pt x="5421" y="1112"/>
                </a:lnTo>
                <a:lnTo>
                  <a:pt x="5219" y="876"/>
                </a:lnTo>
                <a:lnTo>
                  <a:pt x="4984" y="674"/>
                </a:lnTo>
                <a:lnTo>
                  <a:pt x="4748" y="505"/>
                </a:lnTo>
                <a:lnTo>
                  <a:pt x="4479" y="371"/>
                </a:lnTo>
                <a:lnTo>
                  <a:pt x="4176" y="270"/>
                </a:lnTo>
                <a:lnTo>
                  <a:pt x="3906" y="202"/>
                </a:lnTo>
                <a:lnTo>
                  <a:pt x="3603" y="135"/>
                </a:lnTo>
                <a:lnTo>
                  <a:pt x="2997" y="68"/>
                </a:lnTo>
                <a:lnTo>
                  <a:pt x="23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-37625" y="2898071"/>
            <a:ext cx="277235" cy="66200"/>
          </a:xfrm>
          <a:custGeom>
            <a:avLst/>
            <a:gdLst/>
            <a:ahLst/>
            <a:cxnLst/>
            <a:rect l="l" t="t" r="r" b="b"/>
            <a:pathLst>
              <a:path w="5657" h="1549" extrusionOk="0">
                <a:moveTo>
                  <a:pt x="5623" y="0"/>
                </a:moveTo>
                <a:lnTo>
                  <a:pt x="4512" y="269"/>
                </a:lnTo>
                <a:lnTo>
                  <a:pt x="3400" y="572"/>
                </a:lnTo>
                <a:lnTo>
                  <a:pt x="2289" y="875"/>
                </a:lnTo>
                <a:lnTo>
                  <a:pt x="1178" y="1145"/>
                </a:lnTo>
                <a:lnTo>
                  <a:pt x="606" y="1246"/>
                </a:lnTo>
                <a:lnTo>
                  <a:pt x="0" y="1347"/>
                </a:lnTo>
                <a:lnTo>
                  <a:pt x="0" y="1549"/>
                </a:lnTo>
                <a:lnTo>
                  <a:pt x="1246" y="1347"/>
                </a:lnTo>
                <a:lnTo>
                  <a:pt x="2357" y="1111"/>
                </a:lnTo>
                <a:lnTo>
                  <a:pt x="3468" y="808"/>
                </a:lnTo>
                <a:lnTo>
                  <a:pt x="4579" y="471"/>
                </a:lnTo>
                <a:lnTo>
                  <a:pt x="5656" y="34"/>
                </a:lnTo>
                <a:lnTo>
                  <a:pt x="56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3362132" y="4572304"/>
            <a:ext cx="38409" cy="23078"/>
          </a:xfrm>
          <a:custGeom>
            <a:avLst/>
            <a:gdLst/>
            <a:ahLst/>
            <a:cxnLst/>
            <a:rect l="l" t="t" r="r" b="b"/>
            <a:pathLst>
              <a:path w="675" h="540" extrusionOk="0">
                <a:moveTo>
                  <a:pt x="136" y="1"/>
                </a:moveTo>
                <a:lnTo>
                  <a:pt x="68" y="34"/>
                </a:lnTo>
                <a:lnTo>
                  <a:pt x="1" y="68"/>
                </a:lnTo>
                <a:lnTo>
                  <a:pt x="35" y="135"/>
                </a:lnTo>
                <a:lnTo>
                  <a:pt x="68" y="203"/>
                </a:lnTo>
                <a:lnTo>
                  <a:pt x="102" y="304"/>
                </a:lnTo>
                <a:lnTo>
                  <a:pt x="169" y="405"/>
                </a:lnTo>
                <a:lnTo>
                  <a:pt x="237" y="472"/>
                </a:lnTo>
                <a:lnTo>
                  <a:pt x="338" y="539"/>
                </a:lnTo>
                <a:lnTo>
                  <a:pt x="439" y="539"/>
                </a:lnTo>
                <a:lnTo>
                  <a:pt x="472" y="506"/>
                </a:lnTo>
                <a:lnTo>
                  <a:pt x="573" y="270"/>
                </a:lnTo>
                <a:lnTo>
                  <a:pt x="641" y="169"/>
                </a:lnTo>
                <a:lnTo>
                  <a:pt x="674" y="102"/>
                </a:lnTo>
                <a:lnTo>
                  <a:pt x="674" y="68"/>
                </a:lnTo>
                <a:lnTo>
                  <a:pt x="641" y="34"/>
                </a:lnTo>
                <a:lnTo>
                  <a:pt x="607" y="1"/>
                </a:lnTo>
                <a:lnTo>
                  <a:pt x="506" y="34"/>
                </a:lnTo>
                <a:lnTo>
                  <a:pt x="439" y="102"/>
                </a:lnTo>
                <a:lnTo>
                  <a:pt x="338" y="337"/>
                </a:lnTo>
                <a:lnTo>
                  <a:pt x="237" y="203"/>
                </a:lnTo>
                <a:lnTo>
                  <a:pt x="203" y="68"/>
                </a:lnTo>
                <a:lnTo>
                  <a:pt x="169" y="34"/>
                </a:lnTo>
                <a:lnTo>
                  <a:pt x="1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-37621" y="2416036"/>
            <a:ext cx="185844" cy="47524"/>
          </a:xfrm>
          <a:custGeom>
            <a:avLst/>
            <a:gdLst/>
            <a:ahLst/>
            <a:cxnLst/>
            <a:rect l="l" t="t" r="r" b="b"/>
            <a:pathLst>
              <a:path w="3266" h="1112" extrusionOk="0">
                <a:moveTo>
                  <a:pt x="3030" y="0"/>
                </a:moveTo>
                <a:lnTo>
                  <a:pt x="2794" y="34"/>
                </a:lnTo>
                <a:lnTo>
                  <a:pt x="1986" y="236"/>
                </a:lnTo>
                <a:lnTo>
                  <a:pt x="1178" y="472"/>
                </a:lnTo>
                <a:lnTo>
                  <a:pt x="640" y="606"/>
                </a:lnTo>
                <a:lnTo>
                  <a:pt x="0" y="741"/>
                </a:lnTo>
                <a:lnTo>
                  <a:pt x="0" y="1111"/>
                </a:lnTo>
                <a:lnTo>
                  <a:pt x="774" y="876"/>
                </a:lnTo>
                <a:lnTo>
                  <a:pt x="1953" y="539"/>
                </a:lnTo>
                <a:lnTo>
                  <a:pt x="2592" y="404"/>
                </a:lnTo>
                <a:lnTo>
                  <a:pt x="2929" y="303"/>
                </a:lnTo>
                <a:lnTo>
                  <a:pt x="3030" y="236"/>
                </a:lnTo>
                <a:lnTo>
                  <a:pt x="3131" y="135"/>
                </a:lnTo>
                <a:lnTo>
                  <a:pt x="3131" y="135"/>
                </a:lnTo>
                <a:lnTo>
                  <a:pt x="3097" y="202"/>
                </a:lnTo>
                <a:lnTo>
                  <a:pt x="3131" y="236"/>
                </a:lnTo>
                <a:lnTo>
                  <a:pt x="3232" y="236"/>
                </a:lnTo>
                <a:lnTo>
                  <a:pt x="3266" y="169"/>
                </a:lnTo>
                <a:lnTo>
                  <a:pt x="3266" y="135"/>
                </a:lnTo>
                <a:lnTo>
                  <a:pt x="3266" y="68"/>
                </a:lnTo>
                <a:lnTo>
                  <a:pt x="316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3228069" y="4588117"/>
            <a:ext cx="30670" cy="23078"/>
          </a:xfrm>
          <a:custGeom>
            <a:avLst/>
            <a:gdLst/>
            <a:ahLst/>
            <a:cxnLst/>
            <a:rect l="l" t="t" r="r" b="b"/>
            <a:pathLst>
              <a:path w="539" h="540" extrusionOk="0">
                <a:moveTo>
                  <a:pt x="371" y="1"/>
                </a:moveTo>
                <a:lnTo>
                  <a:pt x="270" y="35"/>
                </a:lnTo>
                <a:lnTo>
                  <a:pt x="169" y="68"/>
                </a:lnTo>
                <a:lnTo>
                  <a:pt x="101" y="102"/>
                </a:lnTo>
                <a:lnTo>
                  <a:pt x="34" y="169"/>
                </a:lnTo>
                <a:lnTo>
                  <a:pt x="0" y="237"/>
                </a:lnTo>
                <a:lnTo>
                  <a:pt x="0" y="338"/>
                </a:lnTo>
                <a:lnTo>
                  <a:pt x="34" y="405"/>
                </a:lnTo>
                <a:lnTo>
                  <a:pt x="101" y="472"/>
                </a:lnTo>
                <a:lnTo>
                  <a:pt x="169" y="540"/>
                </a:lnTo>
                <a:lnTo>
                  <a:pt x="371" y="540"/>
                </a:lnTo>
                <a:lnTo>
                  <a:pt x="438" y="506"/>
                </a:lnTo>
                <a:lnTo>
                  <a:pt x="505" y="472"/>
                </a:lnTo>
                <a:lnTo>
                  <a:pt x="505" y="371"/>
                </a:lnTo>
                <a:lnTo>
                  <a:pt x="505" y="338"/>
                </a:lnTo>
                <a:lnTo>
                  <a:pt x="472" y="338"/>
                </a:lnTo>
                <a:lnTo>
                  <a:pt x="404" y="304"/>
                </a:lnTo>
                <a:lnTo>
                  <a:pt x="337" y="371"/>
                </a:lnTo>
                <a:lnTo>
                  <a:pt x="202" y="371"/>
                </a:lnTo>
                <a:lnTo>
                  <a:pt x="169" y="304"/>
                </a:lnTo>
                <a:lnTo>
                  <a:pt x="202" y="237"/>
                </a:lnTo>
                <a:lnTo>
                  <a:pt x="236" y="237"/>
                </a:lnTo>
                <a:lnTo>
                  <a:pt x="303" y="169"/>
                </a:lnTo>
                <a:lnTo>
                  <a:pt x="404" y="136"/>
                </a:lnTo>
                <a:lnTo>
                  <a:pt x="505" y="102"/>
                </a:lnTo>
                <a:lnTo>
                  <a:pt x="539" y="102"/>
                </a:lnTo>
                <a:lnTo>
                  <a:pt x="539" y="68"/>
                </a:lnTo>
                <a:lnTo>
                  <a:pt x="438" y="35"/>
                </a:lnTo>
                <a:lnTo>
                  <a:pt x="3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-37625" y="2698059"/>
            <a:ext cx="239255" cy="60474"/>
          </a:xfrm>
          <a:custGeom>
            <a:avLst/>
            <a:gdLst/>
            <a:ahLst/>
            <a:cxnLst/>
            <a:rect l="l" t="t" r="r" b="b"/>
            <a:pathLst>
              <a:path w="4882" h="1415" extrusionOk="0">
                <a:moveTo>
                  <a:pt x="4848" y="0"/>
                </a:moveTo>
                <a:lnTo>
                  <a:pt x="4411" y="168"/>
                </a:lnTo>
                <a:lnTo>
                  <a:pt x="3939" y="303"/>
                </a:lnTo>
                <a:lnTo>
                  <a:pt x="3030" y="505"/>
                </a:lnTo>
                <a:lnTo>
                  <a:pt x="2087" y="674"/>
                </a:lnTo>
                <a:lnTo>
                  <a:pt x="1178" y="842"/>
                </a:lnTo>
                <a:lnTo>
                  <a:pt x="0" y="1145"/>
                </a:lnTo>
                <a:lnTo>
                  <a:pt x="0" y="1414"/>
                </a:lnTo>
                <a:lnTo>
                  <a:pt x="741" y="1212"/>
                </a:lnTo>
                <a:lnTo>
                  <a:pt x="1481" y="1010"/>
                </a:lnTo>
                <a:lnTo>
                  <a:pt x="2357" y="842"/>
                </a:lnTo>
                <a:lnTo>
                  <a:pt x="3232" y="674"/>
                </a:lnTo>
                <a:lnTo>
                  <a:pt x="3636" y="573"/>
                </a:lnTo>
                <a:lnTo>
                  <a:pt x="4074" y="438"/>
                </a:lnTo>
                <a:lnTo>
                  <a:pt x="4478" y="269"/>
                </a:lnTo>
                <a:lnTo>
                  <a:pt x="4848" y="34"/>
                </a:lnTo>
                <a:lnTo>
                  <a:pt x="4882" y="34"/>
                </a:lnTo>
                <a:lnTo>
                  <a:pt x="48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4"/>
          <p:cNvSpPr/>
          <p:nvPr/>
        </p:nvSpPr>
        <p:spPr>
          <a:xfrm>
            <a:off x="3312342" y="4539225"/>
            <a:ext cx="136111" cy="95005"/>
          </a:xfrm>
          <a:custGeom>
            <a:avLst/>
            <a:gdLst/>
            <a:ahLst/>
            <a:cxnLst/>
            <a:rect l="l" t="t" r="r" b="b"/>
            <a:pathLst>
              <a:path w="2392" h="2223" extrusionOk="0">
                <a:moveTo>
                  <a:pt x="1886" y="0"/>
                </a:moveTo>
                <a:lnTo>
                  <a:pt x="1684" y="34"/>
                </a:lnTo>
                <a:lnTo>
                  <a:pt x="1347" y="101"/>
                </a:lnTo>
                <a:lnTo>
                  <a:pt x="741" y="169"/>
                </a:lnTo>
                <a:lnTo>
                  <a:pt x="438" y="236"/>
                </a:lnTo>
                <a:lnTo>
                  <a:pt x="135" y="303"/>
                </a:lnTo>
                <a:lnTo>
                  <a:pt x="135" y="236"/>
                </a:lnTo>
                <a:lnTo>
                  <a:pt x="102" y="202"/>
                </a:lnTo>
                <a:lnTo>
                  <a:pt x="68" y="202"/>
                </a:lnTo>
                <a:lnTo>
                  <a:pt x="34" y="236"/>
                </a:lnTo>
                <a:lnTo>
                  <a:pt x="1" y="472"/>
                </a:lnTo>
                <a:lnTo>
                  <a:pt x="1" y="707"/>
                </a:lnTo>
                <a:lnTo>
                  <a:pt x="68" y="1145"/>
                </a:lnTo>
                <a:lnTo>
                  <a:pt x="169" y="1684"/>
                </a:lnTo>
                <a:lnTo>
                  <a:pt x="203" y="1919"/>
                </a:lnTo>
                <a:lnTo>
                  <a:pt x="304" y="2189"/>
                </a:lnTo>
                <a:lnTo>
                  <a:pt x="337" y="2222"/>
                </a:lnTo>
                <a:lnTo>
                  <a:pt x="405" y="2222"/>
                </a:lnTo>
                <a:lnTo>
                  <a:pt x="438" y="2189"/>
                </a:lnTo>
                <a:lnTo>
                  <a:pt x="438" y="2155"/>
                </a:lnTo>
                <a:lnTo>
                  <a:pt x="405" y="1886"/>
                </a:lnTo>
                <a:lnTo>
                  <a:pt x="371" y="1616"/>
                </a:lnTo>
                <a:lnTo>
                  <a:pt x="270" y="1111"/>
                </a:lnTo>
                <a:lnTo>
                  <a:pt x="203" y="741"/>
                </a:lnTo>
                <a:lnTo>
                  <a:pt x="169" y="404"/>
                </a:lnTo>
                <a:lnTo>
                  <a:pt x="573" y="371"/>
                </a:lnTo>
                <a:lnTo>
                  <a:pt x="977" y="337"/>
                </a:lnTo>
                <a:lnTo>
                  <a:pt x="1886" y="169"/>
                </a:lnTo>
                <a:lnTo>
                  <a:pt x="1920" y="202"/>
                </a:lnTo>
                <a:lnTo>
                  <a:pt x="1987" y="202"/>
                </a:lnTo>
                <a:lnTo>
                  <a:pt x="1987" y="472"/>
                </a:lnTo>
                <a:lnTo>
                  <a:pt x="2021" y="775"/>
                </a:lnTo>
                <a:lnTo>
                  <a:pt x="2189" y="1785"/>
                </a:lnTo>
                <a:lnTo>
                  <a:pt x="1987" y="1785"/>
                </a:lnTo>
                <a:lnTo>
                  <a:pt x="1785" y="1818"/>
                </a:lnTo>
                <a:lnTo>
                  <a:pt x="1381" y="1886"/>
                </a:lnTo>
                <a:lnTo>
                  <a:pt x="876" y="1953"/>
                </a:lnTo>
                <a:lnTo>
                  <a:pt x="640" y="2020"/>
                </a:lnTo>
                <a:lnTo>
                  <a:pt x="539" y="2054"/>
                </a:lnTo>
                <a:lnTo>
                  <a:pt x="438" y="2155"/>
                </a:lnTo>
                <a:lnTo>
                  <a:pt x="539" y="2189"/>
                </a:lnTo>
                <a:lnTo>
                  <a:pt x="640" y="2222"/>
                </a:lnTo>
                <a:lnTo>
                  <a:pt x="842" y="2222"/>
                </a:lnTo>
                <a:lnTo>
                  <a:pt x="1280" y="2121"/>
                </a:lnTo>
                <a:lnTo>
                  <a:pt x="1751" y="2088"/>
                </a:lnTo>
                <a:lnTo>
                  <a:pt x="1987" y="2020"/>
                </a:lnTo>
                <a:lnTo>
                  <a:pt x="2223" y="1953"/>
                </a:lnTo>
                <a:lnTo>
                  <a:pt x="2256" y="1987"/>
                </a:lnTo>
                <a:lnTo>
                  <a:pt x="2324" y="1987"/>
                </a:lnTo>
                <a:lnTo>
                  <a:pt x="2357" y="1953"/>
                </a:lnTo>
                <a:lnTo>
                  <a:pt x="2391" y="1886"/>
                </a:lnTo>
                <a:lnTo>
                  <a:pt x="2223" y="876"/>
                </a:lnTo>
                <a:lnTo>
                  <a:pt x="2189" y="438"/>
                </a:lnTo>
                <a:lnTo>
                  <a:pt x="2155" y="236"/>
                </a:lnTo>
                <a:lnTo>
                  <a:pt x="2054" y="34"/>
                </a:lnTo>
                <a:lnTo>
                  <a:pt x="2021" y="34"/>
                </a:lnTo>
                <a:lnTo>
                  <a:pt x="2021" y="68"/>
                </a:lnTo>
                <a:lnTo>
                  <a:pt x="1953" y="34"/>
                </a:lnTo>
                <a:lnTo>
                  <a:pt x="18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/>
          <p:cNvSpPr/>
          <p:nvPr/>
        </p:nvSpPr>
        <p:spPr>
          <a:xfrm>
            <a:off x="3183970" y="4555038"/>
            <a:ext cx="124616" cy="95005"/>
          </a:xfrm>
          <a:custGeom>
            <a:avLst/>
            <a:gdLst/>
            <a:ahLst/>
            <a:cxnLst/>
            <a:rect l="l" t="t" r="r" b="b"/>
            <a:pathLst>
              <a:path w="2190" h="2223" extrusionOk="0">
                <a:moveTo>
                  <a:pt x="1819" y="1"/>
                </a:moveTo>
                <a:lnTo>
                  <a:pt x="1314" y="68"/>
                </a:lnTo>
                <a:lnTo>
                  <a:pt x="775" y="135"/>
                </a:lnTo>
                <a:lnTo>
                  <a:pt x="371" y="169"/>
                </a:lnTo>
                <a:lnTo>
                  <a:pt x="169" y="203"/>
                </a:lnTo>
                <a:lnTo>
                  <a:pt x="1" y="270"/>
                </a:lnTo>
                <a:lnTo>
                  <a:pt x="1" y="304"/>
                </a:lnTo>
                <a:lnTo>
                  <a:pt x="135" y="371"/>
                </a:lnTo>
                <a:lnTo>
                  <a:pt x="338" y="405"/>
                </a:lnTo>
                <a:lnTo>
                  <a:pt x="674" y="337"/>
                </a:lnTo>
                <a:lnTo>
                  <a:pt x="1213" y="270"/>
                </a:lnTo>
                <a:lnTo>
                  <a:pt x="1752" y="203"/>
                </a:lnTo>
                <a:lnTo>
                  <a:pt x="1752" y="371"/>
                </a:lnTo>
                <a:lnTo>
                  <a:pt x="1785" y="539"/>
                </a:lnTo>
                <a:lnTo>
                  <a:pt x="1853" y="910"/>
                </a:lnTo>
                <a:lnTo>
                  <a:pt x="1920" y="1381"/>
                </a:lnTo>
                <a:lnTo>
                  <a:pt x="1954" y="1617"/>
                </a:lnTo>
                <a:lnTo>
                  <a:pt x="1987" y="1819"/>
                </a:lnTo>
                <a:lnTo>
                  <a:pt x="1011" y="1953"/>
                </a:lnTo>
                <a:lnTo>
                  <a:pt x="674" y="1987"/>
                </a:lnTo>
                <a:lnTo>
                  <a:pt x="506" y="2021"/>
                </a:lnTo>
                <a:lnTo>
                  <a:pt x="371" y="2122"/>
                </a:lnTo>
                <a:lnTo>
                  <a:pt x="540" y="2189"/>
                </a:lnTo>
                <a:lnTo>
                  <a:pt x="708" y="2223"/>
                </a:lnTo>
                <a:lnTo>
                  <a:pt x="1045" y="2155"/>
                </a:lnTo>
                <a:lnTo>
                  <a:pt x="2122" y="2021"/>
                </a:lnTo>
                <a:lnTo>
                  <a:pt x="2189" y="1987"/>
                </a:lnTo>
                <a:lnTo>
                  <a:pt x="2189" y="1953"/>
                </a:lnTo>
                <a:lnTo>
                  <a:pt x="2189" y="1886"/>
                </a:lnTo>
                <a:lnTo>
                  <a:pt x="2156" y="1852"/>
                </a:lnTo>
                <a:lnTo>
                  <a:pt x="2156" y="1617"/>
                </a:lnTo>
                <a:lnTo>
                  <a:pt x="2122" y="1347"/>
                </a:lnTo>
                <a:lnTo>
                  <a:pt x="2021" y="876"/>
                </a:lnTo>
                <a:lnTo>
                  <a:pt x="1987" y="506"/>
                </a:lnTo>
                <a:lnTo>
                  <a:pt x="1954" y="337"/>
                </a:lnTo>
                <a:lnTo>
                  <a:pt x="1886" y="135"/>
                </a:lnTo>
                <a:lnTo>
                  <a:pt x="1920" y="102"/>
                </a:lnTo>
                <a:lnTo>
                  <a:pt x="1920" y="34"/>
                </a:lnTo>
                <a:lnTo>
                  <a:pt x="18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3176345" y="4566535"/>
            <a:ext cx="26858" cy="86372"/>
          </a:xfrm>
          <a:custGeom>
            <a:avLst/>
            <a:gdLst/>
            <a:ahLst/>
            <a:cxnLst/>
            <a:rect l="l" t="t" r="r" b="b"/>
            <a:pathLst>
              <a:path w="472" h="2021" extrusionOk="0">
                <a:moveTo>
                  <a:pt x="67" y="1"/>
                </a:moveTo>
                <a:lnTo>
                  <a:pt x="34" y="35"/>
                </a:lnTo>
                <a:lnTo>
                  <a:pt x="0" y="270"/>
                </a:lnTo>
                <a:lnTo>
                  <a:pt x="34" y="506"/>
                </a:lnTo>
                <a:lnTo>
                  <a:pt x="101" y="944"/>
                </a:lnTo>
                <a:lnTo>
                  <a:pt x="202" y="1482"/>
                </a:lnTo>
                <a:lnTo>
                  <a:pt x="269" y="1718"/>
                </a:lnTo>
                <a:lnTo>
                  <a:pt x="337" y="1987"/>
                </a:lnTo>
                <a:lnTo>
                  <a:pt x="370" y="2021"/>
                </a:lnTo>
                <a:lnTo>
                  <a:pt x="438" y="2021"/>
                </a:lnTo>
                <a:lnTo>
                  <a:pt x="472" y="1987"/>
                </a:lnTo>
                <a:lnTo>
                  <a:pt x="472" y="1954"/>
                </a:lnTo>
                <a:lnTo>
                  <a:pt x="438" y="1684"/>
                </a:lnTo>
                <a:lnTo>
                  <a:pt x="404" y="1415"/>
                </a:lnTo>
                <a:lnTo>
                  <a:pt x="269" y="910"/>
                </a:lnTo>
                <a:lnTo>
                  <a:pt x="202" y="472"/>
                </a:lnTo>
                <a:lnTo>
                  <a:pt x="168" y="270"/>
                </a:lnTo>
                <a:lnTo>
                  <a:pt x="101" y="35"/>
                </a:lnTo>
                <a:lnTo>
                  <a:pt x="10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3270177" y="4481658"/>
            <a:ext cx="36475" cy="40344"/>
          </a:xfrm>
          <a:custGeom>
            <a:avLst/>
            <a:gdLst/>
            <a:ahLst/>
            <a:cxnLst/>
            <a:rect l="l" t="t" r="r" b="b"/>
            <a:pathLst>
              <a:path w="641" h="944" extrusionOk="0">
                <a:moveTo>
                  <a:pt x="439" y="0"/>
                </a:moveTo>
                <a:lnTo>
                  <a:pt x="304" y="34"/>
                </a:lnTo>
                <a:lnTo>
                  <a:pt x="169" y="68"/>
                </a:lnTo>
                <a:lnTo>
                  <a:pt x="136" y="101"/>
                </a:lnTo>
                <a:lnTo>
                  <a:pt x="102" y="101"/>
                </a:lnTo>
                <a:lnTo>
                  <a:pt x="35" y="135"/>
                </a:lnTo>
                <a:lnTo>
                  <a:pt x="1" y="169"/>
                </a:lnTo>
                <a:lnTo>
                  <a:pt x="35" y="202"/>
                </a:lnTo>
                <a:lnTo>
                  <a:pt x="35" y="236"/>
                </a:lnTo>
                <a:lnTo>
                  <a:pt x="68" y="236"/>
                </a:lnTo>
                <a:lnTo>
                  <a:pt x="136" y="573"/>
                </a:lnTo>
                <a:lnTo>
                  <a:pt x="237" y="876"/>
                </a:lnTo>
                <a:lnTo>
                  <a:pt x="270" y="943"/>
                </a:lnTo>
                <a:lnTo>
                  <a:pt x="338" y="943"/>
                </a:lnTo>
                <a:lnTo>
                  <a:pt x="371" y="910"/>
                </a:lnTo>
                <a:lnTo>
                  <a:pt x="405" y="842"/>
                </a:lnTo>
                <a:lnTo>
                  <a:pt x="304" y="539"/>
                </a:lnTo>
                <a:lnTo>
                  <a:pt x="405" y="539"/>
                </a:lnTo>
                <a:lnTo>
                  <a:pt x="472" y="505"/>
                </a:lnTo>
                <a:lnTo>
                  <a:pt x="540" y="472"/>
                </a:lnTo>
                <a:lnTo>
                  <a:pt x="573" y="438"/>
                </a:lnTo>
                <a:lnTo>
                  <a:pt x="573" y="404"/>
                </a:lnTo>
                <a:lnTo>
                  <a:pt x="540" y="371"/>
                </a:lnTo>
                <a:lnTo>
                  <a:pt x="472" y="371"/>
                </a:lnTo>
                <a:lnTo>
                  <a:pt x="338" y="404"/>
                </a:lnTo>
                <a:lnTo>
                  <a:pt x="304" y="438"/>
                </a:lnTo>
                <a:lnTo>
                  <a:pt x="237" y="236"/>
                </a:lnTo>
                <a:lnTo>
                  <a:pt x="338" y="236"/>
                </a:lnTo>
                <a:lnTo>
                  <a:pt x="472" y="169"/>
                </a:lnTo>
                <a:lnTo>
                  <a:pt x="540" y="169"/>
                </a:lnTo>
                <a:lnTo>
                  <a:pt x="607" y="101"/>
                </a:lnTo>
                <a:lnTo>
                  <a:pt x="641" y="68"/>
                </a:lnTo>
                <a:lnTo>
                  <a:pt x="607" y="34"/>
                </a:lnTo>
                <a:lnTo>
                  <a:pt x="5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3218453" y="4444263"/>
            <a:ext cx="134176" cy="100732"/>
          </a:xfrm>
          <a:custGeom>
            <a:avLst/>
            <a:gdLst/>
            <a:ahLst/>
            <a:cxnLst/>
            <a:rect l="l" t="t" r="r" b="b"/>
            <a:pathLst>
              <a:path w="2358" h="2357" extrusionOk="0">
                <a:moveTo>
                  <a:pt x="1987" y="0"/>
                </a:moveTo>
                <a:lnTo>
                  <a:pt x="1954" y="34"/>
                </a:lnTo>
                <a:lnTo>
                  <a:pt x="1954" y="135"/>
                </a:lnTo>
                <a:lnTo>
                  <a:pt x="1651" y="135"/>
                </a:lnTo>
                <a:lnTo>
                  <a:pt x="1348" y="168"/>
                </a:lnTo>
                <a:lnTo>
                  <a:pt x="742" y="269"/>
                </a:lnTo>
                <a:lnTo>
                  <a:pt x="405" y="303"/>
                </a:lnTo>
                <a:lnTo>
                  <a:pt x="203" y="337"/>
                </a:lnTo>
                <a:lnTo>
                  <a:pt x="136" y="370"/>
                </a:lnTo>
                <a:lnTo>
                  <a:pt x="102" y="438"/>
                </a:lnTo>
                <a:lnTo>
                  <a:pt x="68" y="438"/>
                </a:lnTo>
                <a:lnTo>
                  <a:pt x="68" y="404"/>
                </a:lnTo>
                <a:lnTo>
                  <a:pt x="35" y="438"/>
                </a:lnTo>
                <a:lnTo>
                  <a:pt x="1" y="640"/>
                </a:lnTo>
                <a:lnTo>
                  <a:pt x="35" y="842"/>
                </a:lnTo>
                <a:lnTo>
                  <a:pt x="136" y="1279"/>
                </a:lnTo>
                <a:lnTo>
                  <a:pt x="270" y="2290"/>
                </a:lnTo>
                <a:lnTo>
                  <a:pt x="304" y="2357"/>
                </a:lnTo>
                <a:lnTo>
                  <a:pt x="405" y="2357"/>
                </a:lnTo>
                <a:lnTo>
                  <a:pt x="439" y="2323"/>
                </a:lnTo>
                <a:lnTo>
                  <a:pt x="674" y="2323"/>
                </a:lnTo>
                <a:lnTo>
                  <a:pt x="944" y="2290"/>
                </a:lnTo>
                <a:lnTo>
                  <a:pt x="1415" y="2189"/>
                </a:lnTo>
                <a:lnTo>
                  <a:pt x="1819" y="2155"/>
                </a:lnTo>
                <a:lnTo>
                  <a:pt x="2055" y="2088"/>
                </a:lnTo>
                <a:lnTo>
                  <a:pt x="2122" y="2054"/>
                </a:lnTo>
                <a:lnTo>
                  <a:pt x="2189" y="1987"/>
                </a:lnTo>
                <a:lnTo>
                  <a:pt x="2189" y="1953"/>
                </a:lnTo>
                <a:lnTo>
                  <a:pt x="2088" y="1919"/>
                </a:lnTo>
                <a:lnTo>
                  <a:pt x="1987" y="1886"/>
                </a:lnTo>
                <a:lnTo>
                  <a:pt x="1718" y="1886"/>
                </a:lnTo>
                <a:lnTo>
                  <a:pt x="1247" y="1987"/>
                </a:lnTo>
                <a:lnTo>
                  <a:pt x="843" y="2054"/>
                </a:lnTo>
                <a:lnTo>
                  <a:pt x="641" y="2088"/>
                </a:lnTo>
                <a:lnTo>
                  <a:pt x="439" y="2121"/>
                </a:lnTo>
                <a:lnTo>
                  <a:pt x="270" y="1111"/>
                </a:lnTo>
                <a:lnTo>
                  <a:pt x="237" y="842"/>
                </a:lnTo>
                <a:lnTo>
                  <a:pt x="136" y="572"/>
                </a:lnTo>
                <a:lnTo>
                  <a:pt x="203" y="572"/>
                </a:lnTo>
                <a:lnTo>
                  <a:pt x="237" y="539"/>
                </a:lnTo>
                <a:lnTo>
                  <a:pt x="237" y="505"/>
                </a:lnTo>
                <a:lnTo>
                  <a:pt x="1179" y="370"/>
                </a:lnTo>
                <a:lnTo>
                  <a:pt x="1550" y="303"/>
                </a:lnTo>
                <a:lnTo>
                  <a:pt x="1954" y="202"/>
                </a:lnTo>
                <a:lnTo>
                  <a:pt x="2021" y="572"/>
                </a:lnTo>
                <a:lnTo>
                  <a:pt x="2055" y="943"/>
                </a:lnTo>
                <a:lnTo>
                  <a:pt x="2122" y="1448"/>
                </a:lnTo>
                <a:lnTo>
                  <a:pt x="2156" y="1717"/>
                </a:lnTo>
                <a:lnTo>
                  <a:pt x="2189" y="1953"/>
                </a:lnTo>
                <a:lnTo>
                  <a:pt x="2223" y="2020"/>
                </a:lnTo>
                <a:lnTo>
                  <a:pt x="2324" y="2020"/>
                </a:lnTo>
                <a:lnTo>
                  <a:pt x="2324" y="1953"/>
                </a:lnTo>
                <a:lnTo>
                  <a:pt x="2358" y="1717"/>
                </a:lnTo>
                <a:lnTo>
                  <a:pt x="2324" y="1448"/>
                </a:lnTo>
                <a:lnTo>
                  <a:pt x="2257" y="909"/>
                </a:lnTo>
                <a:lnTo>
                  <a:pt x="2189" y="471"/>
                </a:lnTo>
                <a:lnTo>
                  <a:pt x="2122" y="236"/>
                </a:lnTo>
                <a:lnTo>
                  <a:pt x="2055" y="34"/>
                </a:lnTo>
                <a:lnTo>
                  <a:pt x="19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/>
          <p:nvPr/>
        </p:nvSpPr>
        <p:spPr>
          <a:xfrm>
            <a:off x="2413292" y="-2527"/>
            <a:ext cx="5092205" cy="466266"/>
          </a:xfrm>
          <a:custGeom>
            <a:avLst/>
            <a:gdLst/>
            <a:ahLst/>
            <a:cxnLst/>
            <a:rect l="l" t="t" r="r" b="b"/>
            <a:pathLst>
              <a:path w="89490" h="10910" extrusionOk="0">
                <a:moveTo>
                  <a:pt x="89187" y="1"/>
                </a:moveTo>
                <a:lnTo>
                  <a:pt x="87840" y="2458"/>
                </a:lnTo>
                <a:lnTo>
                  <a:pt x="87133" y="3671"/>
                </a:lnTo>
                <a:lnTo>
                  <a:pt x="86426" y="4883"/>
                </a:lnTo>
                <a:lnTo>
                  <a:pt x="85551" y="6297"/>
                </a:lnTo>
                <a:lnTo>
                  <a:pt x="84642" y="7677"/>
                </a:lnTo>
                <a:lnTo>
                  <a:pt x="83733" y="9057"/>
                </a:lnTo>
                <a:lnTo>
                  <a:pt x="82823" y="10438"/>
                </a:lnTo>
                <a:lnTo>
                  <a:pt x="82756" y="10404"/>
                </a:lnTo>
                <a:lnTo>
                  <a:pt x="69289" y="10471"/>
                </a:lnTo>
                <a:lnTo>
                  <a:pt x="55822" y="10539"/>
                </a:lnTo>
                <a:lnTo>
                  <a:pt x="28887" y="10606"/>
                </a:lnTo>
                <a:lnTo>
                  <a:pt x="14477" y="10606"/>
                </a:lnTo>
                <a:lnTo>
                  <a:pt x="7272" y="10640"/>
                </a:lnTo>
                <a:lnTo>
                  <a:pt x="67" y="10707"/>
                </a:lnTo>
                <a:lnTo>
                  <a:pt x="0" y="10741"/>
                </a:lnTo>
                <a:lnTo>
                  <a:pt x="0" y="10775"/>
                </a:lnTo>
                <a:lnTo>
                  <a:pt x="0" y="10842"/>
                </a:lnTo>
                <a:lnTo>
                  <a:pt x="67" y="10876"/>
                </a:lnTo>
                <a:lnTo>
                  <a:pt x="6801" y="10909"/>
                </a:lnTo>
                <a:lnTo>
                  <a:pt x="13535" y="10876"/>
                </a:lnTo>
                <a:lnTo>
                  <a:pt x="27002" y="10808"/>
                </a:lnTo>
                <a:lnTo>
                  <a:pt x="53936" y="10741"/>
                </a:lnTo>
                <a:lnTo>
                  <a:pt x="68346" y="10674"/>
                </a:lnTo>
                <a:lnTo>
                  <a:pt x="82756" y="10640"/>
                </a:lnTo>
                <a:lnTo>
                  <a:pt x="82823" y="10674"/>
                </a:lnTo>
                <a:lnTo>
                  <a:pt x="82857" y="10640"/>
                </a:lnTo>
                <a:lnTo>
                  <a:pt x="83362" y="10000"/>
                </a:lnTo>
                <a:lnTo>
                  <a:pt x="83867" y="9360"/>
                </a:lnTo>
                <a:lnTo>
                  <a:pt x="84776" y="8014"/>
                </a:lnTo>
                <a:lnTo>
                  <a:pt x="85685" y="6633"/>
                </a:lnTo>
                <a:lnTo>
                  <a:pt x="86527" y="5219"/>
                </a:lnTo>
                <a:lnTo>
                  <a:pt x="87301" y="3940"/>
                </a:lnTo>
                <a:lnTo>
                  <a:pt x="88042" y="2661"/>
                </a:lnTo>
                <a:lnTo>
                  <a:pt x="88783" y="1347"/>
                </a:lnTo>
                <a:lnTo>
                  <a:pt x="8949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-37621" y="2444798"/>
            <a:ext cx="185844" cy="43208"/>
          </a:xfrm>
          <a:custGeom>
            <a:avLst/>
            <a:gdLst/>
            <a:ahLst/>
            <a:cxnLst/>
            <a:rect l="l" t="t" r="r" b="b"/>
            <a:pathLst>
              <a:path w="3266" h="1011" extrusionOk="0">
                <a:moveTo>
                  <a:pt x="3266" y="1"/>
                </a:moveTo>
                <a:lnTo>
                  <a:pt x="2929" y="135"/>
                </a:lnTo>
                <a:lnTo>
                  <a:pt x="2592" y="270"/>
                </a:lnTo>
                <a:lnTo>
                  <a:pt x="2256" y="337"/>
                </a:lnTo>
                <a:lnTo>
                  <a:pt x="1919" y="438"/>
                </a:lnTo>
                <a:lnTo>
                  <a:pt x="1212" y="539"/>
                </a:lnTo>
                <a:lnTo>
                  <a:pt x="505" y="640"/>
                </a:lnTo>
                <a:lnTo>
                  <a:pt x="0" y="775"/>
                </a:lnTo>
                <a:lnTo>
                  <a:pt x="0" y="1011"/>
                </a:lnTo>
                <a:lnTo>
                  <a:pt x="370" y="910"/>
                </a:lnTo>
                <a:lnTo>
                  <a:pt x="774" y="809"/>
                </a:lnTo>
                <a:lnTo>
                  <a:pt x="1448" y="674"/>
                </a:lnTo>
                <a:lnTo>
                  <a:pt x="2087" y="539"/>
                </a:lnTo>
                <a:lnTo>
                  <a:pt x="2390" y="438"/>
                </a:lnTo>
                <a:lnTo>
                  <a:pt x="2693" y="337"/>
                </a:lnTo>
                <a:lnTo>
                  <a:pt x="2963" y="203"/>
                </a:lnTo>
                <a:lnTo>
                  <a:pt x="326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4"/>
          <p:cNvSpPr/>
          <p:nvPr/>
        </p:nvSpPr>
        <p:spPr>
          <a:xfrm>
            <a:off x="-37621" y="2506682"/>
            <a:ext cx="205020" cy="47524"/>
          </a:xfrm>
          <a:custGeom>
            <a:avLst/>
            <a:gdLst/>
            <a:ahLst/>
            <a:cxnLst/>
            <a:rect l="l" t="t" r="r" b="b"/>
            <a:pathLst>
              <a:path w="3603" h="1112" extrusionOk="0">
                <a:moveTo>
                  <a:pt x="3569" y="0"/>
                </a:moveTo>
                <a:lnTo>
                  <a:pt x="2020" y="505"/>
                </a:lnTo>
                <a:lnTo>
                  <a:pt x="1246" y="707"/>
                </a:lnTo>
                <a:lnTo>
                  <a:pt x="438" y="909"/>
                </a:lnTo>
                <a:lnTo>
                  <a:pt x="0" y="943"/>
                </a:lnTo>
                <a:lnTo>
                  <a:pt x="0" y="1111"/>
                </a:lnTo>
                <a:lnTo>
                  <a:pt x="741" y="1010"/>
                </a:lnTo>
                <a:lnTo>
                  <a:pt x="1481" y="842"/>
                </a:lnTo>
                <a:lnTo>
                  <a:pt x="2188" y="606"/>
                </a:lnTo>
                <a:lnTo>
                  <a:pt x="2895" y="337"/>
                </a:lnTo>
                <a:lnTo>
                  <a:pt x="3602" y="34"/>
                </a:lnTo>
                <a:lnTo>
                  <a:pt x="360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-37621" y="2929480"/>
            <a:ext cx="122625" cy="34575"/>
          </a:xfrm>
          <a:custGeom>
            <a:avLst/>
            <a:gdLst/>
            <a:ahLst/>
            <a:cxnLst/>
            <a:rect l="l" t="t" r="r" b="b"/>
            <a:pathLst>
              <a:path w="2155" h="809" extrusionOk="0">
                <a:moveTo>
                  <a:pt x="2121" y="0"/>
                </a:moveTo>
                <a:lnTo>
                  <a:pt x="1582" y="236"/>
                </a:lnTo>
                <a:lnTo>
                  <a:pt x="1077" y="370"/>
                </a:lnTo>
                <a:lnTo>
                  <a:pt x="539" y="505"/>
                </a:lnTo>
                <a:lnTo>
                  <a:pt x="0" y="640"/>
                </a:lnTo>
                <a:lnTo>
                  <a:pt x="0" y="808"/>
                </a:lnTo>
                <a:lnTo>
                  <a:pt x="572" y="707"/>
                </a:lnTo>
                <a:lnTo>
                  <a:pt x="1111" y="539"/>
                </a:lnTo>
                <a:lnTo>
                  <a:pt x="1380" y="471"/>
                </a:lnTo>
                <a:lnTo>
                  <a:pt x="1650" y="337"/>
                </a:lnTo>
                <a:lnTo>
                  <a:pt x="1885" y="202"/>
                </a:lnTo>
                <a:lnTo>
                  <a:pt x="2155" y="67"/>
                </a:lnTo>
                <a:lnTo>
                  <a:pt x="2155" y="34"/>
                </a:lnTo>
                <a:lnTo>
                  <a:pt x="21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3726137" y="4490291"/>
            <a:ext cx="134176" cy="99322"/>
          </a:xfrm>
          <a:custGeom>
            <a:avLst/>
            <a:gdLst/>
            <a:ahLst/>
            <a:cxnLst/>
            <a:rect l="l" t="t" r="r" b="b"/>
            <a:pathLst>
              <a:path w="2358" h="2324" extrusionOk="0">
                <a:moveTo>
                  <a:pt x="1954" y="303"/>
                </a:moveTo>
                <a:lnTo>
                  <a:pt x="1987" y="640"/>
                </a:lnTo>
                <a:lnTo>
                  <a:pt x="2055" y="943"/>
                </a:lnTo>
                <a:lnTo>
                  <a:pt x="2088" y="1381"/>
                </a:lnTo>
                <a:lnTo>
                  <a:pt x="2122" y="1617"/>
                </a:lnTo>
                <a:lnTo>
                  <a:pt x="2189" y="1819"/>
                </a:lnTo>
                <a:lnTo>
                  <a:pt x="1280" y="1920"/>
                </a:lnTo>
                <a:lnTo>
                  <a:pt x="843" y="2021"/>
                </a:lnTo>
                <a:lnTo>
                  <a:pt x="405" y="2155"/>
                </a:lnTo>
                <a:lnTo>
                  <a:pt x="338" y="1718"/>
                </a:lnTo>
                <a:lnTo>
                  <a:pt x="270" y="1280"/>
                </a:lnTo>
                <a:lnTo>
                  <a:pt x="237" y="809"/>
                </a:lnTo>
                <a:lnTo>
                  <a:pt x="203" y="573"/>
                </a:lnTo>
                <a:lnTo>
                  <a:pt x="102" y="371"/>
                </a:lnTo>
                <a:lnTo>
                  <a:pt x="102" y="371"/>
                </a:lnTo>
                <a:lnTo>
                  <a:pt x="304" y="438"/>
                </a:lnTo>
                <a:lnTo>
                  <a:pt x="472" y="438"/>
                </a:lnTo>
                <a:lnTo>
                  <a:pt x="843" y="371"/>
                </a:lnTo>
                <a:lnTo>
                  <a:pt x="1415" y="337"/>
                </a:lnTo>
                <a:lnTo>
                  <a:pt x="1954" y="303"/>
                </a:lnTo>
                <a:close/>
                <a:moveTo>
                  <a:pt x="2021" y="0"/>
                </a:moveTo>
                <a:lnTo>
                  <a:pt x="1987" y="34"/>
                </a:lnTo>
                <a:lnTo>
                  <a:pt x="1954" y="68"/>
                </a:lnTo>
                <a:lnTo>
                  <a:pt x="1954" y="135"/>
                </a:lnTo>
                <a:lnTo>
                  <a:pt x="1449" y="135"/>
                </a:lnTo>
                <a:lnTo>
                  <a:pt x="944" y="169"/>
                </a:lnTo>
                <a:lnTo>
                  <a:pt x="506" y="202"/>
                </a:lnTo>
                <a:lnTo>
                  <a:pt x="304" y="270"/>
                </a:lnTo>
                <a:lnTo>
                  <a:pt x="203" y="303"/>
                </a:lnTo>
                <a:lnTo>
                  <a:pt x="102" y="371"/>
                </a:lnTo>
                <a:lnTo>
                  <a:pt x="68" y="371"/>
                </a:lnTo>
                <a:lnTo>
                  <a:pt x="35" y="506"/>
                </a:lnTo>
                <a:lnTo>
                  <a:pt x="1" y="674"/>
                </a:lnTo>
                <a:lnTo>
                  <a:pt x="35" y="977"/>
                </a:lnTo>
                <a:lnTo>
                  <a:pt x="102" y="1617"/>
                </a:lnTo>
                <a:lnTo>
                  <a:pt x="136" y="1785"/>
                </a:lnTo>
                <a:lnTo>
                  <a:pt x="169" y="2021"/>
                </a:lnTo>
                <a:lnTo>
                  <a:pt x="203" y="2122"/>
                </a:lnTo>
                <a:lnTo>
                  <a:pt x="237" y="2189"/>
                </a:lnTo>
                <a:lnTo>
                  <a:pt x="304" y="2256"/>
                </a:lnTo>
                <a:lnTo>
                  <a:pt x="371" y="2324"/>
                </a:lnTo>
                <a:lnTo>
                  <a:pt x="439" y="2290"/>
                </a:lnTo>
                <a:lnTo>
                  <a:pt x="439" y="2256"/>
                </a:lnTo>
                <a:lnTo>
                  <a:pt x="876" y="2256"/>
                </a:lnTo>
                <a:lnTo>
                  <a:pt x="1314" y="2189"/>
                </a:lnTo>
                <a:lnTo>
                  <a:pt x="2223" y="2021"/>
                </a:lnTo>
                <a:lnTo>
                  <a:pt x="2257" y="1987"/>
                </a:lnTo>
                <a:lnTo>
                  <a:pt x="2324" y="2021"/>
                </a:lnTo>
                <a:lnTo>
                  <a:pt x="2358" y="1953"/>
                </a:lnTo>
                <a:lnTo>
                  <a:pt x="2358" y="1751"/>
                </a:lnTo>
                <a:lnTo>
                  <a:pt x="2324" y="1516"/>
                </a:lnTo>
                <a:lnTo>
                  <a:pt x="2223" y="1078"/>
                </a:lnTo>
                <a:lnTo>
                  <a:pt x="2156" y="539"/>
                </a:lnTo>
                <a:lnTo>
                  <a:pt x="2122" y="303"/>
                </a:lnTo>
                <a:lnTo>
                  <a:pt x="2055" y="34"/>
                </a:lnTo>
                <a:lnTo>
                  <a:pt x="2021" y="34"/>
                </a:lnTo>
                <a:lnTo>
                  <a:pt x="20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4"/>
          <p:cNvSpPr/>
          <p:nvPr/>
        </p:nvSpPr>
        <p:spPr>
          <a:xfrm>
            <a:off x="3998188" y="4462939"/>
            <a:ext cx="136111" cy="93595"/>
          </a:xfrm>
          <a:custGeom>
            <a:avLst/>
            <a:gdLst/>
            <a:ahLst/>
            <a:cxnLst/>
            <a:rect l="l" t="t" r="r" b="b"/>
            <a:pathLst>
              <a:path w="2392" h="2190" extrusionOk="0">
                <a:moveTo>
                  <a:pt x="1684" y="1"/>
                </a:moveTo>
                <a:lnTo>
                  <a:pt x="1347" y="68"/>
                </a:lnTo>
                <a:lnTo>
                  <a:pt x="741" y="169"/>
                </a:lnTo>
                <a:lnTo>
                  <a:pt x="438" y="203"/>
                </a:lnTo>
                <a:lnTo>
                  <a:pt x="135" y="304"/>
                </a:lnTo>
                <a:lnTo>
                  <a:pt x="135" y="203"/>
                </a:lnTo>
                <a:lnTo>
                  <a:pt x="68" y="203"/>
                </a:lnTo>
                <a:lnTo>
                  <a:pt x="34" y="236"/>
                </a:lnTo>
                <a:lnTo>
                  <a:pt x="1" y="438"/>
                </a:lnTo>
                <a:lnTo>
                  <a:pt x="34" y="674"/>
                </a:lnTo>
                <a:lnTo>
                  <a:pt x="68" y="1146"/>
                </a:lnTo>
                <a:lnTo>
                  <a:pt x="169" y="1651"/>
                </a:lnTo>
                <a:lnTo>
                  <a:pt x="236" y="1920"/>
                </a:lnTo>
                <a:lnTo>
                  <a:pt x="304" y="2156"/>
                </a:lnTo>
                <a:lnTo>
                  <a:pt x="337" y="2189"/>
                </a:lnTo>
                <a:lnTo>
                  <a:pt x="438" y="2189"/>
                </a:lnTo>
                <a:lnTo>
                  <a:pt x="438" y="2122"/>
                </a:lnTo>
                <a:lnTo>
                  <a:pt x="405" y="1853"/>
                </a:lnTo>
                <a:lnTo>
                  <a:pt x="371" y="1617"/>
                </a:lnTo>
                <a:lnTo>
                  <a:pt x="270" y="1112"/>
                </a:lnTo>
                <a:lnTo>
                  <a:pt x="236" y="741"/>
                </a:lnTo>
                <a:lnTo>
                  <a:pt x="169" y="371"/>
                </a:lnTo>
                <a:lnTo>
                  <a:pt x="573" y="371"/>
                </a:lnTo>
                <a:lnTo>
                  <a:pt x="977" y="304"/>
                </a:lnTo>
                <a:lnTo>
                  <a:pt x="1886" y="169"/>
                </a:lnTo>
                <a:lnTo>
                  <a:pt x="1920" y="169"/>
                </a:lnTo>
                <a:lnTo>
                  <a:pt x="1953" y="203"/>
                </a:lnTo>
                <a:lnTo>
                  <a:pt x="1987" y="203"/>
                </a:lnTo>
                <a:lnTo>
                  <a:pt x="2021" y="472"/>
                </a:lnTo>
                <a:lnTo>
                  <a:pt x="2054" y="741"/>
                </a:lnTo>
                <a:lnTo>
                  <a:pt x="2189" y="1752"/>
                </a:lnTo>
                <a:lnTo>
                  <a:pt x="1987" y="1752"/>
                </a:lnTo>
                <a:lnTo>
                  <a:pt x="1785" y="1785"/>
                </a:lnTo>
                <a:lnTo>
                  <a:pt x="1381" y="1886"/>
                </a:lnTo>
                <a:lnTo>
                  <a:pt x="876" y="1920"/>
                </a:lnTo>
                <a:lnTo>
                  <a:pt x="640" y="1987"/>
                </a:lnTo>
                <a:lnTo>
                  <a:pt x="539" y="2055"/>
                </a:lnTo>
                <a:lnTo>
                  <a:pt x="472" y="2122"/>
                </a:lnTo>
                <a:lnTo>
                  <a:pt x="539" y="2189"/>
                </a:lnTo>
                <a:lnTo>
                  <a:pt x="842" y="2189"/>
                </a:lnTo>
                <a:lnTo>
                  <a:pt x="1280" y="2122"/>
                </a:lnTo>
                <a:lnTo>
                  <a:pt x="1751" y="2055"/>
                </a:lnTo>
                <a:lnTo>
                  <a:pt x="1987" y="2021"/>
                </a:lnTo>
                <a:lnTo>
                  <a:pt x="2223" y="1954"/>
                </a:lnTo>
                <a:lnTo>
                  <a:pt x="2256" y="1987"/>
                </a:lnTo>
                <a:lnTo>
                  <a:pt x="2324" y="1954"/>
                </a:lnTo>
                <a:lnTo>
                  <a:pt x="2358" y="1920"/>
                </a:lnTo>
                <a:lnTo>
                  <a:pt x="2391" y="1886"/>
                </a:lnTo>
                <a:lnTo>
                  <a:pt x="2223" y="876"/>
                </a:lnTo>
                <a:lnTo>
                  <a:pt x="2189" y="438"/>
                </a:lnTo>
                <a:lnTo>
                  <a:pt x="2155" y="203"/>
                </a:lnTo>
                <a:lnTo>
                  <a:pt x="2054" y="1"/>
                </a:lnTo>
                <a:lnTo>
                  <a:pt x="2021" y="68"/>
                </a:lnTo>
                <a:lnTo>
                  <a:pt x="2021" y="34"/>
                </a:lnTo>
                <a:lnTo>
                  <a:pt x="195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4"/>
          <p:cNvSpPr/>
          <p:nvPr/>
        </p:nvSpPr>
        <p:spPr>
          <a:xfrm>
            <a:off x="3450274" y="4520506"/>
            <a:ext cx="130364" cy="107955"/>
          </a:xfrm>
          <a:custGeom>
            <a:avLst/>
            <a:gdLst/>
            <a:ahLst/>
            <a:cxnLst/>
            <a:rect l="l" t="t" r="r" b="b"/>
            <a:pathLst>
              <a:path w="2291" h="2526" extrusionOk="0">
                <a:moveTo>
                  <a:pt x="1953" y="169"/>
                </a:moveTo>
                <a:lnTo>
                  <a:pt x="1953" y="640"/>
                </a:lnTo>
                <a:lnTo>
                  <a:pt x="1987" y="1112"/>
                </a:lnTo>
                <a:lnTo>
                  <a:pt x="2054" y="1583"/>
                </a:lnTo>
                <a:lnTo>
                  <a:pt x="2155" y="2021"/>
                </a:lnTo>
                <a:lnTo>
                  <a:pt x="1751" y="2054"/>
                </a:lnTo>
                <a:lnTo>
                  <a:pt x="1347" y="2122"/>
                </a:lnTo>
                <a:lnTo>
                  <a:pt x="910" y="2155"/>
                </a:lnTo>
                <a:lnTo>
                  <a:pt x="506" y="2223"/>
                </a:lnTo>
                <a:lnTo>
                  <a:pt x="304" y="1314"/>
                </a:lnTo>
                <a:lnTo>
                  <a:pt x="135" y="405"/>
                </a:lnTo>
                <a:lnTo>
                  <a:pt x="607" y="405"/>
                </a:lnTo>
                <a:lnTo>
                  <a:pt x="1044" y="337"/>
                </a:lnTo>
                <a:lnTo>
                  <a:pt x="1953" y="169"/>
                </a:lnTo>
                <a:close/>
                <a:moveTo>
                  <a:pt x="1953" y="1"/>
                </a:moveTo>
                <a:lnTo>
                  <a:pt x="1011" y="135"/>
                </a:lnTo>
                <a:lnTo>
                  <a:pt x="573" y="203"/>
                </a:lnTo>
                <a:lnTo>
                  <a:pt x="102" y="270"/>
                </a:lnTo>
                <a:lnTo>
                  <a:pt x="68" y="304"/>
                </a:lnTo>
                <a:lnTo>
                  <a:pt x="34" y="337"/>
                </a:lnTo>
                <a:lnTo>
                  <a:pt x="1" y="371"/>
                </a:lnTo>
                <a:lnTo>
                  <a:pt x="1" y="405"/>
                </a:lnTo>
                <a:lnTo>
                  <a:pt x="34" y="910"/>
                </a:lnTo>
                <a:lnTo>
                  <a:pt x="102" y="1448"/>
                </a:lnTo>
                <a:lnTo>
                  <a:pt x="203" y="1953"/>
                </a:lnTo>
                <a:lnTo>
                  <a:pt x="371" y="2458"/>
                </a:lnTo>
                <a:lnTo>
                  <a:pt x="405" y="2492"/>
                </a:lnTo>
                <a:lnTo>
                  <a:pt x="472" y="2526"/>
                </a:lnTo>
                <a:lnTo>
                  <a:pt x="539" y="2458"/>
                </a:lnTo>
                <a:lnTo>
                  <a:pt x="539" y="2391"/>
                </a:lnTo>
                <a:lnTo>
                  <a:pt x="539" y="2357"/>
                </a:lnTo>
                <a:lnTo>
                  <a:pt x="1347" y="2357"/>
                </a:lnTo>
                <a:lnTo>
                  <a:pt x="1785" y="2290"/>
                </a:lnTo>
                <a:lnTo>
                  <a:pt x="2155" y="2155"/>
                </a:lnTo>
                <a:lnTo>
                  <a:pt x="2189" y="2122"/>
                </a:lnTo>
                <a:lnTo>
                  <a:pt x="2189" y="2054"/>
                </a:lnTo>
                <a:lnTo>
                  <a:pt x="2256" y="2054"/>
                </a:lnTo>
                <a:lnTo>
                  <a:pt x="2290" y="2021"/>
                </a:lnTo>
                <a:lnTo>
                  <a:pt x="2290" y="1987"/>
                </a:lnTo>
                <a:lnTo>
                  <a:pt x="2256" y="1516"/>
                </a:lnTo>
                <a:lnTo>
                  <a:pt x="2189" y="1044"/>
                </a:lnTo>
                <a:lnTo>
                  <a:pt x="2122" y="607"/>
                </a:lnTo>
                <a:lnTo>
                  <a:pt x="2021" y="135"/>
                </a:lnTo>
                <a:lnTo>
                  <a:pt x="2054" y="102"/>
                </a:lnTo>
                <a:lnTo>
                  <a:pt x="2054" y="34"/>
                </a:lnTo>
                <a:lnTo>
                  <a:pt x="202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/>
          <p:nvPr/>
        </p:nvSpPr>
        <p:spPr>
          <a:xfrm>
            <a:off x="-37621" y="2473561"/>
            <a:ext cx="212702" cy="59063"/>
          </a:xfrm>
          <a:custGeom>
            <a:avLst/>
            <a:gdLst/>
            <a:ahLst/>
            <a:cxnLst/>
            <a:rect l="l" t="t" r="r" b="b"/>
            <a:pathLst>
              <a:path w="3738" h="1382" extrusionOk="0">
                <a:moveTo>
                  <a:pt x="3670" y="1"/>
                </a:moveTo>
                <a:lnTo>
                  <a:pt x="0" y="1078"/>
                </a:lnTo>
                <a:lnTo>
                  <a:pt x="0" y="1381"/>
                </a:lnTo>
                <a:lnTo>
                  <a:pt x="976" y="1146"/>
                </a:lnTo>
                <a:lnTo>
                  <a:pt x="1919" y="843"/>
                </a:lnTo>
                <a:lnTo>
                  <a:pt x="2828" y="506"/>
                </a:lnTo>
                <a:lnTo>
                  <a:pt x="3266" y="304"/>
                </a:lnTo>
                <a:lnTo>
                  <a:pt x="3703" y="102"/>
                </a:lnTo>
                <a:lnTo>
                  <a:pt x="3737" y="68"/>
                </a:lnTo>
                <a:lnTo>
                  <a:pt x="3737" y="35"/>
                </a:lnTo>
                <a:lnTo>
                  <a:pt x="370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3496251" y="4555038"/>
            <a:ext cx="36475" cy="33122"/>
          </a:xfrm>
          <a:custGeom>
            <a:avLst/>
            <a:gdLst/>
            <a:ahLst/>
            <a:cxnLst/>
            <a:rect l="l" t="t" r="r" b="b"/>
            <a:pathLst>
              <a:path w="641" h="775" extrusionOk="0">
                <a:moveTo>
                  <a:pt x="438" y="135"/>
                </a:moveTo>
                <a:lnTo>
                  <a:pt x="438" y="169"/>
                </a:lnTo>
                <a:lnTo>
                  <a:pt x="405" y="270"/>
                </a:lnTo>
                <a:lnTo>
                  <a:pt x="304" y="304"/>
                </a:lnTo>
                <a:lnTo>
                  <a:pt x="203" y="337"/>
                </a:lnTo>
                <a:lnTo>
                  <a:pt x="135" y="169"/>
                </a:lnTo>
                <a:lnTo>
                  <a:pt x="405" y="135"/>
                </a:lnTo>
                <a:close/>
                <a:moveTo>
                  <a:pt x="405" y="405"/>
                </a:moveTo>
                <a:lnTo>
                  <a:pt x="472" y="438"/>
                </a:lnTo>
                <a:lnTo>
                  <a:pt x="472" y="472"/>
                </a:lnTo>
                <a:lnTo>
                  <a:pt x="438" y="539"/>
                </a:lnTo>
                <a:lnTo>
                  <a:pt x="405" y="607"/>
                </a:lnTo>
                <a:lnTo>
                  <a:pt x="270" y="607"/>
                </a:lnTo>
                <a:lnTo>
                  <a:pt x="236" y="472"/>
                </a:lnTo>
                <a:lnTo>
                  <a:pt x="270" y="472"/>
                </a:lnTo>
                <a:lnTo>
                  <a:pt x="405" y="438"/>
                </a:lnTo>
                <a:lnTo>
                  <a:pt x="405" y="405"/>
                </a:lnTo>
                <a:close/>
                <a:moveTo>
                  <a:pt x="337" y="1"/>
                </a:moveTo>
                <a:lnTo>
                  <a:pt x="169" y="68"/>
                </a:lnTo>
                <a:lnTo>
                  <a:pt x="34" y="169"/>
                </a:lnTo>
                <a:lnTo>
                  <a:pt x="34" y="203"/>
                </a:lnTo>
                <a:lnTo>
                  <a:pt x="102" y="472"/>
                </a:lnTo>
                <a:lnTo>
                  <a:pt x="102" y="607"/>
                </a:lnTo>
                <a:lnTo>
                  <a:pt x="34" y="607"/>
                </a:lnTo>
                <a:lnTo>
                  <a:pt x="1" y="674"/>
                </a:lnTo>
                <a:lnTo>
                  <a:pt x="34" y="741"/>
                </a:lnTo>
                <a:lnTo>
                  <a:pt x="68" y="775"/>
                </a:lnTo>
                <a:lnTo>
                  <a:pt x="438" y="775"/>
                </a:lnTo>
                <a:lnTo>
                  <a:pt x="506" y="708"/>
                </a:lnTo>
                <a:lnTo>
                  <a:pt x="573" y="674"/>
                </a:lnTo>
                <a:lnTo>
                  <a:pt x="607" y="607"/>
                </a:lnTo>
                <a:lnTo>
                  <a:pt x="640" y="506"/>
                </a:lnTo>
                <a:lnTo>
                  <a:pt x="640" y="405"/>
                </a:lnTo>
                <a:lnTo>
                  <a:pt x="539" y="304"/>
                </a:lnTo>
                <a:lnTo>
                  <a:pt x="573" y="203"/>
                </a:lnTo>
                <a:lnTo>
                  <a:pt x="573" y="102"/>
                </a:lnTo>
                <a:lnTo>
                  <a:pt x="539" y="34"/>
                </a:lnTo>
                <a:lnTo>
                  <a:pt x="5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4"/>
          <p:cNvSpPr/>
          <p:nvPr/>
        </p:nvSpPr>
        <p:spPr>
          <a:xfrm>
            <a:off x="4040353" y="4152152"/>
            <a:ext cx="132241" cy="93552"/>
          </a:xfrm>
          <a:custGeom>
            <a:avLst/>
            <a:gdLst/>
            <a:ahLst/>
            <a:cxnLst/>
            <a:rect l="l" t="t" r="r" b="b"/>
            <a:pathLst>
              <a:path w="2324" h="2189" extrusionOk="0">
                <a:moveTo>
                  <a:pt x="1920" y="169"/>
                </a:moveTo>
                <a:lnTo>
                  <a:pt x="1953" y="539"/>
                </a:lnTo>
                <a:lnTo>
                  <a:pt x="2021" y="910"/>
                </a:lnTo>
                <a:lnTo>
                  <a:pt x="2088" y="1381"/>
                </a:lnTo>
                <a:lnTo>
                  <a:pt x="2155" y="1819"/>
                </a:lnTo>
                <a:lnTo>
                  <a:pt x="1785" y="1819"/>
                </a:lnTo>
                <a:lnTo>
                  <a:pt x="1414" y="1886"/>
                </a:lnTo>
                <a:lnTo>
                  <a:pt x="943" y="1953"/>
                </a:lnTo>
                <a:lnTo>
                  <a:pt x="707" y="1987"/>
                </a:lnTo>
                <a:lnTo>
                  <a:pt x="505" y="2088"/>
                </a:lnTo>
                <a:lnTo>
                  <a:pt x="404" y="1617"/>
                </a:lnTo>
                <a:lnTo>
                  <a:pt x="270" y="1145"/>
                </a:lnTo>
                <a:lnTo>
                  <a:pt x="202" y="775"/>
                </a:lnTo>
                <a:lnTo>
                  <a:pt x="135" y="405"/>
                </a:lnTo>
                <a:lnTo>
                  <a:pt x="1010" y="304"/>
                </a:lnTo>
                <a:lnTo>
                  <a:pt x="1920" y="169"/>
                </a:lnTo>
                <a:close/>
                <a:moveTo>
                  <a:pt x="1886" y="0"/>
                </a:moveTo>
                <a:lnTo>
                  <a:pt x="977" y="101"/>
                </a:lnTo>
                <a:lnTo>
                  <a:pt x="101" y="270"/>
                </a:lnTo>
                <a:lnTo>
                  <a:pt x="34" y="304"/>
                </a:lnTo>
                <a:lnTo>
                  <a:pt x="34" y="371"/>
                </a:lnTo>
                <a:lnTo>
                  <a:pt x="0" y="573"/>
                </a:lnTo>
                <a:lnTo>
                  <a:pt x="34" y="775"/>
                </a:lnTo>
                <a:lnTo>
                  <a:pt x="101" y="1179"/>
                </a:lnTo>
                <a:lnTo>
                  <a:pt x="202" y="1684"/>
                </a:lnTo>
                <a:lnTo>
                  <a:pt x="270" y="1920"/>
                </a:lnTo>
                <a:lnTo>
                  <a:pt x="371" y="2155"/>
                </a:lnTo>
                <a:lnTo>
                  <a:pt x="404" y="2189"/>
                </a:lnTo>
                <a:lnTo>
                  <a:pt x="707" y="2189"/>
                </a:lnTo>
                <a:lnTo>
                  <a:pt x="909" y="2155"/>
                </a:lnTo>
                <a:lnTo>
                  <a:pt x="1313" y="2088"/>
                </a:lnTo>
                <a:lnTo>
                  <a:pt x="1751" y="2054"/>
                </a:lnTo>
                <a:lnTo>
                  <a:pt x="1987" y="2021"/>
                </a:lnTo>
                <a:lnTo>
                  <a:pt x="2189" y="1953"/>
                </a:lnTo>
                <a:lnTo>
                  <a:pt x="2223" y="1987"/>
                </a:lnTo>
                <a:lnTo>
                  <a:pt x="2256" y="1987"/>
                </a:lnTo>
                <a:lnTo>
                  <a:pt x="2290" y="1953"/>
                </a:lnTo>
                <a:lnTo>
                  <a:pt x="2324" y="1920"/>
                </a:lnTo>
                <a:lnTo>
                  <a:pt x="2324" y="1684"/>
                </a:lnTo>
                <a:lnTo>
                  <a:pt x="2290" y="1482"/>
                </a:lnTo>
                <a:lnTo>
                  <a:pt x="2223" y="1044"/>
                </a:lnTo>
                <a:lnTo>
                  <a:pt x="2155" y="539"/>
                </a:lnTo>
                <a:lnTo>
                  <a:pt x="2088" y="270"/>
                </a:lnTo>
                <a:lnTo>
                  <a:pt x="2021" y="34"/>
                </a:lnTo>
                <a:lnTo>
                  <a:pt x="19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2810405" y="4428407"/>
            <a:ext cx="42222" cy="36028"/>
          </a:xfrm>
          <a:custGeom>
            <a:avLst/>
            <a:gdLst/>
            <a:ahLst/>
            <a:cxnLst/>
            <a:rect l="l" t="t" r="r" b="b"/>
            <a:pathLst>
              <a:path w="742" h="843" extrusionOk="0">
                <a:moveTo>
                  <a:pt x="371" y="203"/>
                </a:moveTo>
                <a:lnTo>
                  <a:pt x="405" y="236"/>
                </a:lnTo>
                <a:lnTo>
                  <a:pt x="405" y="304"/>
                </a:lnTo>
                <a:lnTo>
                  <a:pt x="405" y="371"/>
                </a:lnTo>
                <a:lnTo>
                  <a:pt x="304" y="472"/>
                </a:lnTo>
                <a:lnTo>
                  <a:pt x="203" y="506"/>
                </a:lnTo>
                <a:lnTo>
                  <a:pt x="203" y="405"/>
                </a:lnTo>
                <a:lnTo>
                  <a:pt x="236" y="304"/>
                </a:lnTo>
                <a:lnTo>
                  <a:pt x="270" y="236"/>
                </a:lnTo>
                <a:lnTo>
                  <a:pt x="304" y="236"/>
                </a:lnTo>
                <a:lnTo>
                  <a:pt x="371" y="203"/>
                </a:lnTo>
                <a:close/>
                <a:moveTo>
                  <a:pt x="304" y="1"/>
                </a:moveTo>
                <a:lnTo>
                  <a:pt x="236" y="68"/>
                </a:lnTo>
                <a:lnTo>
                  <a:pt x="102" y="169"/>
                </a:lnTo>
                <a:lnTo>
                  <a:pt x="34" y="337"/>
                </a:lnTo>
                <a:lnTo>
                  <a:pt x="1" y="472"/>
                </a:lnTo>
                <a:lnTo>
                  <a:pt x="34" y="607"/>
                </a:lnTo>
                <a:lnTo>
                  <a:pt x="68" y="674"/>
                </a:lnTo>
                <a:lnTo>
                  <a:pt x="135" y="708"/>
                </a:lnTo>
                <a:lnTo>
                  <a:pt x="304" y="674"/>
                </a:lnTo>
                <a:lnTo>
                  <a:pt x="405" y="640"/>
                </a:lnTo>
                <a:lnTo>
                  <a:pt x="438" y="674"/>
                </a:lnTo>
                <a:lnTo>
                  <a:pt x="539" y="775"/>
                </a:lnTo>
                <a:lnTo>
                  <a:pt x="674" y="842"/>
                </a:lnTo>
                <a:lnTo>
                  <a:pt x="741" y="809"/>
                </a:lnTo>
                <a:lnTo>
                  <a:pt x="741" y="775"/>
                </a:lnTo>
                <a:lnTo>
                  <a:pt x="708" y="741"/>
                </a:lnTo>
                <a:lnTo>
                  <a:pt x="607" y="674"/>
                </a:lnTo>
                <a:lnTo>
                  <a:pt x="506" y="573"/>
                </a:lnTo>
                <a:lnTo>
                  <a:pt x="573" y="405"/>
                </a:lnTo>
                <a:lnTo>
                  <a:pt x="607" y="304"/>
                </a:lnTo>
                <a:lnTo>
                  <a:pt x="607" y="203"/>
                </a:lnTo>
                <a:lnTo>
                  <a:pt x="573" y="135"/>
                </a:lnTo>
                <a:lnTo>
                  <a:pt x="539" y="68"/>
                </a:lnTo>
                <a:lnTo>
                  <a:pt x="472" y="34"/>
                </a:lnTo>
                <a:lnTo>
                  <a:pt x="4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4"/>
          <p:cNvSpPr/>
          <p:nvPr/>
        </p:nvSpPr>
        <p:spPr>
          <a:xfrm>
            <a:off x="7081359" y="3637211"/>
            <a:ext cx="95824" cy="972748"/>
          </a:xfrm>
          <a:custGeom>
            <a:avLst/>
            <a:gdLst/>
            <a:ahLst/>
            <a:cxnLst/>
            <a:rect l="l" t="t" r="r" b="b"/>
            <a:pathLst>
              <a:path w="1684" h="22761" extrusionOk="0">
                <a:moveTo>
                  <a:pt x="1549" y="1"/>
                </a:moveTo>
                <a:lnTo>
                  <a:pt x="1515" y="68"/>
                </a:lnTo>
                <a:lnTo>
                  <a:pt x="1381" y="1448"/>
                </a:lnTo>
                <a:lnTo>
                  <a:pt x="1246" y="2862"/>
                </a:lnTo>
                <a:lnTo>
                  <a:pt x="1077" y="5623"/>
                </a:lnTo>
                <a:lnTo>
                  <a:pt x="741" y="11178"/>
                </a:lnTo>
                <a:lnTo>
                  <a:pt x="0" y="22625"/>
                </a:lnTo>
                <a:lnTo>
                  <a:pt x="34" y="22659"/>
                </a:lnTo>
                <a:lnTo>
                  <a:pt x="34" y="22726"/>
                </a:lnTo>
                <a:lnTo>
                  <a:pt x="101" y="22760"/>
                </a:lnTo>
                <a:lnTo>
                  <a:pt x="135" y="22760"/>
                </a:lnTo>
                <a:lnTo>
                  <a:pt x="269" y="22726"/>
                </a:lnTo>
                <a:lnTo>
                  <a:pt x="303" y="22659"/>
                </a:lnTo>
                <a:lnTo>
                  <a:pt x="303" y="22625"/>
                </a:lnTo>
                <a:lnTo>
                  <a:pt x="1010" y="11448"/>
                </a:lnTo>
                <a:lnTo>
                  <a:pt x="1414" y="5758"/>
                </a:lnTo>
                <a:lnTo>
                  <a:pt x="1583" y="2930"/>
                </a:lnTo>
                <a:lnTo>
                  <a:pt x="1650" y="1482"/>
                </a:lnTo>
                <a:lnTo>
                  <a:pt x="1684" y="68"/>
                </a:lnTo>
                <a:lnTo>
                  <a:pt x="165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>
            <a:off x="8615257" y="1922373"/>
            <a:ext cx="23046" cy="21625"/>
          </a:xfrm>
          <a:custGeom>
            <a:avLst/>
            <a:gdLst/>
            <a:ahLst/>
            <a:cxnLst/>
            <a:rect l="l" t="t" r="r" b="b"/>
            <a:pathLst>
              <a:path w="405" h="506" extrusionOk="0">
                <a:moveTo>
                  <a:pt x="135" y="0"/>
                </a:moveTo>
                <a:lnTo>
                  <a:pt x="102" y="34"/>
                </a:lnTo>
                <a:lnTo>
                  <a:pt x="68" y="68"/>
                </a:lnTo>
                <a:lnTo>
                  <a:pt x="1" y="135"/>
                </a:lnTo>
                <a:lnTo>
                  <a:pt x="1" y="202"/>
                </a:lnTo>
                <a:lnTo>
                  <a:pt x="1" y="270"/>
                </a:lnTo>
                <a:lnTo>
                  <a:pt x="34" y="337"/>
                </a:lnTo>
                <a:lnTo>
                  <a:pt x="34" y="371"/>
                </a:lnTo>
                <a:lnTo>
                  <a:pt x="68" y="438"/>
                </a:lnTo>
                <a:lnTo>
                  <a:pt x="135" y="472"/>
                </a:lnTo>
                <a:lnTo>
                  <a:pt x="169" y="505"/>
                </a:lnTo>
                <a:lnTo>
                  <a:pt x="236" y="505"/>
                </a:lnTo>
                <a:lnTo>
                  <a:pt x="304" y="472"/>
                </a:lnTo>
                <a:lnTo>
                  <a:pt x="371" y="438"/>
                </a:lnTo>
                <a:lnTo>
                  <a:pt x="405" y="404"/>
                </a:lnTo>
                <a:lnTo>
                  <a:pt x="405" y="303"/>
                </a:lnTo>
                <a:lnTo>
                  <a:pt x="405" y="270"/>
                </a:lnTo>
                <a:lnTo>
                  <a:pt x="405" y="236"/>
                </a:lnTo>
                <a:lnTo>
                  <a:pt x="405" y="169"/>
                </a:lnTo>
                <a:lnTo>
                  <a:pt x="371" y="68"/>
                </a:lnTo>
                <a:lnTo>
                  <a:pt x="30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2745252" y="4701799"/>
            <a:ext cx="134176" cy="120904"/>
          </a:xfrm>
          <a:custGeom>
            <a:avLst/>
            <a:gdLst/>
            <a:ahLst/>
            <a:cxnLst/>
            <a:rect l="l" t="t" r="r" b="b"/>
            <a:pathLst>
              <a:path w="2358" h="2829" extrusionOk="0">
                <a:moveTo>
                  <a:pt x="1954" y="169"/>
                </a:moveTo>
                <a:lnTo>
                  <a:pt x="1954" y="674"/>
                </a:lnTo>
                <a:lnTo>
                  <a:pt x="2021" y="1280"/>
                </a:lnTo>
                <a:lnTo>
                  <a:pt x="2088" y="1852"/>
                </a:lnTo>
                <a:lnTo>
                  <a:pt x="2189" y="2324"/>
                </a:lnTo>
                <a:lnTo>
                  <a:pt x="2223" y="2357"/>
                </a:lnTo>
                <a:lnTo>
                  <a:pt x="2189" y="2357"/>
                </a:lnTo>
                <a:lnTo>
                  <a:pt x="1785" y="2391"/>
                </a:lnTo>
                <a:lnTo>
                  <a:pt x="1381" y="2458"/>
                </a:lnTo>
                <a:lnTo>
                  <a:pt x="977" y="2492"/>
                </a:lnTo>
                <a:lnTo>
                  <a:pt x="540" y="2559"/>
                </a:lnTo>
                <a:lnTo>
                  <a:pt x="338" y="1482"/>
                </a:lnTo>
                <a:lnTo>
                  <a:pt x="136" y="405"/>
                </a:lnTo>
                <a:lnTo>
                  <a:pt x="607" y="371"/>
                </a:lnTo>
                <a:lnTo>
                  <a:pt x="1045" y="337"/>
                </a:lnTo>
                <a:lnTo>
                  <a:pt x="1954" y="169"/>
                </a:lnTo>
                <a:close/>
                <a:moveTo>
                  <a:pt x="1954" y="1"/>
                </a:moveTo>
                <a:lnTo>
                  <a:pt x="1011" y="135"/>
                </a:lnTo>
                <a:lnTo>
                  <a:pt x="573" y="203"/>
                </a:lnTo>
                <a:lnTo>
                  <a:pt x="102" y="270"/>
                </a:lnTo>
                <a:lnTo>
                  <a:pt x="68" y="304"/>
                </a:lnTo>
                <a:lnTo>
                  <a:pt x="35" y="337"/>
                </a:lnTo>
                <a:lnTo>
                  <a:pt x="35" y="371"/>
                </a:lnTo>
                <a:lnTo>
                  <a:pt x="1" y="405"/>
                </a:lnTo>
                <a:lnTo>
                  <a:pt x="35" y="977"/>
                </a:lnTo>
                <a:lnTo>
                  <a:pt x="136" y="1617"/>
                </a:lnTo>
                <a:lnTo>
                  <a:pt x="270" y="2223"/>
                </a:lnTo>
                <a:lnTo>
                  <a:pt x="405" y="2795"/>
                </a:lnTo>
                <a:lnTo>
                  <a:pt x="472" y="2829"/>
                </a:lnTo>
                <a:lnTo>
                  <a:pt x="540" y="2829"/>
                </a:lnTo>
                <a:lnTo>
                  <a:pt x="573" y="2795"/>
                </a:lnTo>
                <a:lnTo>
                  <a:pt x="607" y="2728"/>
                </a:lnTo>
                <a:lnTo>
                  <a:pt x="573" y="2660"/>
                </a:lnTo>
                <a:lnTo>
                  <a:pt x="977" y="2694"/>
                </a:lnTo>
                <a:lnTo>
                  <a:pt x="1415" y="2660"/>
                </a:lnTo>
                <a:lnTo>
                  <a:pt x="1853" y="2593"/>
                </a:lnTo>
                <a:lnTo>
                  <a:pt x="2223" y="2492"/>
                </a:lnTo>
                <a:lnTo>
                  <a:pt x="2257" y="2458"/>
                </a:lnTo>
                <a:lnTo>
                  <a:pt x="2257" y="2391"/>
                </a:lnTo>
                <a:lnTo>
                  <a:pt x="2324" y="2391"/>
                </a:lnTo>
                <a:lnTo>
                  <a:pt x="2358" y="2357"/>
                </a:lnTo>
                <a:lnTo>
                  <a:pt x="2358" y="2324"/>
                </a:lnTo>
                <a:lnTo>
                  <a:pt x="2324" y="1785"/>
                </a:lnTo>
                <a:lnTo>
                  <a:pt x="2223" y="1213"/>
                </a:lnTo>
                <a:lnTo>
                  <a:pt x="2122" y="640"/>
                </a:lnTo>
                <a:lnTo>
                  <a:pt x="2021" y="135"/>
                </a:lnTo>
                <a:lnTo>
                  <a:pt x="2055" y="102"/>
                </a:lnTo>
                <a:lnTo>
                  <a:pt x="2055" y="34"/>
                </a:lnTo>
                <a:lnTo>
                  <a:pt x="202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/>
          <p:nvPr/>
        </p:nvSpPr>
        <p:spPr>
          <a:xfrm>
            <a:off x="8550103" y="2532451"/>
            <a:ext cx="88199" cy="76286"/>
          </a:xfrm>
          <a:custGeom>
            <a:avLst/>
            <a:gdLst/>
            <a:ahLst/>
            <a:cxnLst/>
            <a:rect l="l" t="t" r="r" b="b"/>
            <a:pathLst>
              <a:path w="1550" h="1785" extrusionOk="0">
                <a:moveTo>
                  <a:pt x="439" y="405"/>
                </a:moveTo>
                <a:lnTo>
                  <a:pt x="405" y="506"/>
                </a:lnTo>
                <a:lnTo>
                  <a:pt x="405" y="573"/>
                </a:lnTo>
                <a:lnTo>
                  <a:pt x="405" y="607"/>
                </a:lnTo>
                <a:lnTo>
                  <a:pt x="472" y="640"/>
                </a:lnTo>
                <a:lnTo>
                  <a:pt x="540" y="607"/>
                </a:lnTo>
                <a:lnTo>
                  <a:pt x="674" y="539"/>
                </a:lnTo>
                <a:lnTo>
                  <a:pt x="809" y="506"/>
                </a:lnTo>
                <a:lnTo>
                  <a:pt x="977" y="539"/>
                </a:lnTo>
                <a:lnTo>
                  <a:pt x="1078" y="607"/>
                </a:lnTo>
                <a:lnTo>
                  <a:pt x="1213" y="674"/>
                </a:lnTo>
                <a:lnTo>
                  <a:pt x="1280" y="809"/>
                </a:lnTo>
                <a:lnTo>
                  <a:pt x="1314" y="943"/>
                </a:lnTo>
                <a:lnTo>
                  <a:pt x="1314" y="1112"/>
                </a:lnTo>
                <a:lnTo>
                  <a:pt x="1280" y="1246"/>
                </a:lnTo>
                <a:lnTo>
                  <a:pt x="1213" y="1347"/>
                </a:lnTo>
                <a:lnTo>
                  <a:pt x="1078" y="1448"/>
                </a:lnTo>
                <a:lnTo>
                  <a:pt x="977" y="1482"/>
                </a:lnTo>
                <a:lnTo>
                  <a:pt x="843" y="1516"/>
                </a:lnTo>
                <a:lnTo>
                  <a:pt x="708" y="1482"/>
                </a:lnTo>
                <a:lnTo>
                  <a:pt x="573" y="1448"/>
                </a:lnTo>
                <a:lnTo>
                  <a:pt x="472" y="1381"/>
                </a:lnTo>
                <a:lnTo>
                  <a:pt x="371" y="1314"/>
                </a:lnTo>
                <a:lnTo>
                  <a:pt x="304" y="1179"/>
                </a:lnTo>
                <a:lnTo>
                  <a:pt x="270" y="1078"/>
                </a:lnTo>
                <a:lnTo>
                  <a:pt x="237" y="977"/>
                </a:lnTo>
                <a:lnTo>
                  <a:pt x="270" y="708"/>
                </a:lnTo>
                <a:lnTo>
                  <a:pt x="371" y="506"/>
                </a:lnTo>
                <a:lnTo>
                  <a:pt x="439" y="405"/>
                </a:lnTo>
                <a:close/>
                <a:moveTo>
                  <a:pt x="674" y="1"/>
                </a:moveTo>
                <a:lnTo>
                  <a:pt x="607" y="34"/>
                </a:lnTo>
                <a:lnTo>
                  <a:pt x="439" y="102"/>
                </a:lnTo>
                <a:lnTo>
                  <a:pt x="270" y="236"/>
                </a:lnTo>
                <a:lnTo>
                  <a:pt x="169" y="371"/>
                </a:lnTo>
                <a:lnTo>
                  <a:pt x="68" y="573"/>
                </a:lnTo>
                <a:lnTo>
                  <a:pt x="1" y="775"/>
                </a:lnTo>
                <a:lnTo>
                  <a:pt x="1" y="977"/>
                </a:lnTo>
                <a:lnTo>
                  <a:pt x="68" y="1179"/>
                </a:lnTo>
                <a:lnTo>
                  <a:pt x="136" y="1347"/>
                </a:lnTo>
                <a:lnTo>
                  <a:pt x="270" y="1516"/>
                </a:lnTo>
                <a:lnTo>
                  <a:pt x="439" y="1650"/>
                </a:lnTo>
                <a:lnTo>
                  <a:pt x="607" y="1751"/>
                </a:lnTo>
                <a:lnTo>
                  <a:pt x="809" y="1785"/>
                </a:lnTo>
                <a:lnTo>
                  <a:pt x="1011" y="1751"/>
                </a:lnTo>
                <a:lnTo>
                  <a:pt x="1179" y="1684"/>
                </a:lnTo>
                <a:lnTo>
                  <a:pt x="1314" y="1549"/>
                </a:lnTo>
                <a:lnTo>
                  <a:pt x="1415" y="1415"/>
                </a:lnTo>
                <a:lnTo>
                  <a:pt x="1516" y="1246"/>
                </a:lnTo>
                <a:lnTo>
                  <a:pt x="1550" y="1078"/>
                </a:lnTo>
                <a:lnTo>
                  <a:pt x="1550" y="876"/>
                </a:lnTo>
                <a:lnTo>
                  <a:pt x="1482" y="708"/>
                </a:lnTo>
                <a:lnTo>
                  <a:pt x="1381" y="573"/>
                </a:lnTo>
                <a:lnTo>
                  <a:pt x="1213" y="438"/>
                </a:lnTo>
                <a:lnTo>
                  <a:pt x="1045" y="304"/>
                </a:lnTo>
                <a:lnTo>
                  <a:pt x="843" y="270"/>
                </a:lnTo>
                <a:lnTo>
                  <a:pt x="674" y="270"/>
                </a:lnTo>
                <a:lnTo>
                  <a:pt x="607" y="292"/>
                </a:lnTo>
                <a:lnTo>
                  <a:pt x="607" y="292"/>
                </a:lnTo>
                <a:lnTo>
                  <a:pt x="641" y="270"/>
                </a:lnTo>
                <a:lnTo>
                  <a:pt x="742" y="203"/>
                </a:lnTo>
                <a:lnTo>
                  <a:pt x="809" y="203"/>
                </a:lnTo>
                <a:lnTo>
                  <a:pt x="910" y="236"/>
                </a:lnTo>
                <a:lnTo>
                  <a:pt x="1045" y="270"/>
                </a:lnTo>
                <a:lnTo>
                  <a:pt x="1045" y="236"/>
                </a:lnTo>
                <a:lnTo>
                  <a:pt x="1078" y="203"/>
                </a:lnTo>
                <a:lnTo>
                  <a:pt x="1045" y="135"/>
                </a:lnTo>
                <a:lnTo>
                  <a:pt x="977" y="68"/>
                </a:lnTo>
                <a:lnTo>
                  <a:pt x="876" y="34"/>
                </a:lnTo>
                <a:lnTo>
                  <a:pt x="77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4"/>
          <p:cNvSpPr/>
          <p:nvPr/>
        </p:nvSpPr>
        <p:spPr>
          <a:xfrm>
            <a:off x="2806593" y="4493154"/>
            <a:ext cx="136054" cy="96459"/>
          </a:xfrm>
          <a:custGeom>
            <a:avLst/>
            <a:gdLst/>
            <a:ahLst/>
            <a:cxnLst/>
            <a:rect l="l" t="t" r="r" b="b"/>
            <a:pathLst>
              <a:path w="2391" h="2257" extrusionOk="0">
                <a:moveTo>
                  <a:pt x="1751" y="1"/>
                </a:moveTo>
                <a:lnTo>
                  <a:pt x="1515" y="34"/>
                </a:lnTo>
                <a:lnTo>
                  <a:pt x="1078" y="135"/>
                </a:lnTo>
                <a:lnTo>
                  <a:pt x="573" y="236"/>
                </a:lnTo>
                <a:lnTo>
                  <a:pt x="101" y="371"/>
                </a:lnTo>
                <a:lnTo>
                  <a:pt x="68" y="304"/>
                </a:lnTo>
                <a:lnTo>
                  <a:pt x="68" y="270"/>
                </a:lnTo>
                <a:lnTo>
                  <a:pt x="34" y="270"/>
                </a:lnTo>
                <a:lnTo>
                  <a:pt x="0" y="304"/>
                </a:lnTo>
                <a:lnTo>
                  <a:pt x="0" y="573"/>
                </a:lnTo>
                <a:lnTo>
                  <a:pt x="34" y="843"/>
                </a:lnTo>
                <a:lnTo>
                  <a:pt x="135" y="1348"/>
                </a:lnTo>
                <a:lnTo>
                  <a:pt x="169" y="1819"/>
                </a:lnTo>
                <a:lnTo>
                  <a:pt x="202" y="2021"/>
                </a:lnTo>
                <a:lnTo>
                  <a:pt x="270" y="2257"/>
                </a:lnTo>
                <a:lnTo>
                  <a:pt x="337" y="2257"/>
                </a:lnTo>
                <a:lnTo>
                  <a:pt x="371" y="2223"/>
                </a:lnTo>
                <a:lnTo>
                  <a:pt x="438" y="2257"/>
                </a:lnTo>
                <a:lnTo>
                  <a:pt x="1313" y="2156"/>
                </a:lnTo>
                <a:lnTo>
                  <a:pt x="1751" y="2088"/>
                </a:lnTo>
                <a:lnTo>
                  <a:pt x="2189" y="1954"/>
                </a:lnTo>
                <a:lnTo>
                  <a:pt x="2222" y="1987"/>
                </a:lnTo>
                <a:lnTo>
                  <a:pt x="2256" y="1987"/>
                </a:lnTo>
                <a:lnTo>
                  <a:pt x="2323" y="1920"/>
                </a:lnTo>
                <a:lnTo>
                  <a:pt x="2357" y="1853"/>
                </a:lnTo>
                <a:lnTo>
                  <a:pt x="2391" y="1752"/>
                </a:lnTo>
                <a:lnTo>
                  <a:pt x="2391" y="1651"/>
                </a:lnTo>
                <a:lnTo>
                  <a:pt x="2357" y="1449"/>
                </a:lnTo>
                <a:lnTo>
                  <a:pt x="2290" y="1247"/>
                </a:lnTo>
                <a:lnTo>
                  <a:pt x="2222" y="641"/>
                </a:lnTo>
                <a:lnTo>
                  <a:pt x="2121" y="304"/>
                </a:lnTo>
                <a:lnTo>
                  <a:pt x="2054" y="169"/>
                </a:lnTo>
                <a:lnTo>
                  <a:pt x="1987" y="68"/>
                </a:lnTo>
                <a:lnTo>
                  <a:pt x="1953" y="68"/>
                </a:lnTo>
                <a:lnTo>
                  <a:pt x="1919" y="304"/>
                </a:lnTo>
                <a:lnTo>
                  <a:pt x="1953" y="506"/>
                </a:lnTo>
                <a:lnTo>
                  <a:pt x="2054" y="977"/>
                </a:lnTo>
                <a:lnTo>
                  <a:pt x="2121" y="1415"/>
                </a:lnTo>
                <a:lnTo>
                  <a:pt x="2189" y="1853"/>
                </a:lnTo>
                <a:lnTo>
                  <a:pt x="1751" y="1853"/>
                </a:lnTo>
                <a:lnTo>
                  <a:pt x="1280" y="1886"/>
                </a:lnTo>
                <a:lnTo>
                  <a:pt x="404" y="2055"/>
                </a:lnTo>
                <a:lnTo>
                  <a:pt x="371" y="2055"/>
                </a:lnTo>
                <a:lnTo>
                  <a:pt x="371" y="1853"/>
                </a:lnTo>
                <a:lnTo>
                  <a:pt x="337" y="1617"/>
                </a:lnTo>
                <a:lnTo>
                  <a:pt x="270" y="1179"/>
                </a:lnTo>
                <a:lnTo>
                  <a:pt x="236" y="876"/>
                </a:lnTo>
                <a:lnTo>
                  <a:pt x="169" y="540"/>
                </a:lnTo>
                <a:lnTo>
                  <a:pt x="707" y="405"/>
                </a:lnTo>
                <a:lnTo>
                  <a:pt x="1246" y="304"/>
                </a:lnTo>
                <a:lnTo>
                  <a:pt x="1616" y="236"/>
                </a:lnTo>
                <a:lnTo>
                  <a:pt x="1785" y="169"/>
                </a:lnTo>
                <a:lnTo>
                  <a:pt x="1953" y="68"/>
                </a:lnTo>
                <a:lnTo>
                  <a:pt x="1852" y="34"/>
                </a:lnTo>
                <a:lnTo>
                  <a:pt x="175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4"/>
          <p:cNvSpPr/>
          <p:nvPr/>
        </p:nvSpPr>
        <p:spPr>
          <a:xfrm>
            <a:off x="6872526" y="3474637"/>
            <a:ext cx="285480" cy="1218745"/>
          </a:xfrm>
          <a:custGeom>
            <a:avLst/>
            <a:gdLst/>
            <a:ahLst/>
            <a:cxnLst/>
            <a:rect l="l" t="t" r="r" b="b"/>
            <a:pathLst>
              <a:path w="5017" h="28517" extrusionOk="0">
                <a:moveTo>
                  <a:pt x="3838" y="0"/>
                </a:moveTo>
                <a:lnTo>
                  <a:pt x="3535" y="34"/>
                </a:lnTo>
                <a:lnTo>
                  <a:pt x="3266" y="101"/>
                </a:lnTo>
                <a:lnTo>
                  <a:pt x="2963" y="236"/>
                </a:lnTo>
                <a:lnTo>
                  <a:pt x="2694" y="404"/>
                </a:lnTo>
                <a:lnTo>
                  <a:pt x="2458" y="606"/>
                </a:lnTo>
                <a:lnTo>
                  <a:pt x="2290" y="875"/>
                </a:lnTo>
                <a:lnTo>
                  <a:pt x="2155" y="1145"/>
                </a:lnTo>
                <a:lnTo>
                  <a:pt x="2020" y="1414"/>
                </a:lnTo>
                <a:lnTo>
                  <a:pt x="1919" y="1717"/>
                </a:lnTo>
                <a:lnTo>
                  <a:pt x="1852" y="2020"/>
                </a:lnTo>
                <a:lnTo>
                  <a:pt x="1751" y="2626"/>
                </a:lnTo>
                <a:lnTo>
                  <a:pt x="1515" y="4714"/>
                </a:lnTo>
                <a:lnTo>
                  <a:pt x="1313" y="6801"/>
                </a:lnTo>
                <a:lnTo>
                  <a:pt x="977" y="11010"/>
                </a:lnTo>
                <a:lnTo>
                  <a:pt x="640" y="15353"/>
                </a:lnTo>
                <a:lnTo>
                  <a:pt x="337" y="19696"/>
                </a:lnTo>
                <a:lnTo>
                  <a:pt x="135" y="24039"/>
                </a:lnTo>
                <a:lnTo>
                  <a:pt x="0" y="28382"/>
                </a:lnTo>
                <a:lnTo>
                  <a:pt x="0" y="28450"/>
                </a:lnTo>
                <a:lnTo>
                  <a:pt x="34" y="28483"/>
                </a:lnTo>
                <a:lnTo>
                  <a:pt x="135" y="28517"/>
                </a:lnTo>
                <a:lnTo>
                  <a:pt x="236" y="28483"/>
                </a:lnTo>
                <a:lnTo>
                  <a:pt x="270" y="28450"/>
                </a:lnTo>
                <a:lnTo>
                  <a:pt x="270" y="28382"/>
                </a:lnTo>
                <a:lnTo>
                  <a:pt x="404" y="24645"/>
                </a:lnTo>
                <a:lnTo>
                  <a:pt x="606" y="20908"/>
                </a:lnTo>
                <a:lnTo>
                  <a:pt x="808" y="17171"/>
                </a:lnTo>
                <a:lnTo>
                  <a:pt x="1044" y="13400"/>
                </a:lnTo>
                <a:lnTo>
                  <a:pt x="1347" y="9663"/>
                </a:lnTo>
                <a:lnTo>
                  <a:pt x="1684" y="5926"/>
                </a:lnTo>
                <a:lnTo>
                  <a:pt x="1852" y="4108"/>
                </a:lnTo>
                <a:lnTo>
                  <a:pt x="1953" y="3165"/>
                </a:lnTo>
                <a:lnTo>
                  <a:pt x="2088" y="2256"/>
                </a:lnTo>
                <a:lnTo>
                  <a:pt x="2155" y="1852"/>
                </a:lnTo>
                <a:lnTo>
                  <a:pt x="2290" y="1448"/>
                </a:lnTo>
                <a:lnTo>
                  <a:pt x="2492" y="1077"/>
                </a:lnTo>
                <a:lnTo>
                  <a:pt x="2727" y="741"/>
                </a:lnTo>
                <a:lnTo>
                  <a:pt x="2963" y="539"/>
                </a:lnTo>
                <a:lnTo>
                  <a:pt x="3199" y="404"/>
                </a:lnTo>
                <a:lnTo>
                  <a:pt x="3468" y="303"/>
                </a:lnTo>
                <a:lnTo>
                  <a:pt x="3771" y="269"/>
                </a:lnTo>
                <a:lnTo>
                  <a:pt x="4074" y="269"/>
                </a:lnTo>
                <a:lnTo>
                  <a:pt x="4377" y="337"/>
                </a:lnTo>
                <a:lnTo>
                  <a:pt x="4646" y="438"/>
                </a:lnTo>
                <a:lnTo>
                  <a:pt x="4916" y="572"/>
                </a:lnTo>
                <a:lnTo>
                  <a:pt x="4983" y="606"/>
                </a:lnTo>
                <a:lnTo>
                  <a:pt x="5017" y="572"/>
                </a:lnTo>
                <a:lnTo>
                  <a:pt x="5017" y="505"/>
                </a:lnTo>
                <a:lnTo>
                  <a:pt x="4983" y="438"/>
                </a:lnTo>
                <a:lnTo>
                  <a:pt x="4714" y="236"/>
                </a:lnTo>
                <a:lnTo>
                  <a:pt x="4444" y="135"/>
                </a:lnTo>
                <a:lnTo>
                  <a:pt x="4141" y="34"/>
                </a:lnTo>
                <a:lnTo>
                  <a:pt x="383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2762493" y="4393875"/>
            <a:ext cx="130364" cy="107955"/>
          </a:xfrm>
          <a:custGeom>
            <a:avLst/>
            <a:gdLst/>
            <a:ahLst/>
            <a:cxnLst/>
            <a:rect l="l" t="t" r="r" b="b"/>
            <a:pathLst>
              <a:path w="2291" h="2526" extrusionOk="0">
                <a:moveTo>
                  <a:pt x="1954" y="169"/>
                </a:moveTo>
                <a:lnTo>
                  <a:pt x="1954" y="640"/>
                </a:lnTo>
                <a:lnTo>
                  <a:pt x="1987" y="1112"/>
                </a:lnTo>
                <a:lnTo>
                  <a:pt x="2055" y="1583"/>
                </a:lnTo>
                <a:lnTo>
                  <a:pt x="2156" y="2021"/>
                </a:lnTo>
                <a:lnTo>
                  <a:pt x="1752" y="2054"/>
                </a:lnTo>
                <a:lnTo>
                  <a:pt x="1348" y="2122"/>
                </a:lnTo>
                <a:lnTo>
                  <a:pt x="944" y="2189"/>
                </a:lnTo>
                <a:lnTo>
                  <a:pt x="506" y="2223"/>
                </a:lnTo>
                <a:lnTo>
                  <a:pt x="304" y="1314"/>
                </a:lnTo>
                <a:lnTo>
                  <a:pt x="136" y="405"/>
                </a:lnTo>
                <a:lnTo>
                  <a:pt x="607" y="405"/>
                </a:lnTo>
                <a:lnTo>
                  <a:pt x="1045" y="337"/>
                </a:lnTo>
                <a:lnTo>
                  <a:pt x="1954" y="169"/>
                </a:lnTo>
                <a:close/>
                <a:moveTo>
                  <a:pt x="1954" y="1"/>
                </a:moveTo>
                <a:lnTo>
                  <a:pt x="1045" y="135"/>
                </a:lnTo>
                <a:lnTo>
                  <a:pt x="573" y="203"/>
                </a:lnTo>
                <a:lnTo>
                  <a:pt x="102" y="270"/>
                </a:lnTo>
                <a:lnTo>
                  <a:pt x="68" y="304"/>
                </a:lnTo>
                <a:lnTo>
                  <a:pt x="68" y="337"/>
                </a:lnTo>
                <a:lnTo>
                  <a:pt x="35" y="371"/>
                </a:lnTo>
                <a:lnTo>
                  <a:pt x="1" y="405"/>
                </a:lnTo>
                <a:lnTo>
                  <a:pt x="35" y="943"/>
                </a:lnTo>
                <a:lnTo>
                  <a:pt x="102" y="1448"/>
                </a:lnTo>
                <a:lnTo>
                  <a:pt x="237" y="1953"/>
                </a:lnTo>
                <a:lnTo>
                  <a:pt x="371" y="2458"/>
                </a:lnTo>
                <a:lnTo>
                  <a:pt x="405" y="2526"/>
                </a:lnTo>
                <a:lnTo>
                  <a:pt x="472" y="2526"/>
                </a:lnTo>
                <a:lnTo>
                  <a:pt x="540" y="2492"/>
                </a:lnTo>
                <a:lnTo>
                  <a:pt x="540" y="2425"/>
                </a:lnTo>
                <a:lnTo>
                  <a:pt x="540" y="2357"/>
                </a:lnTo>
                <a:lnTo>
                  <a:pt x="1381" y="2357"/>
                </a:lnTo>
                <a:lnTo>
                  <a:pt x="1785" y="2290"/>
                </a:lnTo>
                <a:lnTo>
                  <a:pt x="2156" y="2155"/>
                </a:lnTo>
                <a:lnTo>
                  <a:pt x="2223" y="2122"/>
                </a:lnTo>
                <a:lnTo>
                  <a:pt x="2189" y="2054"/>
                </a:lnTo>
                <a:lnTo>
                  <a:pt x="2257" y="2054"/>
                </a:lnTo>
                <a:lnTo>
                  <a:pt x="2290" y="2021"/>
                </a:lnTo>
                <a:lnTo>
                  <a:pt x="2290" y="1987"/>
                </a:lnTo>
                <a:lnTo>
                  <a:pt x="2257" y="1516"/>
                </a:lnTo>
                <a:lnTo>
                  <a:pt x="2223" y="1078"/>
                </a:lnTo>
                <a:lnTo>
                  <a:pt x="2122" y="607"/>
                </a:lnTo>
                <a:lnTo>
                  <a:pt x="2021" y="135"/>
                </a:lnTo>
                <a:lnTo>
                  <a:pt x="2055" y="102"/>
                </a:lnTo>
                <a:lnTo>
                  <a:pt x="2055" y="34"/>
                </a:lnTo>
                <a:lnTo>
                  <a:pt x="202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4"/>
          <p:cNvSpPr/>
          <p:nvPr/>
        </p:nvSpPr>
        <p:spPr>
          <a:xfrm>
            <a:off x="8655487" y="1933870"/>
            <a:ext cx="92011" cy="17309"/>
          </a:xfrm>
          <a:custGeom>
            <a:avLst/>
            <a:gdLst/>
            <a:ahLst/>
            <a:cxnLst/>
            <a:rect l="l" t="t" r="r" b="b"/>
            <a:pathLst>
              <a:path w="1617" h="405" extrusionOk="0">
                <a:moveTo>
                  <a:pt x="169" y="1"/>
                </a:moveTo>
                <a:lnTo>
                  <a:pt x="102" y="34"/>
                </a:lnTo>
                <a:lnTo>
                  <a:pt x="1" y="68"/>
                </a:lnTo>
                <a:lnTo>
                  <a:pt x="1" y="102"/>
                </a:lnTo>
                <a:lnTo>
                  <a:pt x="68" y="169"/>
                </a:lnTo>
                <a:lnTo>
                  <a:pt x="169" y="203"/>
                </a:lnTo>
                <a:lnTo>
                  <a:pt x="337" y="270"/>
                </a:lnTo>
                <a:lnTo>
                  <a:pt x="741" y="304"/>
                </a:lnTo>
                <a:lnTo>
                  <a:pt x="1145" y="371"/>
                </a:lnTo>
                <a:lnTo>
                  <a:pt x="1381" y="405"/>
                </a:lnTo>
                <a:lnTo>
                  <a:pt x="1583" y="371"/>
                </a:lnTo>
                <a:lnTo>
                  <a:pt x="1617" y="337"/>
                </a:lnTo>
                <a:lnTo>
                  <a:pt x="1617" y="304"/>
                </a:lnTo>
                <a:lnTo>
                  <a:pt x="1617" y="236"/>
                </a:lnTo>
                <a:lnTo>
                  <a:pt x="1583" y="203"/>
                </a:lnTo>
                <a:lnTo>
                  <a:pt x="1415" y="135"/>
                </a:lnTo>
                <a:lnTo>
                  <a:pt x="1179" y="102"/>
                </a:lnTo>
                <a:lnTo>
                  <a:pt x="775" y="68"/>
                </a:lnTo>
                <a:lnTo>
                  <a:pt x="3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8345141" y="1856173"/>
            <a:ext cx="590136" cy="782780"/>
          </a:xfrm>
          <a:custGeom>
            <a:avLst/>
            <a:gdLst/>
            <a:ahLst/>
            <a:cxnLst/>
            <a:rect l="l" t="t" r="r" b="b"/>
            <a:pathLst>
              <a:path w="10371" h="18316" extrusionOk="0">
                <a:moveTo>
                  <a:pt x="3401" y="169"/>
                </a:moveTo>
                <a:lnTo>
                  <a:pt x="3670" y="270"/>
                </a:lnTo>
                <a:lnTo>
                  <a:pt x="3973" y="337"/>
                </a:lnTo>
                <a:lnTo>
                  <a:pt x="4613" y="405"/>
                </a:lnTo>
                <a:lnTo>
                  <a:pt x="6397" y="607"/>
                </a:lnTo>
                <a:lnTo>
                  <a:pt x="8418" y="876"/>
                </a:lnTo>
                <a:lnTo>
                  <a:pt x="8855" y="943"/>
                </a:lnTo>
                <a:lnTo>
                  <a:pt x="9091" y="977"/>
                </a:lnTo>
                <a:lnTo>
                  <a:pt x="9327" y="1044"/>
                </a:lnTo>
                <a:lnTo>
                  <a:pt x="9562" y="1112"/>
                </a:lnTo>
                <a:lnTo>
                  <a:pt x="9764" y="1213"/>
                </a:lnTo>
                <a:lnTo>
                  <a:pt x="9933" y="1381"/>
                </a:lnTo>
                <a:lnTo>
                  <a:pt x="10034" y="1583"/>
                </a:lnTo>
                <a:lnTo>
                  <a:pt x="10067" y="1617"/>
                </a:lnTo>
                <a:lnTo>
                  <a:pt x="10135" y="1650"/>
                </a:lnTo>
                <a:lnTo>
                  <a:pt x="10168" y="2492"/>
                </a:lnTo>
                <a:lnTo>
                  <a:pt x="10168" y="2896"/>
                </a:lnTo>
                <a:lnTo>
                  <a:pt x="10168" y="3300"/>
                </a:lnTo>
                <a:lnTo>
                  <a:pt x="10101" y="3872"/>
                </a:lnTo>
                <a:lnTo>
                  <a:pt x="9966" y="4411"/>
                </a:lnTo>
                <a:lnTo>
                  <a:pt x="9731" y="5522"/>
                </a:lnTo>
                <a:lnTo>
                  <a:pt x="9562" y="6431"/>
                </a:lnTo>
                <a:lnTo>
                  <a:pt x="9428" y="7374"/>
                </a:lnTo>
                <a:lnTo>
                  <a:pt x="9226" y="9259"/>
                </a:lnTo>
                <a:lnTo>
                  <a:pt x="9024" y="11414"/>
                </a:lnTo>
                <a:lnTo>
                  <a:pt x="8754" y="13569"/>
                </a:lnTo>
                <a:lnTo>
                  <a:pt x="8620" y="14545"/>
                </a:lnTo>
                <a:lnTo>
                  <a:pt x="8451" y="15488"/>
                </a:lnTo>
                <a:lnTo>
                  <a:pt x="8283" y="16431"/>
                </a:lnTo>
                <a:lnTo>
                  <a:pt x="8148" y="17373"/>
                </a:lnTo>
                <a:lnTo>
                  <a:pt x="8014" y="17575"/>
                </a:lnTo>
                <a:lnTo>
                  <a:pt x="7845" y="17744"/>
                </a:lnTo>
                <a:lnTo>
                  <a:pt x="7677" y="17878"/>
                </a:lnTo>
                <a:lnTo>
                  <a:pt x="7475" y="17979"/>
                </a:lnTo>
                <a:lnTo>
                  <a:pt x="7273" y="18047"/>
                </a:lnTo>
                <a:lnTo>
                  <a:pt x="7037" y="18080"/>
                </a:lnTo>
                <a:lnTo>
                  <a:pt x="6498" y="18080"/>
                </a:lnTo>
                <a:lnTo>
                  <a:pt x="4377" y="17912"/>
                </a:lnTo>
                <a:lnTo>
                  <a:pt x="3367" y="17845"/>
                </a:lnTo>
                <a:lnTo>
                  <a:pt x="2862" y="17811"/>
                </a:lnTo>
                <a:lnTo>
                  <a:pt x="2391" y="17744"/>
                </a:lnTo>
                <a:lnTo>
                  <a:pt x="2021" y="17676"/>
                </a:lnTo>
                <a:lnTo>
                  <a:pt x="1650" y="17575"/>
                </a:lnTo>
                <a:lnTo>
                  <a:pt x="1718" y="17508"/>
                </a:lnTo>
                <a:lnTo>
                  <a:pt x="1684" y="17407"/>
                </a:lnTo>
                <a:lnTo>
                  <a:pt x="1650" y="17373"/>
                </a:lnTo>
                <a:lnTo>
                  <a:pt x="1549" y="17340"/>
                </a:lnTo>
                <a:lnTo>
                  <a:pt x="1381" y="17407"/>
                </a:lnTo>
                <a:lnTo>
                  <a:pt x="1213" y="17441"/>
                </a:lnTo>
                <a:lnTo>
                  <a:pt x="1078" y="17441"/>
                </a:lnTo>
                <a:lnTo>
                  <a:pt x="943" y="17407"/>
                </a:lnTo>
                <a:lnTo>
                  <a:pt x="842" y="17373"/>
                </a:lnTo>
                <a:lnTo>
                  <a:pt x="708" y="17306"/>
                </a:lnTo>
                <a:lnTo>
                  <a:pt x="640" y="17205"/>
                </a:lnTo>
                <a:lnTo>
                  <a:pt x="539" y="17104"/>
                </a:lnTo>
                <a:lnTo>
                  <a:pt x="438" y="16835"/>
                </a:lnTo>
                <a:lnTo>
                  <a:pt x="371" y="16532"/>
                </a:lnTo>
                <a:lnTo>
                  <a:pt x="304" y="16195"/>
                </a:lnTo>
                <a:lnTo>
                  <a:pt x="304" y="15825"/>
                </a:lnTo>
                <a:lnTo>
                  <a:pt x="304" y="15420"/>
                </a:lnTo>
                <a:lnTo>
                  <a:pt x="337" y="15016"/>
                </a:lnTo>
                <a:lnTo>
                  <a:pt x="438" y="14242"/>
                </a:lnTo>
                <a:lnTo>
                  <a:pt x="607" y="13131"/>
                </a:lnTo>
                <a:lnTo>
                  <a:pt x="1213" y="8889"/>
                </a:lnTo>
                <a:lnTo>
                  <a:pt x="1852" y="4613"/>
                </a:lnTo>
                <a:lnTo>
                  <a:pt x="2155" y="2492"/>
                </a:lnTo>
                <a:lnTo>
                  <a:pt x="2223" y="1852"/>
                </a:lnTo>
                <a:lnTo>
                  <a:pt x="2290" y="1448"/>
                </a:lnTo>
                <a:lnTo>
                  <a:pt x="2425" y="1044"/>
                </a:lnTo>
                <a:lnTo>
                  <a:pt x="2559" y="708"/>
                </a:lnTo>
                <a:lnTo>
                  <a:pt x="2660" y="539"/>
                </a:lnTo>
                <a:lnTo>
                  <a:pt x="2761" y="405"/>
                </a:lnTo>
                <a:lnTo>
                  <a:pt x="2862" y="304"/>
                </a:lnTo>
                <a:lnTo>
                  <a:pt x="2997" y="203"/>
                </a:lnTo>
                <a:lnTo>
                  <a:pt x="3165" y="169"/>
                </a:lnTo>
                <a:close/>
                <a:moveTo>
                  <a:pt x="2963" y="1"/>
                </a:moveTo>
                <a:lnTo>
                  <a:pt x="2795" y="68"/>
                </a:lnTo>
                <a:lnTo>
                  <a:pt x="2627" y="169"/>
                </a:lnTo>
                <a:lnTo>
                  <a:pt x="2492" y="337"/>
                </a:lnTo>
                <a:lnTo>
                  <a:pt x="2357" y="573"/>
                </a:lnTo>
                <a:lnTo>
                  <a:pt x="2256" y="809"/>
                </a:lnTo>
                <a:lnTo>
                  <a:pt x="2189" y="1078"/>
                </a:lnTo>
                <a:lnTo>
                  <a:pt x="2054" y="1617"/>
                </a:lnTo>
                <a:lnTo>
                  <a:pt x="1953" y="2155"/>
                </a:lnTo>
                <a:lnTo>
                  <a:pt x="1852" y="2963"/>
                </a:lnTo>
                <a:lnTo>
                  <a:pt x="910" y="9360"/>
                </a:lnTo>
                <a:lnTo>
                  <a:pt x="472" y="12256"/>
                </a:lnTo>
                <a:lnTo>
                  <a:pt x="270" y="13703"/>
                </a:lnTo>
                <a:lnTo>
                  <a:pt x="68" y="15185"/>
                </a:lnTo>
                <a:lnTo>
                  <a:pt x="34" y="15690"/>
                </a:lnTo>
                <a:lnTo>
                  <a:pt x="1" y="15959"/>
                </a:lnTo>
                <a:lnTo>
                  <a:pt x="34" y="16229"/>
                </a:lnTo>
                <a:lnTo>
                  <a:pt x="68" y="16532"/>
                </a:lnTo>
                <a:lnTo>
                  <a:pt x="135" y="16767"/>
                </a:lnTo>
                <a:lnTo>
                  <a:pt x="236" y="17037"/>
                </a:lnTo>
                <a:lnTo>
                  <a:pt x="371" y="17239"/>
                </a:lnTo>
                <a:lnTo>
                  <a:pt x="607" y="17441"/>
                </a:lnTo>
                <a:lnTo>
                  <a:pt x="842" y="17575"/>
                </a:lnTo>
                <a:lnTo>
                  <a:pt x="1078" y="17676"/>
                </a:lnTo>
                <a:lnTo>
                  <a:pt x="1347" y="17676"/>
                </a:lnTo>
                <a:lnTo>
                  <a:pt x="2088" y="17878"/>
                </a:lnTo>
                <a:lnTo>
                  <a:pt x="2458" y="17979"/>
                </a:lnTo>
                <a:lnTo>
                  <a:pt x="2829" y="18047"/>
                </a:lnTo>
                <a:lnTo>
                  <a:pt x="4142" y="18148"/>
                </a:lnTo>
                <a:lnTo>
                  <a:pt x="5455" y="18249"/>
                </a:lnTo>
                <a:lnTo>
                  <a:pt x="6296" y="18316"/>
                </a:lnTo>
                <a:lnTo>
                  <a:pt x="7239" y="18316"/>
                </a:lnTo>
                <a:lnTo>
                  <a:pt x="7475" y="18249"/>
                </a:lnTo>
                <a:lnTo>
                  <a:pt x="7677" y="18181"/>
                </a:lnTo>
                <a:lnTo>
                  <a:pt x="7879" y="18114"/>
                </a:lnTo>
                <a:lnTo>
                  <a:pt x="8047" y="18013"/>
                </a:lnTo>
                <a:lnTo>
                  <a:pt x="8216" y="17845"/>
                </a:lnTo>
                <a:lnTo>
                  <a:pt x="8317" y="17676"/>
                </a:lnTo>
                <a:lnTo>
                  <a:pt x="8418" y="17474"/>
                </a:lnTo>
                <a:lnTo>
                  <a:pt x="8451" y="17205"/>
                </a:lnTo>
                <a:lnTo>
                  <a:pt x="8451" y="17138"/>
                </a:lnTo>
                <a:lnTo>
                  <a:pt x="8653" y="16195"/>
                </a:lnTo>
                <a:lnTo>
                  <a:pt x="8822" y="15252"/>
                </a:lnTo>
                <a:lnTo>
                  <a:pt x="8956" y="14309"/>
                </a:lnTo>
                <a:lnTo>
                  <a:pt x="9091" y="13333"/>
                </a:lnTo>
                <a:lnTo>
                  <a:pt x="9293" y="11414"/>
                </a:lnTo>
                <a:lnTo>
                  <a:pt x="9461" y="9495"/>
                </a:lnTo>
                <a:lnTo>
                  <a:pt x="9562" y="8451"/>
                </a:lnTo>
                <a:lnTo>
                  <a:pt x="9663" y="7407"/>
                </a:lnTo>
                <a:lnTo>
                  <a:pt x="9798" y="6364"/>
                </a:lnTo>
                <a:lnTo>
                  <a:pt x="10000" y="5320"/>
                </a:lnTo>
                <a:lnTo>
                  <a:pt x="10202" y="4411"/>
                </a:lnTo>
                <a:lnTo>
                  <a:pt x="10269" y="3940"/>
                </a:lnTo>
                <a:lnTo>
                  <a:pt x="10337" y="3468"/>
                </a:lnTo>
                <a:lnTo>
                  <a:pt x="10370" y="2997"/>
                </a:lnTo>
                <a:lnTo>
                  <a:pt x="10370" y="2526"/>
                </a:lnTo>
                <a:lnTo>
                  <a:pt x="10337" y="2054"/>
                </a:lnTo>
                <a:lnTo>
                  <a:pt x="10236" y="1583"/>
                </a:lnTo>
                <a:lnTo>
                  <a:pt x="10269" y="1549"/>
                </a:lnTo>
                <a:lnTo>
                  <a:pt x="10236" y="1516"/>
                </a:lnTo>
                <a:lnTo>
                  <a:pt x="10168" y="1347"/>
                </a:lnTo>
                <a:lnTo>
                  <a:pt x="10067" y="1213"/>
                </a:lnTo>
                <a:lnTo>
                  <a:pt x="9933" y="1112"/>
                </a:lnTo>
                <a:lnTo>
                  <a:pt x="9798" y="1011"/>
                </a:lnTo>
                <a:lnTo>
                  <a:pt x="9495" y="842"/>
                </a:lnTo>
                <a:lnTo>
                  <a:pt x="9125" y="741"/>
                </a:lnTo>
                <a:lnTo>
                  <a:pt x="8754" y="674"/>
                </a:lnTo>
                <a:lnTo>
                  <a:pt x="8384" y="640"/>
                </a:lnTo>
                <a:lnTo>
                  <a:pt x="7710" y="573"/>
                </a:lnTo>
                <a:lnTo>
                  <a:pt x="5623" y="304"/>
                </a:lnTo>
                <a:lnTo>
                  <a:pt x="4546" y="135"/>
                </a:lnTo>
                <a:lnTo>
                  <a:pt x="3973" y="68"/>
                </a:lnTo>
                <a:lnTo>
                  <a:pt x="3704" y="68"/>
                </a:lnTo>
                <a:lnTo>
                  <a:pt x="3435" y="102"/>
                </a:lnTo>
                <a:lnTo>
                  <a:pt x="3435" y="68"/>
                </a:lnTo>
                <a:lnTo>
                  <a:pt x="3401" y="68"/>
                </a:lnTo>
                <a:lnTo>
                  <a:pt x="31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4"/>
          <p:cNvSpPr/>
          <p:nvPr/>
        </p:nvSpPr>
        <p:spPr>
          <a:xfrm>
            <a:off x="1763806" y="-2527"/>
            <a:ext cx="6098070" cy="1351189"/>
          </a:xfrm>
          <a:custGeom>
            <a:avLst/>
            <a:gdLst/>
            <a:ahLst/>
            <a:cxnLst/>
            <a:rect l="l" t="t" r="r" b="b"/>
            <a:pathLst>
              <a:path w="107167" h="31616" extrusionOk="0">
                <a:moveTo>
                  <a:pt x="98850" y="8889"/>
                </a:moveTo>
                <a:lnTo>
                  <a:pt x="99456" y="9057"/>
                </a:lnTo>
                <a:lnTo>
                  <a:pt x="100062" y="9192"/>
                </a:lnTo>
                <a:lnTo>
                  <a:pt x="100702" y="9360"/>
                </a:lnTo>
                <a:lnTo>
                  <a:pt x="101308" y="9529"/>
                </a:lnTo>
                <a:lnTo>
                  <a:pt x="102048" y="9798"/>
                </a:lnTo>
                <a:lnTo>
                  <a:pt x="102789" y="10168"/>
                </a:lnTo>
                <a:lnTo>
                  <a:pt x="103496" y="10572"/>
                </a:lnTo>
                <a:lnTo>
                  <a:pt x="104136" y="11078"/>
                </a:lnTo>
                <a:lnTo>
                  <a:pt x="104675" y="11515"/>
                </a:lnTo>
                <a:lnTo>
                  <a:pt x="105146" y="12054"/>
                </a:lnTo>
                <a:lnTo>
                  <a:pt x="105550" y="12593"/>
                </a:lnTo>
                <a:lnTo>
                  <a:pt x="105920" y="13199"/>
                </a:lnTo>
                <a:lnTo>
                  <a:pt x="106223" y="13805"/>
                </a:lnTo>
                <a:lnTo>
                  <a:pt x="106493" y="14444"/>
                </a:lnTo>
                <a:lnTo>
                  <a:pt x="106695" y="15118"/>
                </a:lnTo>
                <a:lnTo>
                  <a:pt x="106829" y="15791"/>
                </a:lnTo>
                <a:lnTo>
                  <a:pt x="106728" y="15825"/>
                </a:lnTo>
                <a:lnTo>
                  <a:pt x="106594" y="15825"/>
                </a:lnTo>
                <a:lnTo>
                  <a:pt x="106493" y="15858"/>
                </a:lnTo>
                <a:lnTo>
                  <a:pt x="106459" y="15892"/>
                </a:lnTo>
                <a:lnTo>
                  <a:pt x="106425" y="15926"/>
                </a:lnTo>
                <a:lnTo>
                  <a:pt x="106425" y="15959"/>
                </a:lnTo>
                <a:lnTo>
                  <a:pt x="106459" y="15993"/>
                </a:lnTo>
                <a:lnTo>
                  <a:pt x="106560" y="16027"/>
                </a:lnTo>
                <a:lnTo>
                  <a:pt x="106661" y="16060"/>
                </a:lnTo>
                <a:lnTo>
                  <a:pt x="106863" y="16027"/>
                </a:lnTo>
                <a:lnTo>
                  <a:pt x="106930" y="16262"/>
                </a:lnTo>
                <a:lnTo>
                  <a:pt x="106930" y="16296"/>
                </a:lnTo>
                <a:lnTo>
                  <a:pt x="106998" y="16330"/>
                </a:lnTo>
                <a:lnTo>
                  <a:pt x="106964" y="16969"/>
                </a:lnTo>
                <a:lnTo>
                  <a:pt x="106526" y="17037"/>
                </a:lnTo>
                <a:lnTo>
                  <a:pt x="106493" y="16767"/>
                </a:lnTo>
                <a:lnTo>
                  <a:pt x="106459" y="16532"/>
                </a:lnTo>
                <a:lnTo>
                  <a:pt x="106493" y="16431"/>
                </a:lnTo>
                <a:lnTo>
                  <a:pt x="106425" y="16094"/>
                </a:lnTo>
                <a:lnTo>
                  <a:pt x="106324" y="15757"/>
                </a:lnTo>
                <a:lnTo>
                  <a:pt x="106190" y="15421"/>
                </a:lnTo>
                <a:lnTo>
                  <a:pt x="106055" y="15118"/>
                </a:lnTo>
                <a:lnTo>
                  <a:pt x="105887" y="14815"/>
                </a:lnTo>
                <a:lnTo>
                  <a:pt x="105685" y="14512"/>
                </a:lnTo>
                <a:lnTo>
                  <a:pt x="105281" y="13939"/>
                </a:lnTo>
                <a:lnTo>
                  <a:pt x="104809" y="13434"/>
                </a:lnTo>
                <a:lnTo>
                  <a:pt x="104271" y="12929"/>
                </a:lnTo>
                <a:lnTo>
                  <a:pt x="103732" y="12458"/>
                </a:lnTo>
                <a:lnTo>
                  <a:pt x="103193" y="12054"/>
                </a:lnTo>
                <a:lnTo>
                  <a:pt x="102587" y="11583"/>
                </a:lnTo>
                <a:lnTo>
                  <a:pt x="101947" y="11212"/>
                </a:lnTo>
                <a:lnTo>
                  <a:pt x="101274" y="10876"/>
                </a:lnTo>
                <a:lnTo>
                  <a:pt x="100601" y="10572"/>
                </a:lnTo>
                <a:lnTo>
                  <a:pt x="99995" y="10337"/>
                </a:lnTo>
                <a:lnTo>
                  <a:pt x="99355" y="10168"/>
                </a:lnTo>
                <a:lnTo>
                  <a:pt x="98715" y="10000"/>
                </a:lnTo>
                <a:lnTo>
                  <a:pt x="98379" y="9966"/>
                </a:lnTo>
                <a:lnTo>
                  <a:pt x="98042" y="9933"/>
                </a:lnTo>
                <a:lnTo>
                  <a:pt x="98850" y="8889"/>
                </a:lnTo>
                <a:close/>
                <a:moveTo>
                  <a:pt x="106324" y="19865"/>
                </a:moveTo>
                <a:lnTo>
                  <a:pt x="106392" y="19899"/>
                </a:lnTo>
                <a:lnTo>
                  <a:pt x="106324" y="20303"/>
                </a:lnTo>
                <a:lnTo>
                  <a:pt x="106257" y="20639"/>
                </a:lnTo>
                <a:lnTo>
                  <a:pt x="106190" y="20774"/>
                </a:lnTo>
                <a:lnTo>
                  <a:pt x="106156" y="20942"/>
                </a:lnTo>
                <a:lnTo>
                  <a:pt x="106055" y="20808"/>
                </a:lnTo>
                <a:lnTo>
                  <a:pt x="106021" y="20639"/>
                </a:lnTo>
                <a:lnTo>
                  <a:pt x="106021" y="20471"/>
                </a:lnTo>
                <a:lnTo>
                  <a:pt x="106089" y="20303"/>
                </a:lnTo>
                <a:lnTo>
                  <a:pt x="106190" y="20067"/>
                </a:lnTo>
                <a:lnTo>
                  <a:pt x="106324" y="19865"/>
                </a:lnTo>
                <a:close/>
                <a:moveTo>
                  <a:pt x="91712" y="20168"/>
                </a:moveTo>
                <a:lnTo>
                  <a:pt x="91881" y="20202"/>
                </a:lnTo>
                <a:lnTo>
                  <a:pt x="91813" y="20740"/>
                </a:lnTo>
                <a:lnTo>
                  <a:pt x="91780" y="21313"/>
                </a:lnTo>
                <a:lnTo>
                  <a:pt x="91746" y="20740"/>
                </a:lnTo>
                <a:lnTo>
                  <a:pt x="91712" y="20168"/>
                </a:lnTo>
                <a:close/>
                <a:moveTo>
                  <a:pt x="64004" y="14242"/>
                </a:moveTo>
                <a:lnTo>
                  <a:pt x="64004" y="14276"/>
                </a:lnTo>
                <a:lnTo>
                  <a:pt x="64004" y="14343"/>
                </a:lnTo>
                <a:lnTo>
                  <a:pt x="64239" y="14848"/>
                </a:lnTo>
                <a:lnTo>
                  <a:pt x="64475" y="15387"/>
                </a:lnTo>
                <a:lnTo>
                  <a:pt x="64643" y="15926"/>
                </a:lnTo>
                <a:lnTo>
                  <a:pt x="64812" y="16498"/>
                </a:lnTo>
                <a:lnTo>
                  <a:pt x="64913" y="17037"/>
                </a:lnTo>
                <a:lnTo>
                  <a:pt x="64980" y="17609"/>
                </a:lnTo>
                <a:lnTo>
                  <a:pt x="65014" y="18181"/>
                </a:lnTo>
                <a:lnTo>
                  <a:pt x="64946" y="18754"/>
                </a:lnTo>
                <a:lnTo>
                  <a:pt x="64879" y="19057"/>
                </a:lnTo>
                <a:lnTo>
                  <a:pt x="64812" y="19326"/>
                </a:lnTo>
                <a:lnTo>
                  <a:pt x="64711" y="19562"/>
                </a:lnTo>
                <a:lnTo>
                  <a:pt x="64576" y="19798"/>
                </a:lnTo>
                <a:lnTo>
                  <a:pt x="64441" y="20033"/>
                </a:lnTo>
                <a:lnTo>
                  <a:pt x="64273" y="20235"/>
                </a:lnTo>
                <a:lnTo>
                  <a:pt x="64105" y="20437"/>
                </a:lnTo>
                <a:lnTo>
                  <a:pt x="63936" y="20639"/>
                </a:lnTo>
                <a:lnTo>
                  <a:pt x="63499" y="20942"/>
                </a:lnTo>
                <a:lnTo>
                  <a:pt x="63061" y="21212"/>
                </a:lnTo>
                <a:lnTo>
                  <a:pt x="62556" y="21380"/>
                </a:lnTo>
                <a:lnTo>
                  <a:pt x="61984" y="21548"/>
                </a:lnTo>
                <a:lnTo>
                  <a:pt x="61445" y="21616"/>
                </a:lnTo>
                <a:lnTo>
                  <a:pt x="60906" y="21683"/>
                </a:lnTo>
                <a:lnTo>
                  <a:pt x="60334" y="21717"/>
                </a:lnTo>
                <a:lnTo>
                  <a:pt x="59795" y="21750"/>
                </a:lnTo>
                <a:lnTo>
                  <a:pt x="57573" y="21750"/>
                </a:lnTo>
                <a:lnTo>
                  <a:pt x="52792" y="21851"/>
                </a:lnTo>
                <a:lnTo>
                  <a:pt x="48045" y="21919"/>
                </a:lnTo>
                <a:lnTo>
                  <a:pt x="43298" y="22020"/>
                </a:lnTo>
                <a:lnTo>
                  <a:pt x="42961" y="21986"/>
                </a:lnTo>
                <a:lnTo>
                  <a:pt x="42658" y="21952"/>
                </a:lnTo>
                <a:lnTo>
                  <a:pt x="42355" y="21851"/>
                </a:lnTo>
                <a:lnTo>
                  <a:pt x="42119" y="21717"/>
                </a:lnTo>
                <a:lnTo>
                  <a:pt x="41884" y="21582"/>
                </a:lnTo>
                <a:lnTo>
                  <a:pt x="41715" y="21380"/>
                </a:lnTo>
                <a:lnTo>
                  <a:pt x="41513" y="21178"/>
                </a:lnTo>
                <a:lnTo>
                  <a:pt x="41379" y="20942"/>
                </a:lnTo>
                <a:lnTo>
                  <a:pt x="41244" y="20707"/>
                </a:lnTo>
                <a:lnTo>
                  <a:pt x="41143" y="20437"/>
                </a:lnTo>
                <a:lnTo>
                  <a:pt x="40941" y="19865"/>
                </a:lnTo>
                <a:lnTo>
                  <a:pt x="40840" y="19259"/>
                </a:lnTo>
                <a:lnTo>
                  <a:pt x="40739" y="18687"/>
                </a:lnTo>
                <a:lnTo>
                  <a:pt x="40672" y="18114"/>
                </a:lnTo>
                <a:lnTo>
                  <a:pt x="40672" y="17575"/>
                </a:lnTo>
                <a:lnTo>
                  <a:pt x="40705" y="17037"/>
                </a:lnTo>
                <a:lnTo>
                  <a:pt x="40739" y="16498"/>
                </a:lnTo>
                <a:lnTo>
                  <a:pt x="40840" y="15959"/>
                </a:lnTo>
                <a:lnTo>
                  <a:pt x="40941" y="15421"/>
                </a:lnTo>
                <a:lnTo>
                  <a:pt x="41076" y="14882"/>
                </a:lnTo>
                <a:lnTo>
                  <a:pt x="41210" y="14343"/>
                </a:lnTo>
                <a:lnTo>
                  <a:pt x="52624" y="14242"/>
                </a:lnTo>
                <a:close/>
                <a:moveTo>
                  <a:pt x="89288" y="20639"/>
                </a:moveTo>
                <a:lnTo>
                  <a:pt x="89322" y="20774"/>
                </a:lnTo>
                <a:lnTo>
                  <a:pt x="89389" y="20875"/>
                </a:lnTo>
                <a:lnTo>
                  <a:pt x="89457" y="20942"/>
                </a:lnTo>
                <a:lnTo>
                  <a:pt x="89558" y="21010"/>
                </a:lnTo>
                <a:lnTo>
                  <a:pt x="89793" y="21043"/>
                </a:lnTo>
                <a:lnTo>
                  <a:pt x="89928" y="21077"/>
                </a:lnTo>
                <a:lnTo>
                  <a:pt x="90029" y="21043"/>
                </a:lnTo>
                <a:lnTo>
                  <a:pt x="89928" y="22121"/>
                </a:lnTo>
                <a:lnTo>
                  <a:pt x="89861" y="23232"/>
                </a:lnTo>
                <a:lnTo>
                  <a:pt x="89760" y="25420"/>
                </a:lnTo>
                <a:lnTo>
                  <a:pt x="89558" y="25521"/>
                </a:lnTo>
                <a:lnTo>
                  <a:pt x="89389" y="25656"/>
                </a:lnTo>
                <a:lnTo>
                  <a:pt x="89255" y="25790"/>
                </a:lnTo>
                <a:lnTo>
                  <a:pt x="89154" y="25959"/>
                </a:lnTo>
                <a:lnTo>
                  <a:pt x="89120" y="25790"/>
                </a:lnTo>
                <a:lnTo>
                  <a:pt x="89086" y="25790"/>
                </a:lnTo>
                <a:lnTo>
                  <a:pt x="88985" y="25117"/>
                </a:lnTo>
                <a:lnTo>
                  <a:pt x="88985" y="24444"/>
                </a:lnTo>
                <a:lnTo>
                  <a:pt x="88985" y="23770"/>
                </a:lnTo>
                <a:lnTo>
                  <a:pt x="89019" y="23097"/>
                </a:lnTo>
                <a:lnTo>
                  <a:pt x="89053" y="22255"/>
                </a:lnTo>
                <a:lnTo>
                  <a:pt x="89086" y="21851"/>
                </a:lnTo>
                <a:lnTo>
                  <a:pt x="89154" y="21447"/>
                </a:lnTo>
                <a:lnTo>
                  <a:pt x="89221" y="21043"/>
                </a:lnTo>
                <a:lnTo>
                  <a:pt x="89255" y="20841"/>
                </a:lnTo>
                <a:lnTo>
                  <a:pt x="89288" y="20639"/>
                </a:lnTo>
                <a:close/>
                <a:moveTo>
                  <a:pt x="92015" y="20202"/>
                </a:moveTo>
                <a:lnTo>
                  <a:pt x="92015" y="20235"/>
                </a:lnTo>
                <a:lnTo>
                  <a:pt x="92015" y="20303"/>
                </a:lnTo>
                <a:lnTo>
                  <a:pt x="92083" y="20370"/>
                </a:lnTo>
                <a:lnTo>
                  <a:pt x="92015" y="21043"/>
                </a:lnTo>
                <a:lnTo>
                  <a:pt x="91982" y="21717"/>
                </a:lnTo>
                <a:lnTo>
                  <a:pt x="91914" y="23097"/>
                </a:lnTo>
                <a:lnTo>
                  <a:pt x="91679" y="26598"/>
                </a:lnTo>
                <a:lnTo>
                  <a:pt x="91645" y="26598"/>
                </a:lnTo>
                <a:lnTo>
                  <a:pt x="91813" y="23501"/>
                </a:lnTo>
                <a:lnTo>
                  <a:pt x="91914" y="21851"/>
                </a:lnTo>
                <a:lnTo>
                  <a:pt x="91948" y="21010"/>
                </a:lnTo>
                <a:lnTo>
                  <a:pt x="91948" y="20202"/>
                </a:lnTo>
                <a:close/>
                <a:moveTo>
                  <a:pt x="91140" y="19865"/>
                </a:moveTo>
                <a:lnTo>
                  <a:pt x="91275" y="19932"/>
                </a:lnTo>
                <a:lnTo>
                  <a:pt x="91342" y="20000"/>
                </a:lnTo>
                <a:lnTo>
                  <a:pt x="91376" y="20067"/>
                </a:lnTo>
                <a:lnTo>
                  <a:pt x="91443" y="20235"/>
                </a:lnTo>
                <a:lnTo>
                  <a:pt x="91477" y="20303"/>
                </a:lnTo>
                <a:lnTo>
                  <a:pt x="91544" y="20303"/>
                </a:lnTo>
                <a:lnTo>
                  <a:pt x="91510" y="21818"/>
                </a:lnTo>
                <a:lnTo>
                  <a:pt x="91443" y="23333"/>
                </a:lnTo>
                <a:lnTo>
                  <a:pt x="91275" y="26329"/>
                </a:lnTo>
                <a:lnTo>
                  <a:pt x="91241" y="26363"/>
                </a:lnTo>
                <a:lnTo>
                  <a:pt x="91207" y="26363"/>
                </a:lnTo>
                <a:lnTo>
                  <a:pt x="91106" y="26531"/>
                </a:lnTo>
                <a:lnTo>
                  <a:pt x="91005" y="26666"/>
                </a:lnTo>
                <a:lnTo>
                  <a:pt x="91005" y="26666"/>
                </a:lnTo>
                <a:lnTo>
                  <a:pt x="91106" y="23501"/>
                </a:lnTo>
                <a:lnTo>
                  <a:pt x="91174" y="21683"/>
                </a:lnTo>
                <a:lnTo>
                  <a:pt x="91174" y="20774"/>
                </a:lnTo>
                <a:lnTo>
                  <a:pt x="91140" y="19865"/>
                </a:lnTo>
                <a:close/>
                <a:moveTo>
                  <a:pt x="91039" y="19865"/>
                </a:moveTo>
                <a:lnTo>
                  <a:pt x="90972" y="20707"/>
                </a:lnTo>
                <a:lnTo>
                  <a:pt x="90938" y="21548"/>
                </a:lnTo>
                <a:lnTo>
                  <a:pt x="90938" y="23232"/>
                </a:lnTo>
                <a:lnTo>
                  <a:pt x="90770" y="26733"/>
                </a:lnTo>
                <a:lnTo>
                  <a:pt x="90669" y="26733"/>
                </a:lnTo>
                <a:lnTo>
                  <a:pt x="90568" y="26700"/>
                </a:lnTo>
                <a:lnTo>
                  <a:pt x="90366" y="26598"/>
                </a:lnTo>
                <a:lnTo>
                  <a:pt x="90231" y="26497"/>
                </a:lnTo>
                <a:lnTo>
                  <a:pt x="90130" y="26396"/>
                </a:lnTo>
                <a:lnTo>
                  <a:pt x="89928" y="26161"/>
                </a:lnTo>
                <a:lnTo>
                  <a:pt x="89995" y="25588"/>
                </a:lnTo>
                <a:lnTo>
                  <a:pt x="90063" y="25521"/>
                </a:lnTo>
                <a:lnTo>
                  <a:pt x="90063" y="25454"/>
                </a:lnTo>
                <a:lnTo>
                  <a:pt x="90029" y="25386"/>
                </a:lnTo>
                <a:lnTo>
                  <a:pt x="90130" y="24141"/>
                </a:lnTo>
                <a:lnTo>
                  <a:pt x="90231" y="22895"/>
                </a:lnTo>
                <a:lnTo>
                  <a:pt x="90298" y="21649"/>
                </a:lnTo>
                <a:lnTo>
                  <a:pt x="90298" y="21043"/>
                </a:lnTo>
                <a:lnTo>
                  <a:pt x="90298" y="20437"/>
                </a:lnTo>
                <a:lnTo>
                  <a:pt x="90568" y="20168"/>
                </a:lnTo>
                <a:lnTo>
                  <a:pt x="90837" y="19966"/>
                </a:lnTo>
                <a:lnTo>
                  <a:pt x="90938" y="19899"/>
                </a:lnTo>
                <a:lnTo>
                  <a:pt x="91039" y="19865"/>
                </a:lnTo>
                <a:close/>
                <a:moveTo>
                  <a:pt x="92756" y="19798"/>
                </a:moveTo>
                <a:lnTo>
                  <a:pt x="92891" y="19831"/>
                </a:lnTo>
                <a:lnTo>
                  <a:pt x="93059" y="19899"/>
                </a:lnTo>
                <a:lnTo>
                  <a:pt x="93227" y="20000"/>
                </a:lnTo>
                <a:lnTo>
                  <a:pt x="93396" y="20168"/>
                </a:lnTo>
                <a:lnTo>
                  <a:pt x="93429" y="20404"/>
                </a:lnTo>
                <a:lnTo>
                  <a:pt x="93396" y="20639"/>
                </a:lnTo>
                <a:lnTo>
                  <a:pt x="93396" y="21144"/>
                </a:lnTo>
                <a:lnTo>
                  <a:pt x="93328" y="23265"/>
                </a:lnTo>
                <a:lnTo>
                  <a:pt x="93295" y="24343"/>
                </a:lnTo>
                <a:lnTo>
                  <a:pt x="93261" y="25420"/>
                </a:lnTo>
                <a:lnTo>
                  <a:pt x="93261" y="25959"/>
                </a:lnTo>
                <a:lnTo>
                  <a:pt x="93194" y="26531"/>
                </a:lnTo>
                <a:lnTo>
                  <a:pt x="93126" y="26767"/>
                </a:lnTo>
                <a:lnTo>
                  <a:pt x="93025" y="26935"/>
                </a:lnTo>
                <a:lnTo>
                  <a:pt x="92857" y="27036"/>
                </a:lnTo>
                <a:lnTo>
                  <a:pt x="92655" y="27104"/>
                </a:lnTo>
                <a:lnTo>
                  <a:pt x="92453" y="27104"/>
                </a:lnTo>
                <a:lnTo>
                  <a:pt x="92251" y="27070"/>
                </a:lnTo>
                <a:lnTo>
                  <a:pt x="92015" y="27036"/>
                </a:lnTo>
                <a:lnTo>
                  <a:pt x="91847" y="26935"/>
                </a:lnTo>
                <a:lnTo>
                  <a:pt x="91881" y="26902"/>
                </a:lnTo>
                <a:lnTo>
                  <a:pt x="91881" y="26834"/>
                </a:lnTo>
                <a:lnTo>
                  <a:pt x="92116" y="23366"/>
                </a:lnTo>
                <a:lnTo>
                  <a:pt x="92251" y="21784"/>
                </a:lnTo>
                <a:lnTo>
                  <a:pt x="92285" y="21010"/>
                </a:lnTo>
                <a:lnTo>
                  <a:pt x="92318" y="20202"/>
                </a:lnTo>
                <a:lnTo>
                  <a:pt x="92352" y="20168"/>
                </a:lnTo>
                <a:lnTo>
                  <a:pt x="92419" y="20000"/>
                </a:lnTo>
                <a:lnTo>
                  <a:pt x="92520" y="19899"/>
                </a:lnTo>
                <a:lnTo>
                  <a:pt x="92655" y="19831"/>
                </a:lnTo>
                <a:lnTo>
                  <a:pt x="92756" y="19798"/>
                </a:lnTo>
                <a:close/>
                <a:moveTo>
                  <a:pt x="90467" y="14444"/>
                </a:moveTo>
                <a:lnTo>
                  <a:pt x="90265" y="14781"/>
                </a:lnTo>
                <a:lnTo>
                  <a:pt x="90096" y="15118"/>
                </a:lnTo>
                <a:lnTo>
                  <a:pt x="89962" y="15522"/>
                </a:lnTo>
                <a:lnTo>
                  <a:pt x="89827" y="15926"/>
                </a:lnTo>
                <a:lnTo>
                  <a:pt x="89659" y="16767"/>
                </a:lnTo>
                <a:lnTo>
                  <a:pt x="89524" y="17542"/>
                </a:lnTo>
                <a:lnTo>
                  <a:pt x="89423" y="18249"/>
                </a:lnTo>
                <a:lnTo>
                  <a:pt x="89356" y="18990"/>
                </a:lnTo>
                <a:lnTo>
                  <a:pt x="89322" y="19730"/>
                </a:lnTo>
                <a:lnTo>
                  <a:pt x="89356" y="20471"/>
                </a:lnTo>
                <a:lnTo>
                  <a:pt x="89288" y="20505"/>
                </a:lnTo>
                <a:lnTo>
                  <a:pt x="89288" y="20572"/>
                </a:lnTo>
                <a:lnTo>
                  <a:pt x="89288" y="20606"/>
                </a:lnTo>
                <a:lnTo>
                  <a:pt x="89255" y="20505"/>
                </a:lnTo>
                <a:lnTo>
                  <a:pt x="89086" y="20774"/>
                </a:lnTo>
                <a:lnTo>
                  <a:pt x="88952" y="21077"/>
                </a:lnTo>
                <a:lnTo>
                  <a:pt x="88884" y="21414"/>
                </a:lnTo>
                <a:lnTo>
                  <a:pt x="88817" y="21750"/>
                </a:lnTo>
                <a:lnTo>
                  <a:pt x="88783" y="22457"/>
                </a:lnTo>
                <a:lnTo>
                  <a:pt x="88783" y="23097"/>
                </a:lnTo>
                <a:lnTo>
                  <a:pt x="88750" y="23871"/>
                </a:lnTo>
                <a:lnTo>
                  <a:pt x="88716" y="24679"/>
                </a:lnTo>
                <a:lnTo>
                  <a:pt x="88750" y="25083"/>
                </a:lnTo>
                <a:lnTo>
                  <a:pt x="88783" y="25487"/>
                </a:lnTo>
                <a:lnTo>
                  <a:pt x="88851" y="25858"/>
                </a:lnTo>
                <a:lnTo>
                  <a:pt x="88952" y="26262"/>
                </a:lnTo>
                <a:lnTo>
                  <a:pt x="88985" y="26295"/>
                </a:lnTo>
                <a:lnTo>
                  <a:pt x="88918" y="26598"/>
                </a:lnTo>
                <a:lnTo>
                  <a:pt x="88851" y="26868"/>
                </a:lnTo>
                <a:lnTo>
                  <a:pt x="88716" y="27137"/>
                </a:lnTo>
                <a:lnTo>
                  <a:pt x="88548" y="27407"/>
                </a:lnTo>
                <a:lnTo>
                  <a:pt x="88413" y="27036"/>
                </a:lnTo>
                <a:lnTo>
                  <a:pt x="88278" y="26666"/>
                </a:lnTo>
                <a:lnTo>
                  <a:pt x="88211" y="26262"/>
                </a:lnTo>
                <a:lnTo>
                  <a:pt x="88177" y="25858"/>
                </a:lnTo>
                <a:lnTo>
                  <a:pt x="88110" y="25083"/>
                </a:lnTo>
                <a:lnTo>
                  <a:pt x="88076" y="24275"/>
                </a:lnTo>
                <a:lnTo>
                  <a:pt x="88009" y="22558"/>
                </a:lnTo>
                <a:lnTo>
                  <a:pt x="88009" y="21717"/>
                </a:lnTo>
                <a:lnTo>
                  <a:pt x="88043" y="20841"/>
                </a:lnTo>
                <a:lnTo>
                  <a:pt x="88110" y="20000"/>
                </a:lnTo>
                <a:lnTo>
                  <a:pt x="88211" y="19192"/>
                </a:lnTo>
                <a:lnTo>
                  <a:pt x="88346" y="18350"/>
                </a:lnTo>
                <a:lnTo>
                  <a:pt x="88514" y="17542"/>
                </a:lnTo>
                <a:lnTo>
                  <a:pt x="88750" y="16734"/>
                </a:lnTo>
                <a:lnTo>
                  <a:pt x="89053" y="15959"/>
                </a:lnTo>
                <a:lnTo>
                  <a:pt x="89389" y="15185"/>
                </a:lnTo>
                <a:lnTo>
                  <a:pt x="89726" y="14444"/>
                </a:lnTo>
                <a:close/>
                <a:moveTo>
                  <a:pt x="99692" y="22558"/>
                </a:moveTo>
                <a:lnTo>
                  <a:pt x="99826" y="22626"/>
                </a:lnTo>
                <a:lnTo>
                  <a:pt x="99961" y="22727"/>
                </a:lnTo>
                <a:lnTo>
                  <a:pt x="100096" y="22861"/>
                </a:lnTo>
                <a:lnTo>
                  <a:pt x="100230" y="23030"/>
                </a:lnTo>
                <a:lnTo>
                  <a:pt x="100264" y="23198"/>
                </a:lnTo>
                <a:lnTo>
                  <a:pt x="100264" y="23366"/>
                </a:lnTo>
                <a:lnTo>
                  <a:pt x="100230" y="23737"/>
                </a:lnTo>
                <a:lnTo>
                  <a:pt x="100264" y="23804"/>
                </a:lnTo>
                <a:lnTo>
                  <a:pt x="100331" y="23838"/>
                </a:lnTo>
                <a:lnTo>
                  <a:pt x="99860" y="24309"/>
                </a:lnTo>
                <a:lnTo>
                  <a:pt x="99389" y="24780"/>
                </a:lnTo>
                <a:lnTo>
                  <a:pt x="98547" y="25790"/>
                </a:lnTo>
                <a:lnTo>
                  <a:pt x="97907" y="26464"/>
                </a:lnTo>
                <a:lnTo>
                  <a:pt x="97200" y="27104"/>
                </a:lnTo>
                <a:lnTo>
                  <a:pt x="96527" y="27710"/>
                </a:lnTo>
                <a:lnTo>
                  <a:pt x="95887" y="28383"/>
                </a:lnTo>
                <a:lnTo>
                  <a:pt x="95584" y="28383"/>
                </a:lnTo>
                <a:lnTo>
                  <a:pt x="95450" y="28349"/>
                </a:lnTo>
                <a:lnTo>
                  <a:pt x="95349" y="28282"/>
                </a:lnTo>
                <a:lnTo>
                  <a:pt x="95180" y="28080"/>
                </a:lnTo>
                <a:lnTo>
                  <a:pt x="95012" y="27878"/>
                </a:lnTo>
                <a:lnTo>
                  <a:pt x="94978" y="27811"/>
                </a:lnTo>
                <a:lnTo>
                  <a:pt x="94945" y="27710"/>
                </a:lnTo>
                <a:lnTo>
                  <a:pt x="94945" y="27508"/>
                </a:lnTo>
                <a:lnTo>
                  <a:pt x="95012" y="27339"/>
                </a:lnTo>
                <a:lnTo>
                  <a:pt x="95147" y="27137"/>
                </a:lnTo>
                <a:lnTo>
                  <a:pt x="95416" y="26801"/>
                </a:lnTo>
                <a:lnTo>
                  <a:pt x="95652" y="26531"/>
                </a:lnTo>
                <a:lnTo>
                  <a:pt x="96931" y="24949"/>
                </a:lnTo>
                <a:lnTo>
                  <a:pt x="97604" y="24208"/>
                </a:lnTo>
                <a:lnTo>
                  <a:pt x="98278" y="23467"/>
                </a:lnTo>
                <a:lnTo>
                  <a:pt x="98682" y="23063"/>
                </a:lnTo>
                <a:lnTo>
                  <a:pt x="98884" y="22861"/>
                </a:lnTo>
                <a:lnTo>
                  <a:pt x="99119" y="22693"/>
                </a:lnTo>
                <a:lnTo>
                  <a:pt x="99254" y="22626"/>
                </a:lnTo>
                <a:lnTo>
                  <a:pt x="99389" y="22558"/>
                </a:lnTo>
                <a:close/>
                <a:moveTo>
                  <a:pt x="100870" y="23905"/>
                </a:moveTo>
                <a:lnTo>
                  <a:pt x="100971" y="23972"/>
                </a:lnTo>
                <a:lnTo>
                  <a:pt x="98648" y="26464"/>
                </a:lnTo>
                <a:lnTo>
                  <a:pt x="97402" y="27743"/>
                </a:lnTo>
                <a:lnTo>
                  <a:pt x="96796" y="28383"/>
                </a:lnTo>
                <a:lnTo>
                  <a:pt x="96258" y="29090"/>
                </a:lnTo>
                <a:lnTo>
                  <a:pt x="96123" y="28989"/>
                </a:lnTo>
                <a:lnTo>
                  <a:pt x="96022" y="28922"/>
                </a:lnTo>
                <a:lnTo>
                  <a:pt x="96022" y="28888"/>
                </a:lnTo>
                <a:lnTo>
                  <a:pt x="96359" y="28652"/>
                </a:lnTo>
                <a:lnTo>
                  <a:pt x="96695" y="28383"/>
                </a:lnTo>
                <a:lnTo>
                  <a:pt x="96998" y="28080"/>
                </a:lnTo>
                <a:lnTo>
                  <a:pt x="97301" y="27777"/>
                </a:lnTo>
                <a:lnTo>
                  <a:pt x="97874" y="27137"/>
                </a:lnTo>
                <a:lnTo>
                  <a:pt x="98446" y="26497"/>
                </a:lnTo>
                <a:lnTo>
                  <a:pt x="99624" y="25184"/>
                </a:lnTo>
                <a:lnTo>
                  <a:pt x="100230" y="24511"/>
                </a:lnTo>
                <a:lnTo>
                  <a:pt x="100870" y="23905"/>
                </a:lnTo>
                <a:close/>
                <a:moveTo>
                  <a:pt x="101308" y="24511"/>
                </a:moveTo>
                <a:lnTo>
                  <a:pt x="101409" y="24780"/>
                </a:lnTo>
                <a:lnTo>
                  <a:pt x="101510" y="25016"/>
                </a:lnTo>
                <a:lnTo>
                  <a:pt x="101543" y="25252"/>
                </a:lnTo>
                <a:lnTo>
                  <a:pt x="101038" y="25790"/>
                </a:lnTo>
                <a:lnTo>
                  <a:pt x="100466" y="26295"/>
                </a:lnTo>
                <a:lnTo>
                  <a:pt x="99321" y="27339"/>
                </a:lnTo>
                <a:lnTo>
                  <a:pt x="98783" y="27878"/>
                </a:lnTo>
                <a:lnTo>
                  <a:pt x="98244" y="28417"/>
                </a:lnTo>
                <a:lnTo>
                  <a:pt x="97806" y="29023"/>
                </a:lnTo>
                <a:lnTo>
                  <a:pt x="97604" y="29326"/>
                </a:lnTo>
                <a:lnTo>
                  <a:pt x="97402" y="29629"/>
                </a:lnTo>
                <a:lnTo>
                  <a:pt x="96965" y="29561"/>
                </a:lnTo>
                <a:lnTo>
                  <a:pt x="96763" y="29494"/>
                </a:lnTo>
                <a:lnTo>
                  <a:pt x="96594" y="29393"/>
                </a:lnTo>
                <a:lnTo>
                  <a:pt x="96931" y="29090"/>
                </a:lnTo>
                <a:lnTo>
                  <a:pt x="97234" y="28787"/>
                </a:lnTo>
                <a:lnTo>
                  <a:pt x="97840" y="28147"/>
                </a:lnTo>
                <a:lnTo>
                  <a:pt x="98412" y="27508"/>
                </a:lnTo>
                <a:lnTo>
                  <a:pt x="98985" y="26868"/>
                </a:lnTo>
                <a:lnTo>
                  <a:pt x="100129" y="25689"/>
                </a:lnTo>
                <a:lnTo>
                  <a:pt x="101308" y="24511"/>
                </a:lnTo>
                <a:close/>
                <a:moveTo>
                  <a:pt x="101274" y="25858"/>
                </a:moveTo>
                <a:lnTo>
                  <a:pt x="101308" y="25891"/>
                </a:lnTo>
                <a:lnTo>
                  <a:pt x="101442" y="26026"/>
                </a:lnTo>
                <a:lnTo>
                  <a:pt x="101611" y="26093"/>
                </a:lnTo>
                <a:lnTo>
                  <a:pt x="101813" y="26127"/>
                </a:lnTo>
                <a:lnTo>
                  <a:pt x="101981" y="26093"/>
                </a:lnTo>
                <a:lnTo>
                  <a:pt x="101678" y="26666"/>
                </a:lnTo>
                <a:lnTo>
                  <a:pt x="101308" y="27205"/>
                </a:lnTo>
                <a:lnTo>
                  <a:pt x="100870" y="27710"/>
                </a:lnTo>
                <a:lnTo>
                  <a:pt x="100432" y="28181"/>
                </a:lnTo>
                <a:lnTo>
                  <a:pt x="99456" y="29191"/>
                </a:lnTo>
                <a:lnTo>
                  <a:pt x="98783" y="29797"/>
                </a:lnTo>
                <a:lnTo>
                  <a:pt x="98547" y="29999"/>
                </a:lnTo>
                <a:lnTo>
                  <a:pt x="98345" y="30100"/>
                </a:lnTo>
                <a:lnTo>
                  <a:pt x="98345" y="29864"/>
                </a:lnTo>
                <a:lnTo>
                  <a:pt x="98379" y="29831"/>
                </a:lnTo>
                <a:lnTo>
                  <a:pt x="98379" y="29763"/>
                </a:lnTo>
                <a:lnTo>
                  <a:pt x="98345" y="29696"/>
                </a:lnTo>
                <a:lnTo>
                  <a:pt x="98244" y="29460"/>
                </a:lnTo>
                <a:lnTo>
                  <a:pt x="98210" y="29393"/>
                </a:lnTo>
                <a:lnTo>
                  <a:pt x="98109" y="29292"/>
                </a:lnTo>
                <a:lnTo>
                  <a:pt x="98042" y="29225"/>
                </a:lnTo>
                <a:lnTo>
                  <a:pt x="97941" y="29191"/>
                </a:lnTo>
                <a:lnTo>
                  <a:pt x="98682" y="28383"/>
                </a:lnTo>
                <a:lnTo>
                  <a:pt x="99456" y="27575"/>
                </a:lnTo>
                <a:lnTo>
                  <a:pt x="100365" y="26733"/>
                </a:lnTo>
                <a:lnTo>
                  <a:pt x="100836" y="26295"/>
                </a:lnTo>
                <a:lnTo>
                  <a:pt x="101274" y="25858"/>
                </a:lnTo>
                <a:close/>
                <a:moveTo>
                  <a:pt x="106930" y="17171"/>
                </a:moveTo>
                <a:lnTo>
                  <a:pt x="106930" y="18114"/>
                </a:lnTo>
                <a:lnTo>
                  <a:pt x="106897" y="19023"/>
                </a:lnTo>
                <a:lnTo>
                  <a:pt x="106863" y="19495"/>
                </a:lnTo>
                <a:lnTo>
                  <a:pt x="106829" y="19932"/>
                </a:lnTo>
                <a:lnTo>
                  <a:pt x="106728" y="20404"/>
                </a:lnTo>
                <a:lnTo>
                  <a:pt x="106627" y="20841"/>
                </a:lnTo>
                <a:lnTo>
                  <a:pt x="106425" y="21380"/>
                </a:lnTo>
                <a:lnTo>
                  <a:pt x="106190" y="21919"/>
                </a:lnTo>
                <a:lnTo>
                  <a:pt x="105954" y="22457"/>
                </a:lnTo>
                <a:lnTo>
                  <a:pt x="105685" y="22996"/>
                </a:lnTo>
                <a:lnTo>
                  <a:pt x="105382" y="23535"/>
                </a:lnTo>
                <a:lnTo>
                  <a:pt x="105079" y="24040"/>
                </a:lnTo>
                <a:lnTo>
                  <a:pt x="104405" y="25016"/>
                </a:lnTo>
                <a:lnTo>
                  <a:pt x="104069" y="25487"/>
                </a:lnTo>
                <a:lnTo>
                  <a:pt x="103698" y="25925"/>
                </a:lnTo>
                <a:lnTo>
                  <a:pt x="102890" y="26801"/>
                </a:lnTo>
                <a:lnTo>
                  <a:pt x="102015" y="27642"/>
                </a:lnTo>
                <a:lnTo>
                  <a:pt x="101173" y="28450"/>
                </a:lnTo>
                <a:lnTo>
                  <a:pt x="100298" y="29225"/>
                </a:lnTo>
                <a:lnTo>
                  <a:pt x="99422" y="29965"/>
                </a:lnTo>
                <a:lnTo>
                  <a:pt x="98513" y="30672"/>
                </a:lnTo>
                <a:lnTo>
                  <a:pt x="97571" y="31346"/>
                </a:lnTo>
                <a:lnTo>
                  <a:pt x="97571" y="31177"/>
                </a:lnTo>
                <a:lnTo>
                  <a:pt x="97604" y="31043"/>
                </a:lnTo>
                <a:lnTo>
                  <a:pt x="97705" y="30740"/>
                </a:lnTo>
                <a:lnTo>
                  <a:pt x="97874" y="30403"/>
                </a:lnTo>
                <a:lnTo>
                  <a:pt x="98109" y="30134"/>
                </a:lnTo>
                <a:lnTo>
                  <a:pt x="98109" y="30201"/>
                </a:lnTo>
                <a:lnTo>
                  <a:pt x="98109" y="30268"/>
                </a:lnTo>
                <a:lnTo>
                  <a:pt x="98143" y="30302"/>
                </a:lnTo>
                <a:lnTo>
                  <a:pt x="98210" y="30336"/>
                </a:lnTo>
                <a:lnTo>
                  <a:pt x="98311" y="30302"/>
                </a:lnTo>
                <a:lnTo>
                  <a:pt x="98345" y="30235"/>
                </a:lnTo>
                <a:lnTo>
                  <a:pt x="98480" y="30235"/>
                </a:lnTo>
                <a:lnTo>
                  <a:pt x="98581" y="30167"/>
                </a:lnTo>
                <a:lnTo>
                  <a:pt x="98783" y="29999"/>
                </a:lnTo>
                <a:lnTo>
                  <a:pt x="100230" y="28619"/>
                </a:lnTo>
                <a:lnTo>
                  <a:pt x="100803" y="28080"/>
                </a:lnTo>
                <a:lnTo>
                  <a:pt x="101341" y="27474"/>
                </a:lnTo>
                <a:lnTo>
                  <a:pt x="101577" y="27171"/>
                </a:lnTo>
                <a:lnTo>
                  <a:pt x="101813" y="26834"/>
                </a:lnTo>
                <a:lnTo>
                  <a:pt x="102015" y="26497"/>
                </a:lnTo>
                <a:lnTo>
                  <a:pt x="102183" y="26127"/>
                </a:lnTo>
                <a:lnTo>
                  <a:pt x="102217" y="26060"/>
                </a:lnTo>
                <a:lnTo>
                  <a:pt x="102183" y="25992"/>
                </a:lnTo>
                <a:lnTo>
                  <a:pt x="102419" y="25858"/>
                </a:lnTo>
                <a:lnTo>
                  <a:pt x="102654" y="25656"/>
                </a:lnTo>
                <a:lnTo>
                  <a:pt x="102857" y="25454"/>
                </a:lnTo>
                <a:lnTo>
                  <a:pt x="103092" y="25218"/>
                </a:lnTo>
                <a:lnTo>
                  <a:pt x="103732" y="24410"/>
                </a:lnTo>
                <a:lnTo>
                  <a:pt x="104405" y="23669"/>
                </a:lnTo>
                <a:lnTo>
                  <a:pt x="104742" y="23265"/>
                </a:lnTo>
                <a:lnTo>
                  <a:pt x="105079" y="22895"/>
                </a:lnTo>
                <a:lnTo>
                  <a:pt x="105348" y="22491"/>
                </a:lnTo>
                <a:lnTo>
                  <a:pt x="105617" y="22053"/>
                </a:lnTo>
                <a:lnTo>
                  <a:pt x="105819" y="21616"/>
                </a:lnTo>
                <a:lnTo>
                  <a:pt x="105988" y="21144"/>
                </a:lnTo>
                <a:lnTo>
                  <a:pt x="106055" y="21144"/>
                </a:lnTo>
                <a:lnTo>
                  <a:pt x="106156" y="21111"/>
                </a:lnTo>
                <a:lnTo>
                  <a:pt x="106190" y="21111"/>
                </a:lnTo>
                <a:lnTo>
                  <a:pt x="106190" y="21144"/>
                </a:lnTo>
                <a:lnTo>
                  <a:pt x="106223" y="21111"/>
                </a:lnTo>
                <a:lnTo>
                  <a:pt x="106358" y="20976"/>
                </a:lnTo>
                <a:lnTo>
                  <a:pt x="106425" y="20774"/>
                </a:lnTo>
                <a:lnTo>
                  <a:pt x="106493" y="20370"/>
                </a:lnTo>
                <a:lnTo>
                  <a:pt x="106560" y="20033"/>
                </a:lnTo>
                <a:lnTo>
                  <a:pt x="106526" y="19697"/>
                </a:lnTo>
                <a:lnTo>
                  <a:pt x="106560" y="19663"/>
                </a:lnTo>
                <a:lnTo>
                  <a:pt x="106526" y="19596"/>
                </a:lnTo>
                <a:lnTo>
                  <a:pt x="106560" y="18990"/>
                </a:lnTo>
                <a:lnTo>
                  <a:pt x="106594" y="18417"/>
                </a:lnTo>
                <a:lnTo>
                  <a:pt x="106627" y="17845"/>
                </a:lnTo>
                <a:lnTo>
                  <a:pt x="106627" y="17508"/>
                </a:lnTo>
                <a:lnTo>
                  <a:pt x="106560" y="17239"/>
                </a:lnTo>
                <a:lnTo>
                  <a:pt x="106930" y="17171"/>
                </a:lnTo>
                <a:close/>
                <a:moveTo>
                  <a:pt x="1" y="1"/>
                </a:moveTo>
                <a:lnTo>
                  <a:pt x="607" y="1011"/>
                </a:lnTo>
                <a:lnTo>
                  <a:pt x="1246" y="2021"/>
                </a:lnTo>
                <a:lnTo>
                  <a:pt x="2559" y="3974"/>
                </a:lnTo>
                <a:lnTo>
                  <a:pt x="4175" y="6263"/>
                </a:lnTo>
                <a:lnTo>
                  <a:pt x="5792" y="8519"/>
                </a:lnTo>
                <a:lnTo>
                  <a:pt x="7408" y="10640"/>
                </a:lnTo>
                <a:lnTo>
                  <a:pt x="9091" y="12727"/>
                </a:lnTo>
                <a:lnTo>
                  <a:pt x="9394" y="13098"/>
                </a:lnTo>
                <a:lnTo>
                  <a:pt x="9764" y="13468"/>
                </a:lnTo>
                <a:lnTo>
                  <a:pt x="10101" y="13805"/>
                </a:lnTo>
                <a:lnTo>
                  <a:pt x="10505" y="14074"/>
                </a:lnTo>
                <a:lnTo>
                  <a:pt x="10943" y="14343"/>
                </a:lnTo>
                <a:lnTo>
                  <a:pt x="11380" y="14512"/>
                </a:lnTo>
                <a:lnTo>
                  <a:pt x="11616" y="14579"/>
                </a:lnTo>
                <a:lnTo>
                  <a:pt x="11852" y="14646"/>
                </a:lnTo>
                <a:lnTo>
                  <a:pt x="12357" y="14646"/>
                </a:lnTo>
                <a:lnTo>
                  <a:pt x="12357" y="14747"/>
                </a:lnTo>
                <a:lnTo>
                  <a:pt x="12390" y="14781"/>
                </a:lnTo>
                <a:lnTo>
                  <a:pt x="12424" y="14781"/>
                </a:lnTo>
                <a:lnTo>
                  <a:pt x="19090" y="14714"/>
                </a:lnTo>
                <a:lnTo>
                  <a:pt x="25723" y="14613"/>
                </a:lnTo>
                <a:lnTo>
                  <a:pt x="32389" y="14478"/>
                </a:lnTo>
                <a:lnTo>
                  <a:pt x="39056" y="14377"/>
                </a:lnTo>
                <a:lnTo>
                  <a:pt x="41008" y="14343"/>
                </a:lnTo>
                <a:lnTo>
                  <a:pt x="40806" y="14882"/>
                </a:lnTo>
                <a:lnTo>
                  <a:pt x="40672" y="15454"/>
                </a:lnTo>
                <a:lnTo>
                  <a:pt x="40537" y="16027"/>
                </a:lnTo>
                <a:lnTo>
                  <a:pt x="40470" y="16599"/>
                </a:lnTo>
                <a:lnTo>
                  <a:pt x="40436" y="17171"/>
                </a:lnTo>
                <a:lnTo>
                  <a:pt x="40436" y="17744"/>
                </a:lnTo>
                <a:lnTo>
                  <a:pt x="40470" y="18350"/>
                </a:lnTo>
                <a:lnTo>
                  <a:pt x="40503" y="18922"/>
                </a:lnTo>
                <a:lnTo>
                  <a:pt x="40571" y="19360"/>
                </a:lnTo>
                <a:lnTo>
                  <a:pt x="40672" y="19831"/>
                </a:lnTo>
                <a:lnTo>
                  <a:pt x="40806" y="20303"/>
                </a:lnTo>
                <a:lnTo>
                  <a:pt x="40975" y="20740"/>
                </a:lnTo>
                <a:lnTo>
                  <a:pt x="41177" y="21178"/>
                </a:lnTo>
                <a:lnTo>
                  <a:pt x="41446" y="21548"/>
                </a:lnTo>
                <a:lnTo>
                  <a:pt x="41614" y="21717"/>
                </a:lnTo>
                <a:lnTo>
                  <a:pt x="41783" y="21851"/>
                </a:lnTo>
                <a:lnTo>
                  <a:pt x="41985" y="21986"/>
                </a:lnTo>
                <a:lnTo>
                  <a:pt x="42187" y="22121"/>
                </a:lnTo>
                <a:lnTo>
                  <a:pt x="42389" y="22188"/>
                </a:lnTo>
                <a:lnTo>
                  <a:pt x="42624" y="22255"/>
                </a:lnTo>
                <a:lnTo>
                  <a:pt x="42860" y="22289"/>
                </a:lnTo>
                <a:lnTo>
                  <a:pt x="43567" y="22289"/>
                </a:lnTo>
                <a:lnTo>
                  <a:pt x="44038" y="22255"/>
                </a:lnTo>
                <a:lnTo>
                  <a:pt x="46968" y="22222"/>
                </a:lnTo>
                <a:lnTo>
                  <a:pt x="52792" y="22087"/>
                </a:lnTo>
                <a:lnTo>
                  <a:pt x="58347" y="21986"/>
                </a:lnTo>
                <a:lnTo>
                  <a:pt x="59526" y="21986"/>
                </a:lnTo>
                <a:lnTo>
                  <a:pt x="60738" y="21952"/>
                </a:lnTo>
                <a:lnTo>
                  <a:pt x="61310" y="21919"/>
                </a:lnTo>
                <a:lnTo>
                  <a:pt x="61916" y="21818"/>
                </a:lnTo>
                <a:lnTo>
                  <a:pt x="62489" y="21683"/>
                </a:lnTo>
                <a:lnTo>
                  <a:pt x="63061" y="21515"/>
                </a:lnTo>
                <a:lnTo>
                  <a:pt x="63499" y="21313"/>
                </a:lnTo>
                <a:lnTo>
                  <a:pt x="63903" y="21043"/>
                </a:lnTo>
                <a:lnTo>
                  <a:pt x="64239" y="20740"/>
                </a:lnTo>
                <a:lnTo>
                  <a:pt x="64542" y="20370"/>
                </a:lnTo>
                <a:lnTo>
                  <a:pt x="64778" y="19966"/>
                </a:lnTo>
                <a:lnTo>
                  <a:pt x="64980" y="19562"/>
                </a:lnTo>
                <a:lnTo>
                  <a:pt x="65115" y="19091"/>
                </a:lnTo>
                <a:lnTo>
                  <a:pt x="65216" y="18619"/>
                </a:lnTo>
                <a:lnTo>
                  <a:pt x="65283" y="18047"/>
                </a:lnTo>
                <a:lnTo>
                  <a:pt x="65283" y="17474"/>
                </a:lnTo>
                <a:lnTo>
                  <a:pt x="65182" y="16936"/>
                </a:lnTo>
                <a:lnTo>
                  <a:pt x="65081" y="16363"/>
                </a:lnTo>
                <a:lnTo>
                  <a:pt x="64913" y="15825"/>
                </a:lnTo>
                <a:lnTo>
                  <a:pt x="64711" y="15286"/>
                </a:lnTo>
                <a:lnTo>
                  <a:pt x="64239" y="14242"/>
                </a:lnTo>
                <a:lnTo>
                  <a:pt x="71848" y="14242"/>
                </a:lnTo>
                <a:lnTo>
                  <a:pt x="77774" y="14276"/>
                </a:lnTo>
                <a:lnTo>
                  <a:pt x="89625" y="14444"/>
                </a:lnTo>
                <a:lnTo>
                  <a:pt x="89389" y="14747"/>
                </a:lnTo>
                <a:lnTo>
                  <a:pt x="89187" y="15118"/>
                </a:lnTo>
                <a:lnTo>
                  <a:pt x="88985" y="15454"/>
                </a:lnTo>
                <a:lnTo>
                  <a:pt x="88817" y="15825"/>
                </a:lnTo>
                <a:lnTo>
                  <a:pt x="88514" y="16599"/>
                </a:lnTo>
                <a:lnTo>
                  <a:pt x="88278" y="17373"/>
                </a:lnTo>
                <a:lnTo>
                  <a:pt x="88110" y="18181"/>
                </a:lnTo>
                <a:lnTo>
                  <a:pt x="87975" y="18990"/>
                </a:lnTo>
                <a:lnTo>
                  <a:pt x="87874" y="19798"/>
                </a:lnTo>
                <a:lnTo>
                  <a:pt x="87773" y="20572"/>
                </a:lnTo>
                <a:lnTo>
                  <a:pt x="87740" y="21582"/>
                </a:lnTo>
                <a:lnTo>
                  <a:pt x="87740" y="22558"/>
                </a:lnTo>
                <a:lnTo>
                  <a:pt x="87773" y="23568"/>
                </a:lnTo>
                <a:lnTo>
                  <a:pt x="87841" y="24545"/>
                </a:lnTo>
                <a:lnTo>
                  <a:pt x="87874" y="25353"/>
                </a:lnTo>
                <a:lnTo>
                  <a:pt x="87942" y="26161"/>
                </a:lnTo>
                <a:lnTo>
                  <a:pt x="88043" y="26565"/>
                </a:lnTo>
                <a:lnTo>
                  <a:pt x="88110" y="26935"/>
                </a:lnTo>
                <a:lnTo>
                  <a:pt x="88245" y="27339"/>
                </a:lnTo>
                <a:lnTo>
                  <a:pt x="88413" y="27676"/>
                </a:lnTo>
                <a:lnTo>
                  <a:pt x="88480" y="27710"/>
                </a:lnTo>
                <a:lnTo>
                  <a:pt x="88514" y="27743"/>
                </a:lnTo>
                <a:lnTo>
                  <a:pt x="88581" y="27743"/>
                </a:lnTo>
                <a:lnTo>
                  <a:pt x="88615" y="27710"/>
                </a:lnTo>
                <a:lnTo>
                  <a:pt x="88851" y="27407"/>
                </a:lnTo>
                <a:lnTo>
                  <a:pt x="89053" y="27036"/>
                </a:lnTo>
                <a:lnTo>
                  <a:pt x="89154" y="26700"/>
                </a:lnTo>
                <a:lnTo>
                  <a:pt x="89187" y="26497"/>
                </a:lnTo>
                <a:lnTo>
                  <a:pt x="89221" y="26295"/>
                </a:lnTo>
                <a:lnTo>
                  <a:pt x="89255" y="26295"/>
                </a:lnTo>
                <a:lnTo>
                  <a:pt x="89255" y="26262"/>
                </a:lnTo>
                <a:lnTo>
                  <a:pt x="89288" y="26228"/>
                </a:lnTo>
                <a:lnTo>
                  <a:pt x="89255" y="26194"/>
                </a:lnTo>
                <a:lnTo>
                  <a:pt x="89288" y="26093"/>
                </a:lnTo>
                <a:lnTo>
                  <a:pt x="89356" y="25992"/>
                </a:lnTo>
                <a:lnTo>
                  <a:pt x="89457" y="25858"/>
                </a:lnTo>
                <a:lnTo>
                  <a:pt x="89591" y="25757"/>
                </a:lnTo>
                <a:lnTo>
                  <a:pt x="89726" y="25723"/>
                </a:lnTo>
                <a:lnTo>
                  <a:pt x="89692" y="26228"/>
                </a:lnTo>
                <a:lnTo>
                  <a:pt x="89692" y="26295"/>
                </a:lnTo>
                <a:lnTo>
                  <a:pt x="89726" y="26329"/>
                </a:lnTo>
                <a:lnTo>
                  <a:pt x="89827" y="26329"/>
                </a:lnTo>
                <a:lnTo>
                  <a:pt x="89995" y="26565"/>
                </a:lnTo>
                <a:lnTo>
                  <a:pt x="90197" y="26733"/>
                </a:lnTo>
                <a:lnTo>
                  <a:pt x="90433" y="26868"/>
                </a:lnTo>
                <a:lnTo>
                  <a:pt x="90669" y="26969"/>
                </a:lnTo>
                <a:lnTo>
                  <a:pt x="90770" y="26969"/>
                </a:lnTo>
                <a:lnTo>
                  <a:pt x="90770" y="27171"/>
                </a:lnTo>
                <a:lnTo>
                  <a:pt x="90770" y="27205"/>
                </a:lnTo>
                <a:lnTo>
                  <a:pt x="90803" y="27238"/>
                </a:lnTo>
                <a:lnTo>
                  <a:pt x="90871" y="27272"/>
                </a:lnTo>
                <a:lnTo>
                  <a:pt x="90972" y="27238"/>
                </a:lnTo>
                <a:lnTo>
                  <a:pt x="91005" y="27205"/>
                </a:lnTo>
                <a:lnTo>
                  <a:pt x="91005" y="27171"/>
                </a:lnTo>
                <a:lnTo>
                  <a:pt x="91005" y="26935"/>
                </a:lnTo>
                <a:lnTo>
                  <a:pt x="91140" y="26868"/>
                </a:lnTo>
                <a:lnTo>
                  <a:pt x="91241" y="26767"/>
                </a:lnTo>
                <a:lnTo>
                  <a:pt x="91241" y="26834"/>
                </a:lnTo>
                <a:lnTo>
                  <a:pt x="91308" y="26868"/>
                </a:lnTo>
                <a:lnTo>
                  <a:pt x="91679" y="26868"/>
                </a:lnTo>
                <a:lnTo>
                  <a:pt x="91679" y="26902"/>
                </a:lnTo>
                <a:lnTo>
                  <a:pt x="91712" y="26935"/>
                </a:lnTo>
                <a:lnTo>
                  <a:pt x="91746" y="26935"/>
                </a:lnTo>
                <a:lnTo>
                  <a:pt x="91914" y="27104"/>
                </a:lnTo>
                <a:lnTo>
                  <a:pt x="92116" y="27238"/>
                </a:lnTo>
                <a:lnTo>
                  <a:pt x="92285" y="27306"/>
                </a:lnTo>
                <a:lnTo>
                  <a:pt x="92487" y="27339"/>
                </a:lnTo>
                <a:lnTo>
                  <a:pt x="92689" y="27339"/>
                </a:lnTo>
                <a:lnTo>
                  <a:pt x="92891" y="27238"/>
                </a:lnTo>
                <a:lnTo>
                  <a:pt x="93059" y="27104"/>
                </a:lnTo>
                <a:lnTo>
                  <a:pt x="93194" y="26935"/>
                </a:lnTo>
                <a:lnTo>
                  <a:pt x="93295" y="26801"/>
                </a:lnTo>
                <a:lnTo>
                  <a:pt x="93328" y="26632"/>
                </a:lnTo>
                <a:lnTo>
                  <a:pt x="93396" y="26329"/>
                </a:lnTo>
                <a:lnTo>
                  <a:pt x="93429" y="25992"/>
                </a:lnTo>
                <a:lnTo>
                  <a:pt x="93429" y="25656"/>
                </a:lnTo>
                <a:lnTo>
                  <a:pt x="93530" y="23265"/>
                </a:lnTo>
                <a:lnTo>
                  <a:pt x="93598" y="21144"/>
                </a:lnTo>
                <a:lnTo>
                  <a:pt x="93631" y="20740"/>
                </a:lnTo>
                <a:lnTo>
                  <a:pt x="93631" y="20336"/>
                </a:lnTo>
                <a:lnTo>
                  <a:pt x="93631" y="20134"/>
                </a:lnTo>
                <a:lnTo>
                  <a:pt x="93598" y="19966"/>
                </a:lnTo>
                <a:lnTo>
                  <a:pt x="93530" y="19764"/>
                </a:lnTo>
                <a:lnTo>
                  <a:pt x="93463" y="19596"/>
                </a:lnTo>
                <a:lnTo>
                  <a:pt x="93328" y="19461"/>
                </a:lnTo>
                <a:lnTo>
                  <a:pt x="93160" y="19394"/>
                </a:lnTo>
                <a:lnTo>
                  <a:pt x="93025" y="19360"/>
                </a:lnTo>
                <a:lnTo>
                  <a:pt x="92857" y="19394"/>
                </a:lnTo>
                <a:lnTo>
                  <a:pt x="92722" y="19495"/>
                </a:lnTo>
                <a:lnTo>
                  <a:pt x="92554" y="19596"/>
                </a:lnTo>
                <a:lnTo>
                  <a:pt x="92285" y="19831"/>
                </a:lnTo>
                <a:lnTo>
                  <a:pt x="92251" y="19798"/>
                </a:lnTo>
                <a:lnTo>
                  <a:pt x="92217" y="19798"/>
                </a:lnTo>
                <a:lnTo>
                  <a:pt x="92184" y="19831"/>
                </a:lnTo>
                <a:lnTo>
                  <a:pt x="92150" y="19865"/>
                </a:lnTo>
                <a:lnTo>
                  <a:pt x="92150" y="19932"/>
                </a:lnTo>
                <a:lnTo>
                  <a:pt x="91914" y="19966"/>
                </a:lnTo>
                <a:lnTo>
                  <a:pt x="91679" y="19966"/>
                </a:lnTo>
                <a:lnTo>
                  <a:pt x="91645" y="19932"/>
                </a:lnTo>
                <a:lnTo>
                  <a:pt x="91578" y="19932"/>
                </a:lnTo>
                <a:lnTo>
                  <a:pt x="91544" y="19966"/>
                </a:lnTo>
                <a:lnTo>
                  <a:pt x="91510" y="19899"/>
                </a:lnTo>
                <a:lnTo>
                  <a:pt x="91342" y="19764"/>
                </a:lnTo>
                <a:lnTo>
                  <a:pt x="91241" y="19663"/>
                </a:lnTo>
                <a:lnTo>
                  <a:pt x="91140" y="19663"/>
                </a:lnTo>
                <a:lnTo>
                  <a:pt x="90904" y="19730"/>
                </a:lnTo>
                <a:lnTo>
                  <a:pt x="90669" y="19865"/>
                </a:lnTo>
                <a:lnTo>
                  <a:pt x="90433" y="20033"/>
                </a:lnTo>
                <a:lnTo>
                  <a:pt x="90265" y="20235"/>
                </a:lnTo>
                <a:lnTo>
                  <a:pt x="90231" y="20202"/>
                </a:lnTo>
                <a:lnTo>
                  <a:pt x="90164" y="20202"/>
                </a:lnTo>
                <a:lnTo>
                  <a:pt x="90130" y="20235"/>
                </a:lnTo>
                <a:lnTo>
                  <a:pt x="90063" y="20808"/>
                </a:lnTo>
                <a:lnTo>
                  <a:pt x="89659" y="20808"/>
                </a:lnTo>
                <a:lnTo>
                  <a:pt x="89591" y="20740"/>
                </a:lnTo>
                <a:lnTo>
                  <a:pt x="89625" y="19899"/>
                </a:lnTo>
                <a:lnTo>
                  <a:pt x="89659" y="19057"/>
                </a:lnTo>
                <a:lnTo>
                  <a:pt x="89692" y="18215"/>
                </a:lnTo>
                <a:lnTo>
                  <a:pt x="89827" y="17340"/>
                </a:lnTo>
                <a:lnTo>
                  <a:pt x="89962" y="16633"/>
                </a:lnTo>
                <a:lnTo>
                  <a:pt x="90130" y="15892"/>
                </a:lnTo>
                <a:lnTo>
                  <a:pt x="90366" y="15185"/>
                </a:lnTo>
                <a:lnTo>
                  <a:pt x="90467" y="14815"/>
                </a:lnTo>
                <a:lnTo>
                  <a:pt x="90500" y="14478"/>
                </a:lnTo>
                <a:lnTo>
                  <a:pt x="90500" y="14444"/>
                </a:lnTo>
                <a:lnTo>
                  <a:pt x="92756" y="14478"/>
                </a:lnTo>
                <a:lnTo>
                  <a:pt x="92992" y="14545"/>
                </a:lnTo>
                <a:lnTo>
                  <a:pt x="93497" y="14545"/>
                </a:lnTo>
                <a:lnTo>
                  <a:pt x="93732" y="14512"/>
                </a:lnTo>
                <a:lnTo>
                  <a:pt x="93901" y="14512"/>
                </a:lnTo>
                <a:lnTo>
                  <a:pt x="93968" y="14478"/>
                </a:lnTo>
                <a:lnTo>
                  <a:pt x="94002" y="14411"/>
                </a:lnTo>
                <a:lnTo>
                  <a:pt x="94271" y="14276"/>
                </a:lnTo>
                <a:lnTo>
                  <a:pt x="94507" y="14141"/>
                </a:lnTo>
                <a:lnTo>
                  <a:pt x="94743" y="13973"/>
                </a:lnTo>
                <a:lnTo>
                  <a:pt x="94978" y="13771"/>
                </a:lnTo>
                <a:lnTo>
                  <a:pt x="95382" y="13367"/>
                </a:lnTo>
                <a:lnTo>
                  <a:pt x="95753" y="12929"/>
                </a:lnTo>
                <a:lnTo>
                  <a:pt x="96325" y="12155"/>
                </a:lnTo>
                <a:lnTo>
                  <a:pt x="96392" y="12155"/>
                </a:lnTo>
                <a:lnTo>
                  <a:pt x="96426" y="12121"/>
                </a:lnTo>
                <a:lnTo>
                  <a:pt x="96426" y="12054"/>
                </a:lnTo>
                <a:lnTo>
                  <a:pt x="97907" y="10135"/>
                </a:lnTo>
                <a:lnTo>
                  <a:pt x="98446" y="10303"/>
                </a:lnTo>
                <a:lnTo>
                  <a:pt x="98985" y="10404"/>
                </a:lnTo>
                <a:lnTo>
                  <a:pt x="99557" y="10505"/>
                </a:lnTo>
                <a:lnTo>
                  <a:pt x="100096" y="10640"/>
                </a:lnTo>
                <a:lnTo>
                  <a:pt x="100769" y="10876"/>
                </a:lnTo>
                <a:lnTo>
                  <a:pt x="101442" y="11179"/>
                </a:lnTo>
                <a:lnTo>
                  <a:pt x="102082" y="11549"/>
                </a:lnTo>
                <a:lnTo>
                  <a:pt x="102722" y="11953"/>
                </a:lnTo>
                <a:lnTo>
                  <a:pt x="103294" y="12391"/>
                </a:lnTo>
                <a:lnTo>
                  <a:pt x="103867" y="12862"/>
                </a:lnTo>
                <a:lnTo>
                  <a:pt x="104405" y="13367"/>
                </a:lnTo>
                <a:lnTo>
                  <a:pt x="104910" y="13906"/>
                </a:lnTo>
                <a:lnTo>
                  <a:pt x="105382" y="14512"/>
                </a:lnTo>
                <a:lnTo>
                  <a:pt x="105584" y="14815"/>
                </a:lnTo>
                <a:lnTo>
                  <a:pt x="105752" y="15118"/>
                </a:lnTo>
                <a:lnTo>
                  <a:pt x="105920" y="15454"/>
                </a:lnTo>
                <a:lnTo>
                  <a:pt x="106055" y="15791"/>
                </a:lnTo>
                <a:lnTo>
                  <a:pt x="106156" y="16128"/>
                </a:lnTo>
                <a:lnTo>
                  <a:pt x="106223" y="16498"/>
                </a:lnTo>
                <a:lnTo>
                  <a:pt x="106257" y="16565"/>
                </a:lnTo>
                <a:lnTo>
                  <a:pt x="106291" y="16599"/>
                </a:lnTo>
                <a:lnTo>
                  <a:pt x="106291" y="16902"/>
                </a:lnTo>
                <a:lnTo>
                  <a:pt x="106324" y="17171"/>
                </a:lnTo>
                <a:lnTo>
                  <a:pt x="106358" y="17239"/>
                </a:lnTo>
                <a:lnTo>
                  <a:pt x="106425" y="17272"/>
                </a:lnTo>
                <a:lnTo>
                  <a:pt x="106392" y="17542"/>
                </a:lnTo>
                <a:lnTo>
                  <a:pt x="106392" y="17878"/>
                </a:lnTo>
                <a:lnTo>
                  <a:pt x="106425" y="18417"/>
                </a:lnTo>
                <a:lnTo>
                  <a:pt x="106392" y="19023"/>
                </a:lnTo>
                <a:lnTo>
                  <a:pt x="106324" y="19596"/>
                </a:lnTo>
                <a:lnTo>
                  <a:pt x="106223" y="19663"/>
                </a:lnTo>
                <a:lnTo>
                  <a:pt x="106156" y="19730"/>
                </a:lnTo>
                <a:lnTo>
                  <a:pt x="105988" y="19966"/>
                </a:lnTo>
                <a:lnTo>
                  <a:pt x="105887" y="20202"/>
                </a:lnTo>
                <a:lnTo>
                  <a:pt x="105819" y="20404"/>
                </a:lnTo>
                <a:lnTo>
                  <a:pt x="105786" y="20673"/>
                </a:lnTo>
                <a:lnTo>
                  <a:pt x="105786" y="20808"/>
                </a:lnTo>
                <a:lnTo>
                  <a:pt x="105853" y="20976"/>
                </a:lnTo>
                <a:lnTo>
                  <a:pt x="105718" y="21313"/>
                </a:lnTo>
                <a:lnTo>
                  <a:pt x="105550" y="21683"/>
                </a:lnTo>
                <a:lnTo>
                  <a:pt x="105382" y="21986"/>
                </a:lnTo>
                <a:lnTo>
                  <a:pt x="105180" y="22323"/>
                </a:lnTo>
                <a:lnTo>
                  <a:pt x="104742" y="22929"/>
                </a:lnTo>
                <a:lnTo>
                  <a:pt x="104237" y="23501"/>
                </a:lnTo>
                <a:lnTo>
                  <a:pt x="103059" y="24814"/>
                </a:lnTo>
                <a:lnTo>
                  <a:pt x="102722" y="25184"/>
                </a:lnTo>
                <a:lnTo>
                  <a:pt x="102553" y="25420"/>
                </a:lnTo>
                <a:lnTo>
                  <a:pt x="102351" y="25622"/>
                </a:lnTo>
                <a:lnTo>
                  <a:pt x="102116" y="25757"/>
                </a:lnTo>
                <a:lnTo>
                  <a:pt x="101880" y="25858"/>
                </a:lnTo>
                <a:lnTo>
                  <a:pt x="101745" y="25891"/>
                </a:lnTo>
                <a:lnTo>
                  <a:pt x="101644" y="25891"/>
                </a:lnTo>
                <a:lnTo>
                  <a:pt x="101510" y="25858"/>
                </a:lnTo>
                <a:lnTo>
                  <a:pt x="101375" y="25790"/>
                </a:lnTo>
                <a:lnTo>
                  <a:pt x="101341" y="25790"/>
                </a:lnTo>
                <a:lnTo>
                  <a:pt x="101712" y="25420"/>
                </a:lnTo>
                <a:lnTo>
                  <a:pt x="101779" y="25386"/>
                </a:lnTo>
                <a:lnTo>
                  <a:pt x="101813" y="25319"/>
                </a:lnTo>
                <a:lnTo>
                  <a:pt x="101813" y="25285"/>
                </a:lnTo>
                <a:lnTo>
                  <a:pt x="101813" y="25252"/>
                </a:lnTo>
                <a:lnTo>
                  <a:pt x="101813" y="25218"/>
                </a:lnTo>
                <a:lnTo>
                  <a:pt x="101712" y="24881"/>
                </a:lnTo>
                <a:lnTo>
                  <a:pt x="101577" y="24545"/>
                </a:lnTo>
                <a:lnTo>
                  <a:pt x="101476" y="24343"/>
                </a:lnTo>
                <a:lnTo>
                  <a:pt x="101510" y="24309"/>
                </a:lnTo>
                <a:lnTo>
                  <a:pt x="101543" y="24275"/>
                </a:lnTo>
                <a:lnTo>
                  <a:pt x="101510" y="24208"/>
                </a:lnTo>
                <a:lnTo>
                  <a:pt x="101442" y="24174"/>
                </a:lnTo>
                <a:lnTo>
                  <a:pt x="101375" y="24208"/>
                </a:lnTo>
                <a:lnTo>
                  <a:pt x="101308" y="24141"/>
                </a:lnTo>
                <a:lnTo>
                  <a:pt x="101207" y="24141"/>
                </a:lnTo>
                <a:lnTo>
                  <a:pt x="101173" y="24174"/>
                </a:lnTo>
                <a:lnTo>
                  <a:pt x="101173" y="24208"/>
                </a:lnTo>
                <a:lnTo>
                  <a:pt x="101207" y="24242"/>
                </a:lnTo>
                <a:lnTo>
                  <a:pt x="101207" y="24275"/>
                </a:lnTo>
                <a:lnTo>
                  <a:pt x="101207" y="24309"/>
                </a:lnTo>
                <a:lnTo>
                  <a:pt x="101240" y="24343"/>
                </a:lnTo>
                <a:lnTo>
                  <a:pt x="100062" y="25555"/>
                </a:lnTo>
                <a:lnTo>
                  <a:pt x="98884" y="26733"/>
                </a:lnTo>
                <a:lnTo>
                  <a:pt x="97638" y="28013"/>
                </a:lnTo>
                <a:lnTo>
                  <a:pt x="97066" y="28652"/>
                </a:lnTo>
                <a:lnTo>
                  <a:pt x="96796" y="28989"/>
                </a:lnTo>
                <a:lnTo>
                  <a:pt x="96561" y="29359"/>
                </a:lnTo>
                <a:lnTo>
                  <a:pt x="96325" y="29191"/>
                </a:lnTo>
                <a:lnTo>
                  <a:pt x="96998" y="28585"/>
                </a:lnTo>
                <a:lnTo>
                  <a:pt x="97604" y="27912"/>
                </a:lnTo>
                <a:lnTo>
                  <a:pt x="98816" y="26598"/>
                </a:lnTo>
                <a:lnTo>
                  <a:pt x="101308" y="23871"/>
                </a:lnTo>
                <a:lnTo>
                  <a:pt x="101341" y="23804"/>
                </a:lnTo>
                <a:lnTo>
                  <a:pt x="101308" y="23770"/>
                </a:lnTo>
                <a:lnTo>
                  <a:pt x="101240" y="23737"/>
                </a:lnTo>
                <a:lnTo>
                  <a:pt x="101173" y="23770"/>
                </a:lnTo>
                <a:lnTo>
                  <a:pt x="101072" y="23871"/>
                </a:lnTo>
                <a:lnTo>
                  <a:pt x="101005" y="23770"/>
                </a:lnTo>
                <a:lnTo>
                  <a:pt x="101106" y="23669"/>
                </a:lnTo>
                <a:lnTo>
                  <a:pt x="101139" y="23636"/>
                </a:lnTo>
                <a:lnTo>
                  <a:pt x="101139" y="23602"/>
                </a:lnTo>
                <a:lnTo>
                  <a:pt x="101072" y="23602"/>
                </a:lnTo>
                <a:lnTo>
                  <a:pt x="100971" y="23703"/>
                </a:lnTo>
                <a:lnTo>
                  <a:pt x="100870" y="23568"/>
                </a:lnTo>
                <a:lnTo>
                  <a:pt x="100803" y="23501"/>
                </a:lnTo>
                <a:lnTo>
                  <a:pt x="100735" y="23535"/>
                </a:lnTo>
                <a:lnTo>
                  <a:pt x="100466" y="23737"/>
                </a:lnTo>
                <a:lnTo>
                  <a:pt x="100466" y="23501"/>
                </a:lnTo>
                <a:lnTo>
                  <a:pt x="100466" y="23232"/>
                </a:lnTo>
                <a:lnTo>
                  <a:pt x="100399" y="22962"/>
                </a:lnTo>
                <a:lnTo>
                  <a:pt x="100331" y="22727"/>
                </a:lnTo>
                <a:lnTo>
                  <a:pt x="100230" y="22525"/>
                </a:lnTo>
                <a:lnTo>
                  <a:pt x="100129" y="22457"/>
                </a:lnTo>
                <a:lnTo>
                  <a:pt x="100062" y="22390"/>
                </a:lnTo>
                <a:lnTo>
                  <a:pt x="99961" y="22323"/>
                </a:lnTo>
                <a:lnTo>
                  <a:pt x="99826" y="22289"/>
                </a:lnTo>
                <a:lnTo>
                  <a:pt x="99557" y="22289"/>
                </a:lnTo>
                <a:lnTo>
                  <a:pt x="99220" y="22390"/>
                </a:lnTo>
                <a:lnTo>
                  <a:pt x="98951" y="22525"/>
                </a:lnTo>
                <a:lnTo>
                  <a:pt x="98715" y="22727"/>
                </a:lnTo>
                <a:lnTo>
                  <a:pt x="98480" y="22929"/>
                </a:lnTo>
                <a:lnTo>
                  <a:pt x="97672" y="23737"/>
                </a:lnTo>
                <a:lnTo>
                  <a:pt x="96931" y="24612"/>
                </a:lnTo>
                <a:lnTo>
                  <a:pt x="96291" y="25386"/>
                </a:lnTo>
                <a:lnTo>
                  <a:pt x="95652" y="26161"/>
                </a:lnTo>
                <a:lnTo>
                  <a:pt x="95147" y="26767"/>
                </a:lnTo>
                <a:lnTo>
                  <a:pt x="94911" y="27070"/>
                </a:lnTo>
                <a:lnTo>
                  <a:pt x="94810" y="27272"/>
                </a:lnTo>
                <a:lnTo>
                  <a:pt x="94743" y="27440"/>
                </a:lnTo>
                <a:lnTo>
                  <a:pt x="94709" y="27541"/>
                </a:lnTo>
                <a:lnTo>
                  <a:pt x="94709" y="27676"/>
                </a:lnTo>
                <a:lnTo>
                  <a:pt x="94743" y="27777"/>
                </a:lnTo>
                <a:lnTo>
                  <a:pt x="94776" y="27912"/>
                </a:lnTo>
                <a:lnTo>
                  <a:pt x="94911" y="28114"/>
                </a:lnTo>
                <a:lnTo>
                  <a:pt x="95046" y="28316"/>
                </a:lnTo>
                <a:lnTo>
                  <a:pt x="95248" y="28484"/>
                </a:lnTo>
                <a:lnTo>
                  <a:pt x="95416" y="28585"/>
                </a:lnTo>
                <a:lnTo>
                  <a:pt x="95584" y="28619"/>
                </a:lnTo>
                <a:lnTo>
                  <a:pt x="95786" y="28585"/>
                </a:lnTo>
                <a:lnTo>
                  <a:pt x="95854" y="28585"/>
                </a:lnTo>
                <a:lnTo>
                  <a:pt x="95854" y="28551"/>
                </a:lnTo>
                <a:lnTo>
                  <a:pt x="95887" y="28551"/>
                </a:lnTo>
                <a:lnTo>
                  <a:pt x="95921" y="28518"/>
                </a:lnTo>
                <a:lnTo>
                  <a:pt x="96628" y="27945"/>
                </a:lnTo>
                <a:lnTo>
                  <a:pt x="97268" y="27339"/>
                </a:lnTo>
                <a:lnTo>
                  <a:pt x="97907" y="26733"/>
                </a:lnTo>
                <a:lnTo>
                  <a:pt x="98513" y="26093"/>
                </a:lnTo>
                <a:lnTo>
                  <a:pt x="99119" y="25386"/>
                </a:lnTo>
                <a:lnTo>
                  <a:pt x="99725" y="24713"/>
                </a:lnTo>
                <a:lnTo>
                  <a:pt x="99995" y="24376"/>
                </a:lnTo>
                <a:lnTo>
                  <a:pt x="100331" y="24073"/>
                </a:lnTo>
                <a:lnTo>
                  <a:pt x="100500" y="23939"/>
                </a:lnTo>
                <a:lnTo>
                  <a:pt x="100601" y="23838"/>
                </a:lnTo>
                <a:lnTo>
                  <a:pt x="100702" y="23838"/>
                </a:lnTo>
                <a:lnTo>
                  <a:pt x="100803" y="23871"/>
                </a:lnTo>
                <a:lnTo>
                  <a:pt x="100230" y="24444"/>
                </a:lnTo>
                <a:lnTo>
                  <a:pt x="99658" y="25050"/>
                </a:lnTo>
                <a:lnTo>
                  <a:pt x="98513" y="26262"/>
                </a:lnTo>
                <a:lnTo>
                  <a:pt x="97907" y="26935"/>
                </a:lnTo>
                <a:lnTo>
                  <a:pt x="97268" y="27609"/>
                </a:lnTo>
                <a:lnTo>
                  <a:pt x="96965" y="27912"/>
                </a:lnTo>
                <a:lnTo>
                  <a:pt x="96628" y="28215"/>
                </a:lnTo>
                <a:lnTo>
                  <a:pt x="96291" y="28518"/>
                </a:lnTo>
                <a:lnTo>
                  <a:pt x="95955" y="28821"/>
                </a:lnTo>
                <a:lnTo>
                  <a:pt x="95955" y="28787"/>
                </a:lnTo>
                <a:lnTo>
                  <a:pt x="95921" y="28686"/>
                </a:lnTo>
                <a:lnTo>
                  <a:pt x="95887" y="28686"/>
                </a:lnTo>
                <a:lnTo>
                  <a:pt x="95887" y="28652"/>
                </a:lnTo>
                <a:lnTo>
                  <a:pt x="95820" y="28652"/>
                </a:lnTo>
                <a:lnTo>
                  <a:pt x="95753" y="28686"/>
                </a:lnTo>
                <a:lnTo>
                  <a:pt x="95753" y="28753"/>
                </a:lnTo>
                <a:lnTo>
                  <a:pt x="95820" y="28922"/>
                </a:lnTo>
                <a:lnTo>
                  <a:pt x="95887" y="29056"/>
                </a:lnTo>
                <a:lnTo>
                  <a:pt x="96022" y="29191"/>
                </a:lnTo>
                <a:lnTo>
                  <a:pt x="96157" y="29258"/>
                </a:lnTo>
                <a:lnTo>
                  <a:pt x="96224" y="29258"/>
                </a:lnTo>
                <a:lnTo>
                  <a:pt x="96291" y="29427"/>
                </a:lnTo>
                <a:lnTo>
                  <a:pt x="96392" y="29561"/>
                </a:lnTo>
                <a:lnTo>
                  <a:pt x="96561" y="29662"/>
                </a:lnTo>
                <a:lnTo>
                  <a:pt x="96729" y="29730"/>
                </a:lnTo>
                <a:lnTo>
                  <a:pt x="97133" y="29831"/>
                </a:lnTo>
                <a:lnTo>
                  <a:pt x="97436" y="29898"/>
                </a:lnTo>
                <a:lnTo>
                  <a:pt x="97537" y="29864"/>
                </a:lnTo>
                <a:lnTo>
                  <a:pt x="97571" y="29831"/>
                </a:lnTo>
                <a:lnTo>
                  <a:pt x="97571" y="29730"/>
                </a:lnTo>
                <a:lnTo>
                  <a:pt x="97503" y="29662"/>
                </a:lnTo>
                <a:lnTo>
                  <a:pt x="97806" y="29359"/>
                </a:lnTo>
                <a:lnTo>
                  <a:pt x="97975" y="29460"/>
                </a:lnTo>
                <a:lnTo>
                  <a:pt x="98042" y="29561"/>
                </a:lnTo>
                <a:lnTo>
                  <a:pt x="98076" y="29662"/>
                </a:lnTo>
                <a:lnTo>
                  <a:pt x="98109" y="29797"/>
                </a:lnTo>
                <a:lnTo>
                  <a:pt x="97941" y="30033"/>
                </a:lnTo>
                <a:lnTo>
                  <a:pt x="97773" y="30235"/>
                </a:lnTo>
                <a:lnTo>
                  <a:pt x="97604" y="30470"/>
                </a:lnTo>
                <a:lnTo>
                  <a:pt x="97470" y="30740"/>
                </a:lnTo>
                <a:lnTo>
                  <a:pt x="97402" y="30908"/>
                </a:lnTo>
                <a:lnTo>
                  <a:pt x="97369" y="31110"/>
                </a:lnTo>
                <a:lnTo>
                  <a:pt x="97369" y="31312"/>
                </a:lnTo>
                <a:lnTo>
                  <a:pt x="97402" y="31379"/>
                </a:lnTo>
                <a:lnTo>
                  <a:pt x="97470" y="31447"/>
                </a:lnTo>
                <a:lnTo>
                  <a:pt x="97436" y="31514"/>
                </a:lnTo>
                <a:lnTo>
                  <a:pt x="97470" y="31581"/>
                </a:lnTo>
                <a:lnTo>
                  <a:pt x="97537" y="31615"/>
                </a:lnTo>
                <a:lnTo>
                  <a:pt x="97604" y="31581"/>
                </a:lnTo>
                <a:lnTo>
                  <a:pt x="98547" y="30908"/>
                </a:lnTo>
                <a:lnTo>
                  <a:pt x="99490" y="30201"/>
                </a:lnTo>
                <a:lnTo>
                  <a:pt x="100399" y="29494"/>
                </a:lnTo>
                <a:lnTo>
                  <a:pt x="101274" y="28720"/>
                </a:lnTo>
                <a:lnTo>
                  <a:pt x="102149" y="27912"/>
                </a:lnTo>
                <a:lnTo>
                  <a:pt x="102958" y="27070"/>
                </a:lnTo>
                <a:lnTo>
                  <a:pt x="103732" y="26228"/>
                </a:lnTo>
                <a:lnTo>
                  <a:pt x="104473" y="25319"/>
                </a:lnTo>
                <a:lnTo>
                  <a:pt x="104809" y="24848"/>
                </a:lnTo>
                <a:lnTo>
                  <a:pt x="105146" y="24343"/>
                </a:lnTo>
                <a:lnTo>
                  <a:pt x="105449" y="23838"/>
                </a:lnTo>
                <a:lnTo>
                  <a:pt x="105752" y="23299"/>
                </a:lnTo>
                <a:lnTo>
                  <a:pt x="106257" y="22222"/>
                </a:lnTo>
                <a:lnTo>
                  <a:pt x="106728" y="21111"/>
                </a:lnTo>
                <a:lnTo>
                  <a:pt x="106897" y="20606"/>
                </a:lnTo>
                <a:lnTo>
                  <a:pt x="106998" y="20067"/>
                </a:lnTo>
                <a:lnTo>
                  <a:pt x="107065" y="19528"/>
                </a:lnTo>
                <a:lnTo>
                  <a:pt x="107099" y="18990"/>
                </a:lnTo>
                <a:lnTo>
                  <a:pt x="107166" y="17104"/>
                </a:lnTo>
                <a:lnTo>
                  <a:pt x="107166" y="17037"/>
                </a:lnTo>
                <a:lnTo>
                  <a:pt x="107166" y="16969"/>
                </a:lnTo>
                <a:lnTo>
                  <a:pt x="107132" y="16027"/>
                </a:lnTo>
                <a:lnTo>
                  <a:pt x="107099" y="15993"/>
                </a:lnTo>
                <a:lnTo>
                  <a:pt x="107031" y="15993"/>
                </a:lnTo>
                <a:lnTo>
                  <a:pt x="106998" y="16027"/>
                </a:lnTo>
                <a:lnTo>
                  <a:pt x="106998" y="15993"/>
                </a:lnTo>
                <a:lnTo>
                  <a:pt x="107099" y="15892"/>
                </a:lnTo>
                <a:lnTo>
                  <a:pt x="107132" y="15825"/>
                </a:lnTo>
                <a:lnTo>
                  <a:pt x="107099" y="15791"/>
                </a:lnTo>
                <a:lnTo>
                  <a:pt x="107031" y="15724"/>
                </a:lnTo>
                <a:lnTo>
                  <a:pt x="106964" y="15724"/>
                </a:lnTo>
                <a:lnTo>
                  <a:pt x="106829" y="15050"/>
                </a:lnTo>
                <a:lnTo>
                  <a:pt x="106627" y="14411"/>
                </a:lnTo>
                <a:lnTo>
                  <a:pt x="106392" y="13805"/>
                </a:lnTo>
                <a:lnTo>
                  <a:pt x="106089" y="13199"/>
                </a:lnTo>
                <a:lnTo>
                  <a:pt x="105752" y="12626"/>
                </a:lnTo>
                <a:lnTo>
                  <a:pt x="105382" y="12088"/>
                </a:lnTo>
                <a:lnTo>
                  <a:pt x="104944" y="11549"/>
                </a:lnTo>
                <a:lnTo>
                  <a:pt x="104439" y="11078"/>
                </a:lnTo>
                <a:lnTo>
                  <a:pt x="104170" y="10842"/>
                </a:lnTo>
                <a:lnTo>
                  <a:pt x="103867" y="10606"/>
                </a:lnTo>
                <a:lnTo>
                  <a:pt x="103261" y="10202"/>
                </a:lnTo>
                <a:lnTo>
                  <a:pt x="102621" y="9865"/>
                </a:lnTo>
                <a:lnTo>
                  <a:pt x="101981" y="9562"/>
                </a:lnTo>
                <a:lnTo>
                  <a:pt x="101274" y="9293"/>
                </a:lnTo>
                <a:lnTo>
                  <a:pt x="100500" y="9024"/>
                </a:lnTo>
                <a:lnTo>
                  <a:pt x="100129" y="8923"/>
                </a:lnTo>
                <a:lnTo>
                  <a:pt x="99725" y="8822"/>
                </a:lnTo>
                <a:lnTo>
                  <a:pt x="99321" y="8788"/>
                </a:lnTo>
                <a:lnTo>
                  <a:pt x="98951" y="8754"/>
                </a:lnTo>
                <a:lnTo>
                  <a:pt x="99187" y="8485"/>
                </a:lnTo>
                <a:lnTo>
                  <a:pt x="105718" y="1"/>
                </a:lnTo>
                <a:lnTo>
                  <a:pt x="105415" y="1"/>
                </a:lnTo>
                <a:lnTo>
                  <a:pt x="99826" y="7273"/>
                </a:lnTo>
                <a:lnTo>
                  <a:pt x="97739" y="9933"/>
                </a:lnTo>
                <a:lnTo>
                  <a:pt x="97537" y="9966"/>
                </a:lnTo>
                <a:lnTo>
                  <a:pt x="97672" y="10034"/>
                </a:lnTo>
                <a:lnTo>
                  <a:pt x="96695" y="11313"/>
                </a:lnTo>
                <a:lnTo>
                  <a:pt x="96224" y="11919"/>
                </a:lnTo>
                <a:lnTo>
                  <a:pt x="69424" y="12054"/>
                </a:lnTo>
                <a:lnTo>
                  <a:pt x="42624" y="12088"/>
                </a:lnTo>
                <a:lnTo>
                  <a:pt x="34308" y="12088"/>
                </a:lnTo>
                <a:lnTo>
                  <a:pt x="25959" y="12054"/>
                </a:lnTo>
                <a:lnTo>
                  <a:pt x="17643" y="12020"/>
                </a:lnTo>
                <a:lnTo>
                  <a:pt x="13502" y="12054"/>
                </a:lnTo>
                <a:lnTo>
                  <a:pt x="9327" y="12088"/>
                </a:lnTo>
                <a:lnTo>
                  <a:pt x="9259" y="12121"/>
                </a:lnTo>
                <a:lnTo>
                  <a:pt x="9226" y="12189"/>
                </a:lnTo>
                <a:lnTo>
                  <a:pt x="9259" y="12256"/>
                </a:lnTo>
                <a:lnTo>
                  <a:pt x="9327" y="12290"/>
                </a:lnTo>
                <a:lnTo>
                  <a:pt x="16027" y="12357"/>
                </a:lnTo>
                <a:lnTo>
                  <a:pt x="22760" y="12357"/>
                </a:lnTo>
                <a:lnTo>
                  <a:pt x="36194" y="12323"/>
                </a:lnTo>
                <a:lnTo>
                  <a:pt x="63027" y="12290"/>
                </a:lnTo>
                <a:lnTo>
                  <a:pt x="79558" y="12256"/>
                </a:lnTo>
                <a:lnTo>
                  <a:pt x="96056" y="12155"/>
                </a:lnTo>
                <a:lnTo>
                  <a:pt x="95584" y="12795"/>
                </a:lnTo>
                <a:lnTo>
                  <a:pt x="95315" y="13131"/>
                </a:lnTo>
                <a:lnTo>
                  <a:pt x="95046" y="13401"/>
                </a:lnTo>
                <a:lnTo>
                  <a:pt x="94743" y="13704"/>
                </a:lnTo>
                <a:lnTo>
                  <a:pt x="94439" y="13939"/>
                </a:lnTo>
                <a:lnTo>
                  <a:pt x="94136" y="14108"/>
                </a:lnTo>
                <a:lnTo>
                  <a:pt x="93800" y="14276"/>
                </a:lnTo>
                <a:lnTo>
                  <a:pt x="87100" y="14175"/>
                </a:lnTo>
                <a:lnTo>
                  <a:pt x="80366" y="14074"/>
                </a:lnTo>
                <a:lnTo>
                  <a:pt x="73666" y="14040"/>
                </a:lnTo>
                <a:lnTo>
                  <a:pt x="66966" y="14007"/>
                </a:lnTo>
                <a:lnTo>
                  <a:pt x="53533" y="14007"/>
                </a:lnTo>
                <a:lnTo>
                  <a:pt x="46833" y="14074"/>
                </a:lnTo>
                <a:lnTo>
                  <a:pt x="40133" y="14141"/>
                </a:lnTo>
                <a:lnTo>
                  <a:pt x="26295" y="14310"/>
                </a:lnTo>
                <a:lnTo>
                  <a:pt x="19393" y="14444"/>
                </a:lnTo>
                <a:lnTo>
                  <a:pt x="12458" y="14613"/>
                </a:lnTo>
                <a:lnTo>
                  <a:pt x="12458" y="14613"/>
                </a:lnTo>
                <a:lnTo>
                  <a:pt x="12491" y="14512"/>
                </a:lnTo>
                <a:lnTo>
                  <a:pt x="12491" y="14444"/>
                </a:lnTo>
                <a:lnTo>
                  <a:pt x="12458" y="14377"/>
                </a:lnTo>
                <a:lnTo>
                  <a:pt x="12357" y="14343"/>
                </a:lnTo>
                <a:lnTo>
                  <a:pt x="12087" y="14343"/>
                </a:lnTo>
                <a:lnTo>
                  <a:pt x="11784" y="14310"/>
                </a:lnTo>
                <a:lnTo>
                  <a:pt x="11549" y="14276"/>
                </a:lnTo>
                <a:lnTo>
                  <a:pt x="11279" y="14175"/>
                </a:lnTo>
                <a:lnTo>
                  <a:pt x="11044" y="14074"/>
                </a:lnTo>
                <a:lnTo>
                  <a:pt x="10808" y="13939"/>
                </a:lnTo>
                <a:lnTo>
                  <a:pt x="10337" y="13603"/>
                </a:lnTo>
                <a:lnTo>
                  <a:pt x="9933" y="13232"/>
                </a:lnTo>
                <a:lnTo>
                  <a:pt x="9562" y="12795"/>
                </a:lnTo>
                <a:lnTo>
                  <a:pt x="8855" y="11953"/>
                </a:lnTo>
                <a:lnTo>
                  <a:pt x="7206" y="9865"/>
                </a:lnTo>
                <a:lnTo>
                  <a:pt x="5623" y="7778"/>
                </a:lnTo>
                <a:lnTo>
                  <a:pt x="4108" y="5691"/>
                </a:lnTo>
                <a:lnTo>
                  <a:pt x="2694" y="3603"/>
                </a:lnTo>
                <a:lnTo>
                  <a:pt x="2088" y="2728"/>
                </a:lnTo>
                <a:lnTo>
                  <a:pt x="1516" y="1819"/>
                </a:lnTo>
                <a:lnTo>
                  <a:pt x="943" y="910"/>
                </a:lnTo>
                <a:lnTo>
                  <a:pt x="3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4"/>
          <p:cNvSpPr/>
          <p:nvPr/>
        </p:nvSpPr>
        <p:spPr>
          <a:xfrm>
            <a:off x="249467" y="2080757"/>
            <a:ext cx="528056" cy="129537"/>
          </a:xfrm>
          <a:custGeom>
            <a:avLst/>
            <a:gdLst/>
            <a:ahLst/>
            <a:cxnLst/>
            <a:rect l="l" t="t" r="r" b="b"/>
            <a:pathLst>
              <a:path w="10775" h="3031" extrusionOk="0">
                <a:moveTo>
                  <a:pt x="10673" y="1"/>
                </a:moveTo>
                <a:lnTo>
                  <a:pt x="5320" y="1448"/>
                </a:lnTo>
                <a:lnTo>
                  <a:pt x="2525" y="2223"/>
                </a:lnTo>
                <a:lnTo>
                  <a:pt x="1246" y="2559"/>
                </a:lnTo>
                <a:lnTo>
                  <a:pt x="606" y="2761"/>
                </a:lnTo>
                <a:lnTo>
                  <a:pt x="303" y="2862"/>
                </a:lnTo>
                <a:lnTo>
                  <a:pt x="0" y="2997"/>
                </a:lnTo>
                <a:lnTo>
                  <a:pt x="0" y="3031"/>
                </a:lnTo>
                <a:lnTo>
                  <a:pt x="573" y="2930"/>
                </a:lnTo>
                <a:lnTo>
                  <a:pt x="1179" y="2795"/>
                </a:lnTo>
                <a:lnTo>
                  <a:pt x="2323" y="2458"/>
                </a:lnTo>
                <a:lnTo>
                  <a:pt x="5118" y="1684"/>
                </a:lnTo>
                <a:lnTo>
                  <a:pt x="10740" y="169"/>
                </a:lnTo>
                <a:lnTo>
                  <a:pt x="10774" y="102"/>
                </a:lnTo>
                <a:lnTo>
                  <a:pt x="10774" y="68"/>
                </a:lnTo>
                <a:lnTo>
                  <a:pt x="1074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4"/>
          <p:cNvSpPr/>
          <p:nvPr/>
        </p:nvSpPr>
        <p:spPr>
          <a:xfrm>
            <a:off x="756018" y="2636175"/>
            <a:ext cx="37981" cy="17309"/>
          </a:xfrm>
          <a:custGeom>
            <a:avLst/>
            <a:gdLst/>
            <a:ahLst/>
            <a:cxnLst/>
            <a:rect l="l" t="t" r="r" b="b"/>
            <a:pathLst>
              <a:path w="775" h="405" extrusionOk="0">
                <a:moveTo>
                  <a:pt x="135" y="0"/>
                </a:moveTo>
                <a:lnTo>
                  <a:pt x="34" y="34"/>
                </a:lnTo>
                <a:lnTo>
                  <a:pt x="0" y="135"/>
                </a:lnTo>
                <a:lnTo>
                  <a:pt x="0" y="202"/>
                </a:lnTo>
                <a:lnTo>
                  <a:pt x="34" y="236"/>
                </a:lnTo>
                <a:lnTo>
                  <a:pt x="68" y="270"/>
                </a:lnTo>
                <a:lnTo>
                  <a:pt x="303" y="270"/>
                </a:lnTo>
                <a:lnTo>
                  <a:pt x="404" y="337"/>
                </a:lnTo>
                <a:lnTo>
                  <a:pt x="505" y="404"/>
                </a:lnTo>
                <a:lnTo>
                  <a:pt x="606" y="404"/>
                </a:lnTo>
                <a:lnTo>
                  <a:pt x="741" y="337"/>
                </a:lnTo>
                <a:lnTo>
                  <a:pt x="741" y="303"/>
                </a:lnTo>
                <a:lnTo>
                  <a:pt x="775" y="270"/>
                </a:lnTo>
                <a:lnTo>
                  <a:pt x="741" y="169"/>
                </a:lnTo>
                <a:lnTo>
                  <a:pt x="674" y="101"/>
                </a:lnTo>
                <a:lnTo>
                  <a:pt x="606" y="101"/>
                </a:lnTo>
                <a:lnTo>
                  <a:pt x="573" y="135"/>
                </a:lnTo>
                <a:lnTo>
                  <a:pt x="505" y="68"/>
                </a:lnTo>
                <a:lnTo>
                  <a:pt x="40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4"/>
          <p:cNvSpPr/>
          <p:nvPr/>
        </p:nvSpPr>
        <p:spPr>
          <a:xfrm>
            <a:off x="3636117" y="4198180"/>
            <a:ext cx="126494" cy="95005"/>
          </a:xfrm>
          <a:custGeom>
            <a:avLst/>
            <a:gdLst/>
            <a:ahLst/>
            <a:cxnLst/>
            <a:rect l="l" t="t" r="r" b="b"/>
            <a:pathLst>
              <a:path w="2223" h="2223" extrusionOk="0">
                <a:moveTo>
                  <a:pt x="1852" y="1"/>
                </a:moveTo>
                <a:lnTo>
                  <a:pt x="1314" y="68"/>
                </a:lnTo>
                <a:lnTo>
                  <a:pt x="809" y="136"/>
                </a:lnTo>
                <a:lnTo>
                  <a:pt x="404" y="169"/>
                </a:lnTo>
                <a:lnTo>
                  <a:pt x="202" y="203"/>
                </a:lnTo>
                <a:lnTo>
                  <a:pt x="0" y="304"/>
                </a:lnTo>
                <a:lnTo>
                  <a:pt x="169" y="371"/>
                </a:lnTo>
                <a:lnTo>
                  <a:pt x="337" y="405"/>
                </a:lnTo>
                <a:lnTo>
                  <a:pt x="708" y="371"/>
                </a:lnTo>
                <a:lnTo>
                  <a:pt x="1246" y="304"/>
                </a:lnTo>
                <a:lnTo>
                  <a:pt x="1785" y="203"/>
                </a:lnTo>
                <a:lnTo>
                  <a:pt x="1785" y="371"/>
                </a:lnTo>
                <a:lnTo>
                  <a:pt x="1785" y="573"/>
                </a:lnTo>
                <a:lnTo>
                  <a:pt x="1886" y="944"/>
                </a:lnTo>
                <a:lnTo>
                  <a:pt x="1920" y="1381"/>
                </a:lnTo>
                <a:lnTo>
                  <a:pt x="1953" y="1617"/>
                </a:lnTo>
                <a:lnTo>
                  <a:pt x="2021" y="1819"/>
                </a:lnTo>
                <a:lnTo>
                  <a:pt x="1044" y="1954"/>
                </a:lnTo>
                <a:lnTo>
                  <a:pt x="674" y="1987"/>
                </a:lnTo>
                <a:lnTo>
                  <a:pt x="539" y="2055"/>
                </a:lnTo>
                <a:lnTo>
                  <a:pt x="404" y="2156"/>
                </a:lnTo>
                <a:lnTo>
                  <a:pt x="539" y="2223"/>
                </a:lnTo>
                <a:lnTo>
                  <a:pt x="708" y="2223"/>
                </a:lnTo>
                <a:lnTo>
                  <a:pt x="1078" y="2156"/>
                </a:lnTo>
                <a:lnTo>
                  <a:pt x="2155" y="2021"/>
                </a:lnTo>
                <a:lnTo>
                  <a:pt x="2189" y="1987"/>
                </a:lnTo>
                <a:lnTo>
                  <a:pt x="2223" y="1954"/>
                </a:lnTo>
                <a:lnTo>
                  <a:pt x="2223" y="1886"/>
                </a:lnTo>
                <a:lnTo>
                  <a:pt x="2189" y="1853"/>
                </a:lnTo>
                <a:lnTo>
                  <a:pt x="2189" y="1617"/>
                </a:lnTo>
                <a:lnTo>
                  <a:pt x="2155" y="1381"/>
                </a:lnTo>
                <a:lnTo>
                  <a:pt x="2054" y="910"/>
                </a:lnTo>
                <a:lnTo>
                  <a:pt x="2021" y="506"/>
                </a:lnTo>
                <a:lnTo>
                  <a:pt x="1987" y="338"/>
                </a:lnTo>
                <a:lnTo>
                  <a:pt x="1920" y="169"/>
                </a:lnTo>
                <a:lnTo>
                  <a:pt x="1920" y="102"/>
                </a:lnTo>
                <a:lnTo>
                  <a:pt x="1920" y="68"/>
                </a:lnTo>
                <a:lnTo>
                  <a:pt x="18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4"/>
          <p:cNvSpPr/>
          <p:nvPr/>
        </p:nvSpPr>
        <p:spPr>
          <a:xfrm>
            <a:off x="8393052" y="1956905"/>
            <a:ext cx="500059" cy="588538"/>
          </a:xfrm>
          <a:custGeom>
            <a:avLst/>
            <a:gdLst/>
            <a:ahLst/>
            <a:cxnLst/>
            <a:rect l="l" t="t" r="r" b="b"/>
            <a:pathLst>
              <a:path w="8788" h="13771" extrusionOk="0">
                <a:moveTo>
                  <a:pt x="1818" y="169"/>
                </a:moveTo>
                <a:lnTo>
                  <a:pt x="2189" y="270"/>
                </a:lnTo>
                <a:lnTo>
                  <a:pt x="2626" y="337"/>
                </a:lnTo>
                <a:lnTo>
                  <a:pt x="3030" y="371"/>
                </a:lnTo>
                <a:lnTo>
                  <a:pt x="3468" y="438"/>
                </a:lnTo>
                <a:lnTo>
                  <a:pt x="5219" y="707"/>
                </a:lnTo>
                <a:lnTo>
                  <a:pt x="6936" y="943"/>
                </a:lnTo>
                <a:lnTo>
                  <a:pt x="8619" y="1111"/>
                </a:lnTo>
                <a:lnTo>
                  <a:pt x="8485" y="1785"/>
                </a:lnTo>
                <a:lnTo>
                  <a:pt x="8384" y="2492"/>
                </a:lnTo>
                <a:lnTo>
                  <a:pt x="8215" y="3872"/>
                </a:lnTo>
                <a:lnTo>
                  <a:pt x="7811" y="7003"/>
                </a:lnTo>
                <a:lnTo>
                  <a:pt x="7609" y="8619"/>
                </a:lnTo>
                <a:lnTo>
                  <a:pt x="7374" y="10202"/>
                </a:lnTo>
                <a:lnTo>
                  <a:pt x="6868" y="13400"/>
                </a:lnTo>
                <a:lnTo>
                  <a:pt x="5993" y="13333"/>
                </a:lnTo>
                <a:lnTo>
                  <a:pt x="5151" y="13232"/>
                </a:lnTo>
                <a:lnTo>
                  <a:pt x="4276" y="13097"/>
                </a:lnTo>
                <a:lnTo>
                  <a:pt x="3434" y="12962"/>
                </a:lnTo>
                <a:lnTo>
                  <a:pt x="2660" y="12828"/>
                </a:lnTo>
                <a:lnTo>
                  <a:pt x="1852" y="12693"/>
                </a:lnTo>
                <a:lnTo>
                  <a:pt x="1044" y="12626"/>
                </a:lnTo>
                <a:lnTo>
                  <a:pt x="640" y="12626"/>
                </a:lnTo>
                <a:lnTo>
                  <a:pt x="236" y="12659"/>
                </a:lnTo>
                <a:lnTo>
                  <a:pt x="1044" y="6431"/>
                </a:lnTo>
                <a:lnTo>
                  <a:pt x="1448" y="3266"/>
                </a:lnTo>
                <a:lnTo>
                  <a:pt x="1684" y="1717"/>
                </a:lnTo>
                <a:lnTo>
                  <a:pt x="1751" y="943"/>
                </a:lnTo>
                <a:lnTo>
                  <a:pt x="1818" y="169"/>
                </a:lnTo>
                <a:close/>
                <a:moveTo>
                  <a:pt x="2155" y="0"/>
                </a:moveTo>
                <a:lnTo>
                  <a:pt x="1987" y="34"/>
                </a:lnTo>
                <a:lnTo>
                  <a:pt x="1818" y="68"/>
                </a:lnTo>
                <a:lnTo>
                  <a:pt x="1785" y="68"/>
                </a:lnTo>
                <a:lnTo>
                  <a:pt x="1751" y="34"/>
                </a:lnTo>
                <a:lnTo>
                  <a:pt x="1717" y="68"/>
                </a:lnTo>
                <a:lnTo>
                  <a:pt x="1684" y="101"/>
                </a:lnTo>
                <a:lnTo>
                  <a:pt x="1549" y="808"/>
                </a:lnTo>
                <a:lnTo>
                  <a:pt x="1414" y="1549"/>
                </a:lnTo>
                <a:lnTo>
                  <a:pt x="1246" y="2997"/>
                </a:lnTo>
                <a:lnTo>
                  <a:pt x="842" y="6162"/>
                </a:lnTo>
                <a:lnTo>
                  <a:pt x="0" y="12760"/>
                </a:lnTo>
                <a:lnTo>
                  <a:pt x="0" y="12828"/>
                </a:lnTo>
                <a:lnTo>
                  <a:pt x="68" y="12861"/>
                </a:lnTo>
                <a:lnTo>
                  <a:pt x="169" y="12861"/>
                </a:lnTo>
                <a:lnTo>
                  <a:pt x="202" y="12794"/>
                </a:lnTo>
                <a:lnTo>
                  <a:pt x="640" y="12895"/>
                </a:lnTo>
                <a:lnTo>
                  <a:pt x="1044" y="12929"/>
                </a:lnTo>
                <a:lnTo>
                  <a:pt x="1919" y="13030"/>
                </a:lnTo>
                <a:lnTo>
                  <a:pt x="2761" y="13131"/>
                </a:lnTo>
                <a:lnTo>
                  <a:pt x="3603" y="13232"/>
                </a:lnTo>
                <a:lnTo>
                  <a:pt x="4411" y="13400"/>
                </a:lnTo>
                <a:lnTo>
                  <a:pt x="5219" y="13535"/>
                </a:lnTo>
                <a:lnTo>
                  <a:pt x="6027" y="13636"/>
                </a:lnTo>
                <a:lnTo>
                  <a:pt x="6835" y="13636"/>
                </a:lnTo>
                <a:lnTo>
                  <a:pt x="6868" y="13737"/>
                </a:lnTo>
                <a:lnTo>
                  <a:pt x="6936" y="13771"/>
                </a:lnTo>
                <a:lnTo>
                  <a:pt x="7003" y="13771"/>
                </a:lnTo>
                <a:lnTo>
                  <a:pt x="7037" y="13737"/>
                </a:lnTo>
                <a:lnTo>
                  <a:pt x="7071" y="13703"/>
                </a:lnTo>
                <a:lnTo>
                  <a:pt x="7071" y="13602"/>
                </a:lnTo>
                <a:lnTo>
                  <a:pt x="7138" y="13569"/>
                </a:lnTo>
                <a:lnTo>
                  <a:pt x="7172" y="13535"/>
                </a:lnTo>
                <a:lnTo>
                  <a:pt x="7172" y="13468"/>
                </a:lnTo>
                <a:lnTo>
                  <a:pt x="7104" y="13400"/>
                </a:lnTo>
                <a:lnTo>
                  <a:pt x="7407" y="11952"/>
                </a:lnTo>
                <a:lnTo>
                  <a:pt x="7609" y="10471"/>
                </a:lnTo>
                <a:lnTo>
                  <a:pt x="8013" y="7542"/>
                </a:lnTo>
                <a:lnTo>
                  <a:pt x="8384" y="4411"/>
                </a:lnTo>
                <a:lnTo>
                  <a:pt x="8619" y="2761"/>
                </a:lnTo>
                <a:lnTo>
                  <a:pt x="8687" y="1953"/>
                </a:lnTo>
                <a:lnTo>
                  <a:pt x="8720" y="1515"/>
                </a:lnTo>
                <a:lnTo>
                  <a:pt x="8720" y="1111"/>
                </a:lnTo>
                <a:lnTo>
                  <a:pt x="8788" y="1078"/>
                </a:lnTo>
                <a:lnTo>
                  <a:pt x="8788" y="977"/>
                </a:lnTo>
                <a:lnTo>
                  <a:pt x="8754" y="909"/>
                </a:lnTo>
                <a:lnTo>
                  <a:pt x="8687" y="876"/>
                </a:lnTo>
                <a:lnTo>
                  <a:pt x="6835" y="674"/>
                </a:lnTo>
                <a:lnTo>
                  <a:pt x="5017" y="438"/>
                </a:lnTo>
                <a:lnTo>
                  <a:pt x="4141" y="303"/>
                </a:lnTo>
                <a:lnTo>
                  <a:pt x="3266" y="135"/>
                </a:lnTo>
                <a:lnTo>
                  <a:pt x="2896" y="68"/>
                </a:lnTo>
                <a:lnTo>
                  <a:pt x="2525" y="34"/>
                </a:lnTo>
                <a:lnTo>
                  <a:pt x="215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4"/>
          <p:cNvSpPr/>
          <p:nvPr/>
        </p:nvSpPr>
        <p:spPr>
          <a:xfrm>
            <a:off x="2607320" y="4720518"/>
            <a:ext cx="137989" cy="109408"/>
          </a:xfrm>
          <a:custGeom>
            <a:avLst/>
            <a:gdLst/>
            <a:ahLst/>
            <a:cxnLst/>
            <a:rect l="l" t="t" r="r" b="b"/>
            <a:pathLst>
              <a:path w="2425" h="2560" extrusionOk="0">
                <a:moveTo>
                  <a:pt x="1886" y="0"/>
                </a:moveTo>
                <a:lnTo>
                  <a:pt x="1684" y="34"/>
                </a:lnTo>
                <a:lnTo>
                  <a:pt x="1347" y="101"/>
                </a:lnTo>
                <a:lnTo>
                  <a:pt x="741" y="169"/>
                </a:lnTo>
                <a:lnTo>
                  <a:pt x="438" y="202"/>
                </a:lnTo>
                <a:lnTo>
                  <a:pt x="135" y="303"/>
                </a:lnTo>
                <a:lnTo>
                  <a:pt x="135" y="236"/>
                </a:lnTo>
                <a:lnTo>
                  <a:pt x="102" y="202"/>
                </a:lnTo>
                <a:lnTo>
                  <a:pt x="68" y="202"/>
                </a:lnTo>
                <a:lnTo>
                  <a:pt x="34" y="236"/>
                </a:lnTo>
                <a:lnTo>
                  <a:pt x="1" y="472"/>
                </a:lnTo>
                <a:lnTo>
                  <a:pt x="34" y="707"/>
                </a:lnTo>
                <a:lnTo>
                  <a:pt x="68" y="1145"/>
                </a:lnTo>
                <a:lnTo>
                  <a:pt x="169" y="1852"/>
                </a:lnTo>
                <a:lnTo>
                  <a:pt x="270" y="2222"/>
                </a:lnTo>
                <a:lnTo>
                  <a:pt x="371" y="2492"/>
                </a:lnTo>
                <a:lnTo>
                  <a:pt x="405" y="2559"/>
                </a:lnTo>
                <a:lnTo>
                  <a:pt x="438" y="2559"/>
                </a:lnTo>
                <a:lnTo>
                  <a:pt x="506" y="2525"/>
                </a:lnTo>
                <a:lnTo>
                  <a:pt x="506" y="2458"/>
                </a:lnTo>
                <a:lnTo>
                  <a:pt x="405" y="1785"/>
                </a:lnTo>
                <a:lnTo>
                  <a:pt x="270" y="1111"/>
                </a:lnTo>
                <a:lnTo>
                  <a:pt x="236" y="741"/>
                </a:lnTo>
                <a:lnTo>
                  <a:pt x="169" y="371"/>
                </a:lnTo>
                <a:lnTo>
                  <a:pt x="573" y="371"/>
                </a:lnTo>
                <a:lnTo>
                  <a:pt x="977" y="303"/>
                </a:lnTo>
                <a:lnTo>
                  <a:pt x="1886" y="169"/>
                </a:lnTo>
                <a:lnTo>
                  <a:pt x="1920" y="202"/>
                </a:lnTo>
                <a:lnTo>
                  <a:pt x="1987" y="202"/>
                </a:lnTo>
                <a:lnTo>
                  <a:pt x="2021" y="472"/>
                </a:lnTo>
                <a:lnTo>
                  <a:pt x="2054" y="775"/>
                </a:lnTo>
                <a:lnTo>
                  <a:pt x="2223" y="2121"/>
                </a:lnTo>
                <a:lnTo>
                  <a:pt x="2021" y="2121"/>
                </a:lnTo>
                <a:lnTo>
                  <a:pt x="1819" y="2155"/>
                </a:lnTo>
                <a:lnTo>
                  <a:pt x="1415" y="2222"/>
                </a:lnTo>
                <a:lnTo>
                  <a:pt x="943" y="2256"/>
                </a:lnTo>
                <a:lnTo>
                  <a:pt x="674" y="2323"/>
                </a:lnTo>
                <a:lnTo>
                  <a:pt x="573" y="2391"/>
                </a:lnTo>
                <a:lnTo>
                  <a:pt x="506" y="2458"/>
                </a:lnTo>
                <a:lnTo>
                  <a:pt x="607" y="2525"/>
                </a:lnTo>
                <a:lnTo>
                  <a:pt x="674" y="2559"/>
                </a:lnTo>
                <a:lnTo>
                  <a:pt x="910" y="2525"/>
                </a:lnTo>
                <a:lnTo>
                  <a:pt x="1314" y="2458"/>
                </a:lnTo>
                <a:lnTo>
                  <a:pt x="1819" y="2391"/>
                </a:lnTo>
                <a:lnTo>
                  <a:pt x="2054" y="2357"/>
                </a:lnTo>
                <a:lnTo>
                  <a:pt x="2257" y="2290"/>
                </a:lnTo>
                <a:lnTo>
                  <a:pt x="2324" y="2323"/>
                </a:lnTo>
                <a:lnTo>
                  <a:pt x="2391" y="2323"/>
                </a:lnTo>
                <a:lnTo>
                  <a:pt x="2425" y="2290"/>
                </a:lnTo>
                <a:lnTo>
                  <a:pt x="2425" y="2222"/>
                </a:lnTo>
                <a:lnTo>
                  <a:pt x="2223" y="876"/>
                </a:lnTo>
                <a:lnTo>
                  <a:pt x="2189" y="438"/>
                </a:lnTo>
                <a:lnTo>
                  <a:pt x="2155" y="236"/>
                </a:lnTo>
                <a:lnTo>
                  <a:pt x="2054" y="34"/>
                </a:lnTo>
                <a:lnTo>
                  <a:pt x="2021" y="68"/>
                </a:lnTo>
                <a:lnTo>
                  <a:pt x="1953" y="34"/>
                </a:lnTo>
                <a:lnTo>
                  <a:pt x="18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4"/>
          <p:cNvSpPr/>
          <p:nvPr/>
        </p:nvSpPr>
        <p:spPr>
          <a:xfrm>
            <a:off x="4768363" y="4167965"/>
            <a:ext cx="505806" cy="630293"/>
          </a:xfrm>
          <a:custGeom>
            <a:avLst/>
            <a:gdLst/>
            <a:ahLst/>
            <a:cxnLst/>
            <a:rect l="l" t="t" r="r" b="b"/>
            <a:pathLst>
              <a:path w="8889" h="14748" extrusionOk="0">
                <a:moveTo>
                  <a:pt x="4882" y="304"/>
                </a:moveTo>
                <a:lnTo>
                  <a:pt x="4815" y="472"/>
                </a:lnTo>
                <a:lnTo>
                  <a:pt x="4545" y="371"/>
                </a:lnTo>
                <a:lnTo>
                  <a:pt x="4882" y="304"/>
                </a:lnTo>
                <a:close/>
                <a:moveTo>
                  <a:pt x="4781" y="4344"/>
                </a:moveTo>
                <a:lnTo>
                  <a:pt x="4815" y="4411"/>
                </a:lnTo>
                <a:lnTo>
                  <a:pt x="4747" y="4411"/>
                </a:lnTo>
                <a:lnTo>
                  <a:pt x="4545" y="4479"/>
                </a:lnTo>
                <a:lnTo>
                  <a:pt x="4545" y="4344"/>
                </a:lnTo>
                <a:lnTo>
                  <a:pt x="4613" y="4411"/>
                </a:lnTo>
                <a:lnTo>
                  <a:pt x="4747" y="4411"/>
                </a:lnTo>
                <a:lnTo>
                  <a:pt x="4781" y="4344"/>
                </a:lnTo>
                <a:close/>
                <a:moveTo>
                  <a:pt x="5556" y="270"/>
                </a:moveTo>
                <a:lnTo>
                  <a:pt x="5892" y="304"/>
                </a:lnTo>
                <a:lnTo>
                  <a:pt x="6195" y="405"/>
                </a:lnTo>
                <a:lnTo>
                  <a:pt x="6498" y="540"/>
                </a:lnTo>
                <a:lnTo>
                  <a:pt x="6801" y="742"/>
                </a:lnTo>
                <a:lnTo>
                  <a:pt x="7037" y="977"/>
                </a:lnTo>
                <a:lnTo>
                  <a:pt x="7273" y="1213"/>
                </a:lnTo>
                <a:lnTo>
                  <a:pt x="7508" y="1482"/>
                </a:lnTo>
                <a:lnTo>
                  <a:pt x="7677" y="1785"/>
                </a:lnTo>
                <a:lnTo>
                  <a:pt x="7946" y="2290"/>
                </a:lnTo>
                <a:lnTo>
                  <a:pt x="8148" y="2863"/>
                </a:lnTo>
                <a:lnTo>
                  <a:pt x="8316" y="3469"/>
                </a:lnTo>
                <a:lnTo>
                  <a:pt x="8451" y="4108"/>
                </a:lnTo>
                <a:lnTo>
                  <a:pt x="8518" y="4748"/>
                </a:lnTo>
                <a:lnTo>
                  <a:pt x="8586" y="5354"/>
                </a:lnTo>
                <a:lnTo>
                  <a:pt x="8653" y="6566"/>
                </a:lnTo>
                <a:lnTo>
                  <a:pt x="8653" y="7172"/>
                </a:lnTo>
                <a:lnTo>
                  <a:pt x="8653" y="7778"/>
                </a:lnTo>
                <a:lnTo>
                  <a:pt x="8653" y="8384"/>
                </a:lnTo>
                <a:lnTo>
                  <a:pt x="8586" y="9024"/>
                </a:lnTo>
                <a:lnTo>
                  <a:pt x="8518" y="9630"/>
                </a:lnTo>
                <a:lnTo>
                  <a:pt x="8417" y="10236"/>
                </a:lnTo>
                <a:lnTo>
                  <a:pt x="8283" y="10808"/>
                </a:lnTo>
                <a:lnTo>
                  <a:pt x="8114" y="11414"/>
                </a:lnTo>
                <a:lnTo>
                  <a:pt x="7946" y="11818"/>
                </a:lnTo>
                <a:lnTo>
                  <a:pt x="7946" y="11818"/>
                </a:lnTo>
                <a:lnTo>
                  <a:pt x="8081" y="11010"/>
                </a:lnTo>
                <a:lnTo>
                  <a:pt x="8182" y="10169"/>
                </a:lnTo>
                <a:lnTo>
                  <a:pt x="8249" y="9361"/>
                </a:lnTo>
                <a:lnTo>
                  <a:pt x="8283" y="8553"/>
                </a:lnTo>
                <a:lnTo>
                  <a:pt x="8316" y="7542"/>
                </a:lnTo>
                <a:lnTo>
                  <a:pt x="8316" y="6499"/>
                </a:lnTo>
                <a:lnTo>
                  <a:pt x="8283" y="5489"/>
                </a:lnTo>
                <a:lnTo>
                  <a:pt x="8182" y="4479"/>
                </a:lnTo>
                <a:lnTo>
                  <a:pt x="8013" y="3671"/>
                </a:lnTo>
                <a:lnTo>
                  <a:pt x="7912" y="3267"/>
                </a:lnTo>
                <a:lnTo>
                  <a:pt x="7778" y="2896"/>
                </a:lnTo>
                <a:lnTo>
                  <a:pt x="7643" y="2492"/>
                </a:lnTo>
                <a:lnTo>
                  <a:pt x="7475" y="2122"/>
                </a:lnTo>
                <a:lnTo>
                  <a:pt x="7239" y="1785"/>
                </a:lnTo>
                <a:lnTo>
                  <a:pt x="7003" y="1449"/>
                </a:lnTo>
                <a:lnTo>
                  <a:pt x="6835" y="1213"/>
                </a:lnTo>
                <a:lnTo>
                  <a:pt x="6633" y="1011"/>
                </a:lnTo>
                <a:lnTo>
                  <a:pt x="6397" y="809"/>
                </a:lnTo>
                <a:lnTo>
                  <a:pt x="6128" y="641"/>
                </a:lnTo>
                <a:lnTo>
                  <a:pt x="5859" y="506"/>
                </a:lnTo>
                <a:lnTo>
                  <a:pt x="5589" y="405"/>
                </a:lnTo>
                <a:lnTo>
                  <a:pt x="5185" y="405"/>
                </a:lnTo>
                <a:lnTo>
                  <a:pt x="5050" y="439"/>
                </a:lnTo>
                <a:lnTo>
                  <a:pt x="5050" y="304"/>
                </a:lnTo>
                <a:lnTo>
                  <a:pt x="5556" y="270"/>
                </a:lnTo>
                <a:close/>
                <a:moveTo>
                  <a:pt x="5421" y="573"/>
                </a:moveTo>
                <a:lnTo>
                  <a:pt x="5623" y="607"/>
                </a:lnTo>
                <a:lnTo>
                  <a:pt x="5825" y="674"/>
                </a:lnTo>
                <a:lnTo>
                  <a:pt x="5993" y="775"/>
                </a:lnTo>
                <a:lnTo>
                  <a:pt x="6162" y="876"/>
                </a:lnTo>
                <a:lnTo>
                  <a:pt x="6465" y="1146"/>
                </a:lnTo>
                <a:lnTo>
                  <a:pt x="6768" y="1449"/>
                </a:lnTo>
                <a:lnTo>
                  <a:pt x="7003" y="1819"/>
                </a:lnTo>
                <a:lnTo>
                  <a:pt x="7239" y="2156"/>
                </a:lnTo>
                <a:lnTo>
                  <a:pt x="7407" y="2492"/>
                </a:lnTo>
                <a:lnTo>
                  <a:pt x="7576" y="2863"/>
                </a:lnTo>
                <a:lnTo>
                  <a:pt x="7677" y="3233"/>
                </a:lnTo>
                <a:lnTo>
                  <a:pt x="7778" y="3603"/>
                </a:lnTo>
                <a:lnTo>
                  <a:pt x="7879" y="3974"/>
                </a:lnTo>
                <a:lnTo>
                  <a:pt x="7980" y="4748"/>
                </a:lnTo>
                <a:lnTo>
                  <a:pt x="8047" y="5522"/>
                </a:lnTo>
                <a:lnTo>
                  <a:pt x="8081" y="6398"/>
                </a:lnTo>
                <a:lnTo>
                  <a:pt x="8081" y="7273"/>
                </a:lnTo>
                <a:lnTo>
                  <a:pt x="8081" y="8149"/>
                </a:lnTo>
                <a:lnTo>
                  <a:pt x="8047" y="9024"/>
                </a:lnTo>
                <a:lnTo>
                  <a:pt x="7980" y="9899"/>
                </a:lnTo>
                <a:lnTo>
                  <a:pt x="7879" y="10775"/>
                </a:lnTo>
                <a:lnTo>
                  <a:pt x="7744" y="11650"/>
                </a:lnTo>
                <a:lnTo>
                  <a:pt x="7576" y="12525"/>
                </a:lnTo>
                <a:lnTo>
                  <a:pt x="7441" y="12727"/>
                </a:lnTo>
                <a:lnTo>
                  <a:pt x="7508" y="12559"/>
                </a:lnTo>
                <a:lnTo>
                  <a:pt x="7542" y="12357"/>
                </a:lnTo>
                <a:lnTo>
                  <a:pt x="7576" y="12155"/>
                </a:lnTo>
                <a:lnTo>
                  <a:pt x="7576" y="11953"/>
                </a:lnTo>
                <a:lnTo>
                  <a:pt x="7542" y="11886"/>
                </a:lnTo>
                <a:lnTo>
                  <a:pt x="7441" y="11886"/>
                </a:lnTo>
                <a:lnTo>
                  <a:pt x="7407" y="11953"/>
                </a:lnTo>
                <a:lnTo>
                  <a:pt x="7340" y="12323"/>
                </a:lnTo>
                <a:lnTo>
                  <a:pt x="7239" y="12626"/>
                </a:lnTo>
                <a:lnTo>
                  <a:pt x="7071" y="12896"/>
                </a:lnTo>
                <a:lnTo>
                  <a:pt x="6902" y="13131"/>
                </a:lnTo>
                <a:lnTo>
                  <a:pt x="6667" y="13333"/>
                </a:lnTo>
                <a:lnTo>
                  <a:pt x="6431" y="13535"/>
                </a:lnTo>
                <a:lnTo>
                  <a:pt x="6162" y="13670"/>
                </a:lnTo>
                <a:lnTo>
                  <a:pt x="5859" y="13805"/>
                </a:lnTo>
                <a:lnTo>
                  <a:pt x="5556" y="13906"/>
                </a:lnTo>
                <a:lnTo>
                  <a:pt x="5253" y="13973"/>
                </a:lnTo>
                <a:lnTo>
                  <a:pt x="4579" y="14074"/>
                </a:lnTo>
                <a:lnTo>
                  <a:pt x="3939" y="14108"/>
                </a:lnTo>
                <a:lnTo>
                  <a:pt x="3300" y="14074"/>
                </a:lnTo>
                <a:lnTo>
                  <a:pt x="2896" y="14040"/>
                </a:lnTo>
                <a:lnTo>
                  <a:pt x="2492" y="13973"/>
                </a:lnTo>
                <a:lnTo>
                  <a:pt x="2155" y="13838"/>
                </a:lnTo>
                <a:lnTo>
                  <a:pt x="1852" y="13636"/>
                </a:lnTo>
                <a:lnTo>
                  <a:pt x="1616" y="13434"/>
                </a:lnTo>
                <a:lnTo>
                  <a:pt x="1381" y="13199"/>
                </a:lnTo>
                <a:lnTo>
                  <a:pt x="1179" y="12929"/>
                </a:lnTo>
                <a:lnTo>
                  <a:pt x="1010" y="12626"/>
                </a:lnTo>
                <a:lnTo>
                  <a:pt x="909" y="12290"/>
                </a:lnTo>
                <a:lnTo>
                  <a:pt x="808" y="11953"/>
                </a:lnTo>
                <a:lnTo>
                  <a:pt x="707" y="11583"/>
                </a:lnTo>
                <a:lnTo>
                  <a:pt x="674" y="11246"/>
                </a:lnTo>
                <a:lnTo>
                  <a:pt x="640" y="10876"/>
                </a:lnTo>
                <a:lnTo>
                  <a:pt x="640" y="10472"/>
                </a:lnTo>
                <a:lnTo>
                  <a:pt x="640" y="9765"/>
                </a:lnTo>
                <a:lnTo>
                  <a:pt x="808" y="8418"/>
                </a:lnTo>
                <a:lnTo>
                  <a:pt x="1044" y="7071"/>
                </a:lnTo>
                <a:lnTo>
                  <a:pt x="1313" y="5758"/>
                </a:lnTo>
                <a:lnTo>
                  <a:pt x="1650" y="4445"/>
                </a:lnTo>
                <a:lnTo>
                  <a:pt x="1852" y="3839"/>
                </a:lnTo>
                <a:lnTo>
                  <a:pt x="2020" y="3267"/>
                </a:lnTo>
                <a:lnTo>
                  <a:pt x="2256" y="2694"/>
                </a:lnTo>
                <a:lnTo>
                  <a:pt x="2559" y="2156"/>
                </a:lnTo>
                <a:lnTo>
                  <a:pt x="2761" y="1853"/>
                </a:lnTo>
                <a:lnTo>
                  <a:pt x="2997" y="1583"/>
                </a:lnTo>
                <a:lnTo>
                  <a:pt x="3232" y="1381"/>
                </a:lnTo>
                <a:lnTo>
                  <a:pt x="3502" y="1213"/>
                </a:lnTo>
                <a:lnTo>
                  <a:pt x="3771" y="1078"/>
                </a:lnTo>
                <a:lnTo>
                  <a:pt x="4074" y="944"/>
                </a:lnTo>
                <a:lnTo>
                  <a:pt x="4747" y="742"/>
                </a:lnTo>
                <a:lnTo>
                  <a:pt x="4646" y="1179"/>
                </a:lnTo>
                <a:lnTo>
                  <a:pt x="4579" y="1651"/>
                </a:lnTo>
                <a:lnTo>
                  <a:pt x="4411" y="1752"/>
                </a:lnTo>
                <a:lnTo>
                  <a:pt x="4343" y="1752"/>
                </a:lnTo>
                <a:lnTo>
                  <a:pt x="4242" y="1785"/>
                </a:lnTo>
                <a:lnTo>
                  <a:pt x="4209" y="1886"/>
                </a:lnTo>
                <a:lnTo>
                  <a:pt x="3939" y="3401"/>
                </a:lnTo>
                <a:lnTo>
                  <a:pt x="3737" y="4950"/>
                </a:lnTo>
                <a:lnTo>
                  <a:pt x="3771" y="5017"/>
                </a:lnTo>
                <a:lnTo>
                  <a:pt x="3805" y="5085"/>
                </a:lnTo>
                <a:lnTo>
                  <a:pt x="3872" y="5118"/>
                </a:lnTo>
                <a:lnTo>
                  <a:pt x="3939" y="5118"/>
                </a:lnTo>
                <a:lnTo>
                  <a:pt x="4141" y="5051"/>
                </a:lnTo>
                <a:lnTo>
                  <a:pt x="4141" y="5051"/>
                </a:lnTo>
                <a:lnTo>
                  <a:pt x="3872" y="6532"/>
                </a:lnTo>
                <a:lnTo>
                  <a:pt x="3468" y="6465"/>
                </a:lnTo>
                <a:lnTo>
                  <a:pt x="3064" y="6364"/>
                </a:lnTo>
                <a:lnTo>
                  <a:pt x="2256" y="6128"/>
                </a:lnTo>
                <a:lnTo>
                  <a:pt x="2222" y="6128"/>
                </a:lnTo>
                <a:lnTo>
                  <a:pt x="2189" y="6162"/>
                </a:lnTo>
                <a:lnTo>
                  <a:pt x="2155" y="6196"/>
                </a:lnTo>
                <a:lnTo>
                  <a:pt x="2189" y="6229"/>
                </a:lnTo>
                <a:lnTo>
                  <a:pt x="2357" y="6364"/>
                </a:lnTo>
                <a:lnTo>
                  <a:pt x="2525" y="6499"/>
                </a:lnTo>
                <a:lnTo>
                  <a:pt x="2929" y="6701"/>
                </a:lnTo>
                <a:lnTo>
                  <a:pt x="3367" y="6835"/>
                </a:lnTo>
                <a:lnTo>
                  <a:pt x="3805" y="6936"/>
                </a:lnTo>
                <a:lnTo>
                  <a:pt x="3872" y="7004"/>
                </a:lnTo>
                <a:lnTo>
                  <a:pt x="3939" y="7037"/>
                </a:lnTo>
                <a:lnTo>
                  <a:pt x="4007" y="7037"/>
                </a:lnTo>
                <a:lnTo>
                  <a:pt x="4074" y="6970"/>
                </a:lnTo>
                <a:lnTo>
                  <a:pt x="4646" y="6970"/>
                </a:lnTo>
                <a:lnTo>
                  <a:pt x="5253" y="6936"/>
                </a:lnTo>
                <a:lnTo>
                  <a:pt x="5791" y="6869"/>
                </a:lnTo>
                <a:lnTo>
                  <a:pt x="6296" y="6734"/>
                </a:lnTo>
                <a:lnTo>
                  <a:pt x="6364" y="6701"/>
                </a:lnTo>
                <a:lnTo>
                  <a:pt x="6397" y="6667"/>
                </a:lnTo>
                <a:lnTo>
                  <a:pt x="6397" y="6532"/>
                </a:lnTo>
                <a:lnTo>
                  <a:pt x="6330" y="6465"/>
                </a:lnTo>
                <a:lnTo>
                  <a:pt x="6296" y="6431"/>
                </a:lnTo>
                <a:lnTo>
                  <a:pt x="6229" y="6431"/>
                </a:lnTo>
                <a:lnTo>
                  <a:pt x="5690" y="6532"/>
                </a:lnTo>
                <a:lnTo>
                  <a:pt x="5185" y="6600"/>
                </a:lnTo>
                <a:lnTo>
                  <a:pt x="4646" y="6600"/>
                </a:lnTo>
                <a:lnTo>
                  <a:pt x="4175" y="6566"/>
                </a:lnTo>
                <a:lnTo>
                  <a:pt x="4310" y="5758"/>
                </a:lnTo>
                <a:lnTo>
                  <a:pt x="4478" y="4950"/>
                </a:lnTo>
                <a:lnTo>
                  <a:pt x="5017" y="4815"/>
                </a:lnTo>
                <a:lnTo>
                  <a:pt x="5084" y="4815"/>
                </a:lnTo>
                <a:lnTo>
                  <a:pt x="5118" y="4748"/>
                </a:lnTo>
                <a:lnTo>
                  <a:pt x="5151" y="4647"/>
                </a:lnTo>
                <a:lnTo>
                  <a:pt x="5050" y="3940"/>
                </a:lnTo>
                <a:lnTo>
                  <a:pt x="5084" y="3233"/>
                </a:lnTo>
                <a:lnTo>
                  <a:pt x="5151" y="2526"/>
                </a:lnTo>
                <a:lnTo>
                  <a:pt x="5320" y="1853"/>
                </a:lnTo>
                <a:lnTo>
                  <a:pt x="5320" y="1819"/>
                </a:lnTo>
                <a:lnTo>
                  <a:pt x="5387" y="1785"/>
                </a:lnTo>
                <a:lnTo>
                  <a:pt x="5387" y="1684"/>
                </a:lnTo>
                <a:lnTo>
                  <a:pt x="5354" y="1617"/>
                </a:lnTo>
                <a:lnTo>
                  <a:pt x="5286" y="1583"/>
                </a:lnTo>
                <a:lnTo>
                  <a:pt x="5185" y="1550"/>
                </a:lnTo>
                <a:lnTo>
                  <a:pt x="4882" y="1550"/>
                </a:lnTo>
                <a:lnTo>
                  <a:pt x="4983" y="775"/>
                </a:lnTo>
                <a:lnTo>
                  <a:pt x="5050" y="742"/>
                </a:lnTo>
                <a:lnTo>
                  <a:pt x="5050" y="674"/>
                </a:lnTo>
                <a:lnTo>
                  <a:pt x="5050" y="641"/>
                </a:lnTo>
                <a:lnTo>
                  <a:pt x="5017" y="607"/>
                </a:lnTo>
                <a:lnTo>
                  <a:pt x="5219" y="573"/>
                </a:lnTo>
                <a:close/>
                <a:moveTo>
                  <a:pt x="4108" y="506"/>
                </a:moveTo>
                <a:lnTo>
                  <a:pt x="4310" y="540"/>
                </a:lnTo>
                <a:lnTo>
                  <a:pt x="4512" y="607"/>
                </a:lnTo>
                <a:lnTo>
                  <a:pt x="4714" y="674"/>
                </a:lnTo>
                <a:lnTo>
                  <a:pt x="4478" y="641"/>
                </a:lnTo>
                <a:lnTo>
                  <a:pt x="4209" y="641"/>
                </a:lnTo>
                <a:lnTo>
                  <a:pt x="3973" y="708"/>
                </a:lnTo>
                <a:lnTo>
                  <a:pt x="3737" y="775"/>
                </a:lnTo>
                <a:lnTo>
                  <a:pt x="3502" y="910"/>
                </a:lnTo>
                <a:lnTo>
                  <a:pt x="3266" y="1045"/>
                </a:lnTo>
                <a:lnTo>
                  <a:pt x="2896" y="1381"/>
                </a:lnTo>
                <a:lnTo>
                  <a:pt x="2626" y="1617"/>
                </a:lnTo>
                <a:lnTo>
                  <a:pt x="2424" y="1920"/>
                </a:lnTo>
                <a:lnTo>
                  <a:pt x="2222" y="2223"/>
                </a:lnTo>
                <a:lnTo>
                  <a:pt x="2088" y="2526"/>
                </a:lnTo>
                <a:lnTo>
                  <a:pt x="1818" y="3199"/>
                </a:lnTo>
                <a:lnTo>
                  <a:pt x="1583" y="3873"/>
                </a:lnTo>
                <a:lnTo>
                  <a:pt x="1313" y="4748"/>
                </a:lnTo>
                <a:lnTo>
                  <a:pt x="1078" y="5657"/>
                </a:lnTo>
                <a:lnTo>
                  <a:pt x="842" y="6600"/>
                </a:lnTo>
                <a:lnTo>
                  <a:pt x="674" y="7542"/>
                </a:lnTo>
                <a:lnTo>
                  <a:pt x="505" y="8485"/>
                </a:lnTo>
                <a:lnTo>
                  <a:pt x="404" y="9428"/>
                </a:lnTo>
                <a:lnTo>
                  <a:pt x="371" y="10337"/>
                </a:lnTo>
                <a:lnTo>
                  <a:pt x="404" y="11280"/>
                </a:lnTo>
                <a:lnTo>
                  <a:pt x="438" y="11583"/>
                </a:lnTo>
                <a:lnTo>
                  <a:pt x="472" y="11886"/>
                </a:lnTo>
                <a:lnTo>
                  <a:pt x="573" y="12155"/>
                </a:lnTo>
                <a:lnTo>
                  <a:pt x="674" y="12458"/>
                </a:lnTo>
                <a:lnTo>
                  <a:pt x="775" y="12727"/>
                </a:lnTo>
                <a:lnTo>
                  <a:pt x="943" y="12963"/>
                </a:lnTo>
                <a:lnTo>
                  <a:pt x="1078" y="13232"/>
                </a:lnTo>
                <a:lnTo>
                  <a:pt x="1280" y="13468"/>
                </a:lnTo>
                <a:lnTo>
                  <a:pt x="1515" y="13704"/>
                </a:lnTo>
                <a:lnTo>
                  <a:pt x="1818" y="13906"/>
                </a:lnTo>
                <a:lnTo>
                  <a:pt x="2121" y="14074"/>
                </a:lnTo>
                <a:lnTo>
                  <a:pt x="2424" y="14175"/>
                </a:lnTo>
                <a:lnTo>
                  <a:pt x="2761" y="14242"/>
                </a:lnTo>
                <a:lnTo>
                  <a:pt x="3098" y="14310"/>
                </a:lnTo>
                <a:lnTo>
                  <a:pt x="4310" y="14310"/>
                </a:lnTo>
                <a:lnTo>
                  <a:pt x="4882" y="14242"/>
                </a:lnTo>
                <a:lnTo>
                  <a:pt x="5455" y="14141"/>
                </a:lnTo>
                <a:lnTo>
                  <a:pt x="6027" y="13973"/>
                </a:lnTo>
                <a:lnTo>
                  <a:pt x="6027" y="13973"/>
                </a:lnTo>
                <a:lnTo>
                  <a:pt x="5623" y="14141"/>
                </a:lnTo>
                <a:lnTo>
                  <a:pt x="5219" y="14276"/>
                </a:lnTo>
                <a:lnTo>
                  <a:pt x="4781" y="14377"/>
                </a:lnTo>
                <a:lnTo>
                  <a:pt x="4343" y="14444"/>
                </a:lnTo>
                <a:lnTo>
                  <a:pt x="3737" y="14478"/>
                </a:lnTo>
                <a:lnTo>
                  <a:pt x="3131" y="14478"/>
                </a:lnTo>
                <a:lnTo>
                  <a:pt x="2559" y="14411"/>
                </a:lnTo>
                <a:lnTo>
                  <a:pt x="2290" y="14377"/>
                </a:lnTo>
                <a:lnTo>
                  <a:pt x="2020" y="14276"/>
                </a:lnTo>
                <a:lnTo>
                  <a:pt x="1751" y="14175"/>
                </a:lnTo>
                <a:lnTo>
                  <a:pt x="1515" y="14074"/>
                </a:lnTo>
                <a:lnTo>
                  <a:pt x="1313" y="13906"/>
                </a:lnTo>
                <a:lnTo>
                  <a:pt x="1078" y="13737"/>
                </a:lnTo>
                <a:lnTo>
                  <a:pt x="909" y="13535"/>
                </a:lnTo>
                <a:lnTo>
                  <a:pt x="741" y="13266"/>
                </a:lnTo>
                <a:lnTo>
                  <a:pt x="606" y="12997"/>
                </a:lnTo>
                <a:lnTo>
                  <a:pt x="472" y="12694"/>
                </a:lnTo>
                <a:lnTo>
                  <a:pt x="371" y="12155"/>
                </a:lnTo>
                <a:lnTo>
                  <a:pt x="270" y="11616"/>
                </a:lnTo>
                <a:lnTo>
                  <a:pt x="236" y="11044"/>
                </a:lnTo>
                <a:lnTo>
                  <a:pt x="270" y="10472"/>
                </a:lnTo>
                <a:lnTo>
                  <a:pt x="337" y="9327"/>
                </a:lnTo>
                <a:lnTo>
                  <a:pt x="438" y="8216"/>
                </a:lnTo>
                <a:lnTo>
                  <a:pt x="606" y="6970"/>
                </a:lnTo>
                <a:lnTo>
                  <a:pt x="775" y="5724"/>
                </a:lnTo>
                <a:lnTo>
                  <a:pt x="1044" y="4512"/>
                </a:lnTo>
                <a:lnTo>
                  <a:pt x="1347" y="3267"/>
                </a:lnTo>
                <a:lnTo>
                  <a:pt x="1482" y="2896"/>
                </a:lnTo>
                <a:lnTo>
                  <a:pt x="1616" y="2526"/>
                </a:lnTo>
                <a:lnTo>
                  <a:pt x="1818" y="2122"/>
                </a:lnTo>
                <a:lnTo>
                  <a:pt x="2054" y="1752"/>
                </a:lnTo>
                <a:lnTo>
                  <a:pt x="2323" y="1415"/>
                </a:lnTo>
                <a:lnTo>
                  <a:pt x="2593" y="1112"/>
                </a:lnTo>
                <a:lnTo>
                  <a:pt x="2929" y="876"/>
                </a:lnTo>
                <a:lnTo>
                  <a:pt x="3266" y="674"/>
                </a:lnTo>
                <a:lnTo>
                  <a:pt x="3906" y="506"/>
                </a:lnTo>
                <a:close/>
                <a:moveTo>
                  <a:pt x="5017" y="1"/>
                </a:moveTo>
                <a:lnTo>
                  <a:pt x="5017" y="35"/>
                </a:lnTo>
                <a:lnTo>
                  <a:pt x="4512" y="136"/>
                </a:lnTo>
                <a:lnTo>
                  <a:pt x="4007" y="237"/>
                </a:lnTo>
                <a:lnTo>
                  <a:pt x="3030" y="472"/>
                </a:lnTo>
                <a:lnTo>
                  <a:pt x="2963" y="506"/>
                </a:lnTo>
                <a:lnTo>
                  <a:pt x="2929" y="573"/>
                </a:lnTo>
                <a:lnTo>
                  <a:pt x="2593" y="775"/>
                </a:lnTo>
                <a:lnTo>
                  <a:pt x="2290" y="1045"/>
                </a:lnTo>
                <a:lnTo>
                  <a:pt x="2020" y="1314"/>
                </a:lnTo>
                <a:lnTo>
                  <a:pt x="1785" y="1617"/>
                </a:lnTo>
                <a:lnTo>
                  <a:pt x="1616" y="1886"/>
                </a:lnTo>
                <a:lnTo>
                  <a:pt x="1482" y="2122"/>
                </a:lnTo>
                <a:lnTo>
                  <a:pt x="1246" y="2694"/>
                </a:lnTo>
                <a:lnTo>
                  <a:pt x="1078" y="3267"/>
                </a:lnTo>
                <a:lnTo>
                  <a:pt x="943" y="3839"/>
                </a:lnTo>
                <a:lnTo>
                  <a:pt x="741" y="4647"/>
                </a:lnTo>
                <a:lnTo>
                  <a:pt x="573" y="5489"/>
                </a:lnTo>
                <a:lnTo>
                  <a:pt x="438" y="6330"/>
                </a:lnTo>
                <a:lnTo>
                  <a:pt x="303" y="7172"/>
                </a:lnTo>
                <a:lnTo>
                  <a:pt x="135" y="8485"/>
                </a:lnTo>
                <a:lnTo>
                  <a:pt x="68" y="9192"/>
                </a:lnTo>
                <a:lnTo>
                  <a:pt x="34" y="9866"/>
                </a:lnTo>
                <a:lnTo>
                  <a:pt x="0" y="10573"/>
                </a:lnTo>
                <a:lnTo>
                  <a:pt x="34" y="11246"/>
                </a:lnTo>
                <a:lnTo>
                  <a:pt x="68" y="11919"/>
                </a:lnTo>
                <a:lnTo>
                  <a:pt x="202" y="12559"/>
                </a:lnTo>
                <a:lnTo>
                  <a:pt x="270" y="12862"/>
                </a:lnTo>
                <a:lnTo>
                  <a:pt x="337" y="13098"/>
                </a:lnTo>
                <a:lnTo>
                  <a:pt x="472" y="13333"/>
                </a:lnTo>
                <a:lnTo>
                  <a:pt x="606" y="13569"/>
                </a:lnTo>
                <a:lnTo>
                  <a:pt x="741" y="13737"/>
                </a:lnTo>
                <a:lnTo>
                  <a:pt x="909" y="13939"/>
                </a:lnTo>
                <a:lnTo>
                  <a:pt x="1078" y="14074"/>
                </a:lnTo>
                <a:lnTo>
                  <a:pt x="1280" y="14242"/>
                </a:lnTo>
                <a:lnTo>
                  <a:pt x="1482" y="14343"/>
                </a:lnTo>
                <a:lnTo>
                  <a:pt x="1684" y="14444"/>
                </a:lnTo>
                <a:lnTo>
                  <a:pt x="2155" y="14613"/>
                </a:lnTo>
                <a:lnTo>
                  <a:pt x="2660" y="14714"/>
                </a:lnTo>
                <a:lnTo>
                  <a:pt x="3199" y="14747"/>
                </a:lnTo>
                <a:lnTo>
                  <a:pt x="3805" y="14747"/>
                </a:lnTo>
                <a:lnTo>
                  <a:pt x="4411" y="14714"/>
                </a:lnTo>
                <a:lnTo>
                  <a:pt x="4983" y="14613"/>
                </a:lnTo>
                <a:lnTo>
                  <a:pt x="5522" y="14478"/>
                </a:lnTo>
                <a:lnTo>
                  <a:pt x="6061" y="14276"/>
                </a:lnTo>
                <a:lnTo>
                  <a:pt x="6296" y="14141"/>
                </a:lnTo>
                <a:lnTo>
                  <a:pt x="6566" y="14007"/>
                </a:lnTo>
                <a:lnTo>
                  <a:pt x="6768" y="13805"/>
                </a:lnTo>
                <a:lnTo>
                  <a:pt x="7003" y="13636"/>
                </a:lnTo>
                <a:lnTo>
                  <a:pt x="7205" y="13434"/>
                </a:lnTo>
                <a:lnTo>
                  <a:pt x="7407" y="13165"/>
                </a:lnTo>
                <a:lnTo>
                  <a:pt x="7576" y="12929"/>
                </a:lnTo>
                <a:lnTo>
                  <a:pt x="7710" y="12929"/>
                </a:lnTo>
                <a:lnTo>
                  <a:pt x="7744" y="12862"/>
                </a:lnTo>
                <a:lnTo>
                  <a:pt x="7811" y="12593"/>
                </a:lnTo>
                <a:lnTo>
                  <a:pt x="8081" y="12054"/>
                </a:lnTo>
                <a:lnTo>
                  <a:pt x="8283" y="11549"/>
                </a:lnTo>
                <a:lnTo>
                  <a:pt x="8451" y="10977"/>
                </a:lnTo>
                <a:lnTo>
                  <a:pt x="8586" y="10404"/>
                </a:lnTo>
                <a:lnTo>
                  <a:pt x="8687" y="9832"/>
                </a:lnTo>
                <a:lnTo>
                  <a:pt x="8788" y="9260"/>
                </a:lnTo>
                <a:lnTo>
                  <a:pt x="8855" y="8115"/>
                </a:lnTo>
                <a:lnTo>
                  <a:pt x="8889" y="7374"/>
                </a:lnTo>
                <a:lnTo>
                  <a:pt x="8889" y="6633"/>
                </a:lnTo>
                <a:lnTo>
                  <a:pt x="8889" y="5893"/>
                </a:lnTo>
                <a:lnTo>
                  <a:pt x="8821" y="5152"/>
                </a:lnTo>
                <a:lnTo>
                  <a:pt x="8720" y="4411"/>
                </a:lnTo>
                <a:lnTo>
                  <a:pt x="8586" y="3671"/>
                </a:lnTo>
                <a:lnTo>
                  <a:pt x="8417" y="2964"/>
                </a:lnTo>
                <a:lnTo>
                  <a:pt x="8182" y="2257"/>
                </a:lnTo>
                <a:lnTo>
                  <a:pt x="7980" y="1785"/>
                </a:lnTo>
                <a:lnTo>
                  <a:pt x="7710" y="1348"/>
                </a:lnTo>
                <a:lnTo>
                  <a:pt x="7374" y="944"/>
                </a:lnTo>
                <a:lnTo>
                  <a:pt x="7003" y="607"/>
                </a:lnTo>
                <a:lnTo>
                  <a:pt x="6801" y="439"/>
                </a:lnTo>
                <a:lnTo>
                  <a:pt x="6599" y="304"/>
                </a:lnTo>
                <a:lnTo>
                  <a:pt x="6364" y="203"/>
                </a:lnTo>
                <a:lnTo>
                  <a:pt x="6128" y="102"/>
                </a:lnTo>
                <a:lnTo>
                  <a:pt x="5892" y="68"/>
                </a:lnTo>
                <a:lnTo>
                  <a:pt x="5623" y="1"/>
                </a:lnTo>
                <a:lnTo>
                  <a:pt x="5354" y="1"/>
                </a:lnTo>
                <a:lnTo>
                  <a:pt x="5118" y="35"/>
                </a:lnTo>
                <a:lnTo>
                  <a:pt x="508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4"/>
          <p:cNvSpPr/>
          <p:nvPr/>
        </p:nvSpPr>
        <p:spPr>
          <a:xfrm>
            <a:off x="3218453" y="4241345"/>
            <a:ext cx="130364" cy="106545"/>
          </a:xfrm>
          <a:custGeom>
            <a:avLst/>
            <a:gdLst/>
            <a:ahLst/>
            <a:cxnLst/>
            <a:rect l="l" t="t" r="r" b="b"/>
            <a:pathLst>
              <a:path w="2291" h="2493" extrusionOk="0">
                <a:moveTo>
                  <a:pt x="1920" y="169"/>
                </a:moveTo>
                <a:lnTo>
                  <a:pt x="1920" y="641"/>
                </a:lnTo>
                <a:lnTo>
                  <a:pt x="1954" y="1112"/>
                </a:lnTo>
                <a:lnTo>
                  <a:pt x="2021" y="1550"/>
                </a:lnTo>
                <a:lnTo>
                  <a:pt x="2122" y="1987"/>
                </a:lnTo>
                <a:lnTo>
                  <a:pt x="2156" y="2021"/>
                </a:lnTo>
                <a:lnTo>
                  <a:pt x="2122" y="2021"/>
                </a:lnTo>
                <a:lnTo>
                  <a:pt x="1718" y="2055"/>
                </a:lnTo>
                <a:lnTo>
                  <a:pt x="1314" y="2122"/>
                </a:lnTo>
                <a:lnTo>
                  <a:pt x="910" y="2156"/>
                </a:lnTo>
                <a:lnTo>
                  <a:pt x="472" y="2223"/>
                </a:lnTo>
                <a:lnTo>
                  <a:pt x="304" y="1314"/>
                </a:lnTo>
                <a:lnTo>
                  <a:pt x="136" y="405"/>
                </a:lnTo>
                <a:lnTo>
                  <a:pt x="573" y="371"/>
                </a:lnTo>
                <a:lnTo>
                  <a:pt x="1045" y="338"/>
                </a:lnTo>
                <a:lnTo>
                  <a:pt x="1920" y="169"/>
                </a:lnTo>
                <a:close/>
                <a:moveTo>
                  <a:pt x="1920" y="1"/>
                </a:moveTo>
                <a:lnTo>
                  <a:pt x="1011" y="136"/>
                </a:lnTo>
                <a:lnTo>
                  <a:pt x="540" y="203"/>
                </a:lnTo>
                <a:lnTo>
                  <a:pt x="68" y="270"/>
                </a:lnTo>
                <a:lnTo>
                  <a:pt x="35" y="304"/>
                </a:lnTo>
                <a:lnTo>
                  <a:pt x="35" y="338"/>
                </a:lnTo>
                <a:lnTo>
                  <a:pt x="1" y="371"/>
                </a:lnTo>
                <a:lnTo>
                  <a:pt x="1" y="405"/>
                </a:lnTo>
                <a:lnTo>
                  <a:pt x="1" y="910"/>
                </a:lnTo>
                <a:lnTo>
                  <a:pt x="102" y="1449"/>
                </a:lnTo>
                <a:lnTo>
                  <a:pt x="203" y="1954"/>
                </a:lnTo>
                <a:lnTo>
                  <a:pt x="338" y="2459"/>
                </a:lnTo>
                <a:lnTo>
                  <a:pt x="405" y="2492"/>
                </a:lnTo>
                <a:lnTo>
                  <a:pt x="472" y="2492"/>
                </a:lnTo>
                <a:lnTo>
                  <a:pt x="506" y="2459"/>
                </a:lnTo>
                <a:lnTo>
                  <a:pt x="540" y="2391"/>
                </a:lnTo>
                <a:lnTo>
                  <a:pt x="506" y="2324"/>
                </a:lnTo>
                <a:lnTo>
                  <a:pt x="506" y="2324"/>
                </a:lnTo>
                <a:lnTo>
                  <a:pt x="910" y="2358"/>
                </a:lnTo>
                <a:lnTo>
                  <a:pt x="1348" y="2358"/>
                </a:lnTo>
                <a:lnTo>
                  <a:pt x="1785" y="2290"/>
                </a:lnTo>
                <a:lnTo>
                  <a:pt x="2156" y="2156"/>
                </a:lnTo>
                <a:lnTo>
                  <a:pt x="2189" y="2122"/>
                </a:lnTo>
                <a:lnTo>
                  <a:pt x="2189" y="2055"/>
                </a:lnTo>
                <a:lnTo>
                  <a:pt x="2257" y="2055"/>
                </a:lnTo>
                <a:lnTo>
                  <a:pt x="2290" y="2021"/>
                </a:lnTo>
                <a:lnTo>
                  <a:pt x="2290" y="1987"/>
                </a:lnTo>
                <a:lnTo>
                  <a:pt x="2257" y="1516"/>
                </a:lnTo>
                <a:lnTo>
                  <a:pt x="2189" y="1045"/>
                </a:lnTo>
                <a:lnTo>
                  <a:pt x="2122" y="607"/>
                </a:lnTo>
                <a:lnTo>
                  <a:pt x="2021" y="136"/>
                </a:lnTo>
                <a:lnTo>
                  <a:pt x="2021" y="102"/>
                </a:lnTo>
                <a:lnTo>
                  <a:pt x="2021" y="35"/>
                </a:lnTo>
                <a:lnTo>
                  <a:pt x="198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4"/>
          <p:cNvSpPr/>
          <p:nvPr/>
        </p:nvSpPr>
        <p:spPr>
          <a:xfrm>
            <a:off x="2003309" y="-2527"/>
            <a:ext cx="417664" cy="457633"/>
          </a:xfrm>
          <a:custGeom>
            <a:avLst/>
            <a:gdLst/>
            <a:ahLst/>
            <a:cxnLst/>
            <a:rect l="l" t="t" r="r" b="b"/>
            <a:pathLst>
              <a:path w="7340" h="10708" extrusionOk="0">
                <a:moveTo>
                  <a:pt x="0" y="1"/>
                </a:moveTo>
                <a:lnTo>
                  <a:pt x="236" y="405"/>
                </a:lnTo>
                <a:lnTo>
                  <a:pt x="472" y="775"/>
                </a:lnTo>
                <a:lnTo>
                  <a:pt x="977" y="1516"/>
                </a:lnTo>
                <a:lnTo>
                  <a:pt x="1953" y="3031"/>
                </a:lnTo>
                <a:lnTo>
                  <a:pt x="2963" y="4512"/>
                </a:lnTo>
                <a:lnTo>
                  <a:pt x="7037" y="10640"/>
                </a:lnTo>
                <a:lnTo>
                  <a:pt x="7104" y="10674"/>
                </a:lnTo>
                <a:lnTo>
                  <a:pt x="7138" y="10707"/>
                </a:lnTo>
                <a:lnTo>
                  <a:pt x="7205" y="10707"/>
                </a:lnTo>
                <a:lnTo>
                  <a:pt x="7272" y="10674"/>
                </a:lnTo>
                <a:lnTo>
                  <a:pt x="7306" y="10640"/>
                </a:lnTo>
                <a:lnTo>
                  <a:pt x="7340" y="10606"/>
                </a:lnTo>
                <a:lnTo>
                  <a:pt x="7340" y="10539"/>
                </a:lnTo>
                <a:lnTo>
                  <a:pt x="7306" y="10471"/>
                </a:lnTo>
                <a:lnTo>
                  <a:pt x="3401" y="4546"/>
                </a:lnTo>
                <a:lnTo>
                  <a:pt x="1381" y="1583"/>
                </a:lnTo>
                <a:lnTo>
                  <a:pt x="909" y="876"/>
                </a:lnTo>
                <a:lnTo>
                  <a:pt x="472" y="135"/>
                </a:lnTo>
                <a:lnTo>
                  <a:pt x="3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4"/>
          <p:cNvSpPr/>
          <p:nvPr/>
        </p:nvSpPr>
        <p:spPr>
          <a:xfrm>
            <a:off x="3354507" y="4228395"/>
            <a:ext cx="132241" cy="95005"/>
          </a:xfrm>
          <a:custGeom>
            <a:avLst/>
            <a:gdLst/>
            <a:ahLst/>
            <a:cxnLst/>
            <a:rect l="l" t="t" r="r" b="b"/>
            <a:pathLst>
              <a:path w="2324" h="2223" extrusionOk="0">
                <a:moveTo>
                  <a:pt x="1919" y="203"/>
                </a:moveTo>
                <a:lnTo>
                  <a:pt x="1953" y="573"/>
                </a:lnTo>
                <a:lnTo>
                  <a:pt x="2020" y="944"/>
                </a:lnTo>
                <a:lnTo>
                  <a:pt x="2088" y="1381"/>
                </a:lnTo>
                <a:lnTo>
                  <a:pt x="2155" y="1819"/>
                </a:lnTo>
                <a:lnTo>
                  <a:pt x="1953" y="1819"/>
                </a:lnTo>
                <a:lnTo>
                  <a:pt x="1785" y="1853"/>
                </a:lnTo>
                <a:lnTo>
                  <a:pt x="1414" y="1920"/>
                </a:lnTo>
                <a:lnTo>
                  <a:pt x="943" y="1954"/>
                </a:lnTo>
                <a:lnTo>
                  <a:pt x="707" y="2021"/>
                </a:lnTo>
                <a:lnTo>
                  <a:pt x="472" y="2088"/>
                </a:lnTo>
                <a:lnTo>
                  <a:pt x="404" y="1651"/>
                </a:lnTo>
                <a:lnTo>
                  <a:pt x="270" y="1179"/>
                </a:lnTo>
                <a:lnTo>
                  <a:pt x="202" y="809"/>
                </a:lnTo>
                <a:lnTo>
                  <a:pt x="101" y="439"/>
                </a:lnTo>
                <a:lnTo>
                  <a:pt x="1010" y="338"/>
                </a:lnTo>
                <a:lnTo>
                  <a:pt x="1919" y="203"/>
                </a:lnTo>
                <a:close/>
                <a:moveTo>
                  <a:pt x="1886" y="1"/>
                </a:moveTo>
                <a:lnTo>
                  <a:pt x="977" y="136"/>
                </a:lnTo>
                <a:lnTo>
                  <a:pt x="68" y="270"/>
                </a:lnTo>
                <a:lnTo>
                  <a:pt x="34" y="304"/>
                </a:lnTo>
                <a:lnTo>
                  <a:pt x="34" y="371"/>
                </a:lnTo>
                <a:lnTo>
                  <a:pt x="0" y="573"/>
                </a:lnTo>
                <a:lnTo>
                  <a:pt x="34" y="809"/>
                </a:lnTo>
                <a:lnTo>
                  <a:pt x="101" y="1213"/>
                </a:lnTo>
                <a:lnTo>
                  <a:pt x="202" y="1718"/>
                </a:lnTo>
                <a:lnTo>
                  <a:pt x="270" y="1954"/>
                </a:lnTo>
                <a:lnTo>
                  <a:pt x="371" y="2189"/>
                </a:lnTo>
                <a:lnTo>
                  <a:pt x="404" y="2223"/>
                </a:lnTo>
                <a:lnTo>
                  <a:pt x="674" y="2223"/>
                </a:lnTo>
                <a:lnTo>
                  <a:pt x="909" y="2189"/>
                </a:lnTo>
                <a:lnTo>
                  <a:pt x="1313" y="2122"/>
                </a:lnTo>
                <a:lnTo>
                  <a:pt x="1751" y="2055"/>
                </a:lnTo>
                <a:lnTo>
                  <a:pt x="1987" y="2021"/>
                </a:lnTo>
                <a:lnTo>
                  <a:pt x="2189" y="1987"/>
                </a:lnTo>
                <a:lnTo>
                  <a:pt x="2290" y="1987"/>
                </a:lnTo>
                <a:lnTo>
                  <a:pt x="2323" y="1954"/>
                </a:lnTo>
                <a:lnTo>
                  <a:pt x="2323" y="1718"/>
                </a:lnTo>
                <a:lnTo>
                  <a:pt x="2290" y="1482"/>
                </a:lnTo>
                <a:lnTo>
                  <a:pt x="2222" y="1045"/>
                </a:lnTo>
                <a:lnTo>
                  <a:pt x="2155" y="540"/>
                </a:lnTo>
                <a:lnTo>
                  <a:pt x="2088" y="304"/>
                </a:lnTo>
                <a:lnTo>
                  <a:pt x="1987" y="35"/>
                </a:lnTo>
                <a:lnTo>
                  <a:pt x="1953" y="35"/>
                </a:lnTo>
                <a:lnTo>
                  <a:pt x="18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4"/>
          <p:cNvSpPr/>
          <p:nvPr/>
        </p:nvSpPr>
        <p:spPr>
          <a:xfrm>
            <a:off x="2948337" y="4418364"/>
            <a:ext cx="44156" cy="27352"/>
          </a:xfrm>
          <a:custGeom>
            <a:avLst/>
            <a:gdLst/>
            <a:ahLst/>
            <a:cxnLst/>
            <a:rect l="l" t="t" r="r" b="b"/>
            <a:pathLst>
              <a:path w="776" h="640" extrusionOk="0">
                <a:moveTo>
                  <a:pt x="674" y="0"/>
                </a:moveTo>
                <a:lnTo>
                  <a:pt x="573" y="202"/>
                </a:lnTo>
                <a:lnTo>
                  <a:pt x="539" y="438"/>
                </a:lnTo>
                <a:lnTo>
                  <a:pt x="438" y="337"/>
                </a:lnTo>
                <a:lnTo>
                  <a:pt x="405" y="269"/>
                </a:lnTo>
                <a:lnTo>
                  <a:pt x="438" y="168"/>
                </a:lnTo>
                <a:lnTo>
                  <a:pt x="438" y="135"/>
                </a:lnTo>
                <a:lnTo>
                  <a:pt x="405" y="67"/>
                </a:lnTo>
                <a:lnTo>
                  <a:pt x="337" y="67"/>
                </a:lnTo>
                <a:lnTo>
                  <a:pt x="304" y="135"/>
                </a:lnTo>
                <a:lnTo>
                  <a:pt x="169" y="404"/>
                </a:lnTo>
                <a:lnTo>
                  <a:pt x="135" y="370"/>
                </a:lnTo>
                <a:lnTo>
                  <a:pt x="102" y="269"/>
                </a:lnTo>
                <a:lnTo>
                  <a:pt x="102" y="236"/>
                </a:lnTo>
                <a:lnTo>
                  <a:pt x="68" y="202"/>
                </a:lnTo>
                <a:lnTo>
                  <a:pt x="34" y="202"/>
                </a:lnTo>
                <a:lnTo>
                  <a:pt x="1" y="269"/>
                </a:lnTo>
                <a:lnTo>
                  <a:pt x="1" y="303"/>
                </a:lnTo>
                <a:lnTo>
                  <a:pt x="1" y="404"/>
                </a:lnTo>
                <a:lnTo>
                  <a:pt x="102" y="606"/>
                </a:lnTo>
                <a:lnTo>
                  <a:pt x="135" y="640"/>
                </a:lnTo>
                <a:lnTo>
                  <a:pt x="203" y="640"/>
                </a:lnTo>
                <a:lnTo>
                  <a:pt x="236" y="606"/>
                </a:lnTo>
                <a:lnTo>
                  <a:pt x="337" y="404"/>
                </a:lnTo>
                <a:lnTo>
                  <a:pt x="371" y="438"/>
                </a:lnTo>
                <a:lnTo>
                  <a:pt x="472" y="539"/>
                </a:lnTo>
                <a:lnTo>
                  <a:pt x="573" y="606"/>
                </a:lnTo>
                <a:lnTo>
                  <a:pt x="640" y="606"/>
                </a:lnTo>
                <a:lnTo>
                  <a:pt x="674" y="539"/>
                </a:lnTo>
                <a:lnTo>
                  <a:pt x="708" y="303"/>
                </a:lnTo>
                <a:lnTo>
                  <a:pt x="775" y="67"/>
                </a:lnTo>
                <a:lnTo>
                  <a:pt x="775" y="34"/>
                </a:lnTo>
                <a:lnTo>
                  <a:pt x="7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4"/>
          <p:cNvSpPr/>
          <p:nvPr/>
        </p:nvSpPr>
        <p:spPr>
          <a:xfrm>
            <a:off x="8288261" y="3581096"/>
            <a:ext cx="51838" cy="38891"/>
          </a:xfrm>
          <a:custGeom>
            <a:avLst/>
            <a:gdLst/>
            <a:ahLst/>
            <a:cxnLst/>
            <a:rect l="l" t="t" r="r" b="b"/>
            <a:pathLst>
              <a:path w="911" h="910" extrusionOk="0">
                <a:moveTo>
                  <a:pt x="405" y="0"/>
                </a:moveTo>
                <a:lnTo>
                  <a:pt x="304" y="34"/>
                </a:lnTo>
                <a:lnTo>
                  <a:pt x="203" y="101"/>
                </a:lnTo>
                <a:lnTo>
                  <a:pt x="136" y="169"/>
                </a:lnTo>
                <a:lnTo>
                  <a:pt x="68" y="236"/>
                </a:lnTo>
                <a:lnTo>
                  <a:pt x="1" y="337"/>
                </a:lnTo>
                <a:lnTo>
                  <a:pt x="1" y="438"/>
                </a:lnTo>
                <a:lnTo>
                  <a:pt x="1" y="573"/>
                </a:lnTo>
                <a:lnTo>
                  <a:pt x="68" y="674"/>
                </a:lnTo>
                <a:lnTo>
                  <a:pt x="102" y="741"/>
                </a:lnTo>
                <a:lnTo>
                  <a:pt x="203" y="842"/>
                </a:lnTo>
                <a:lnTo>
                  <a:pt x="304" y="876"/>
                </a:lnTo>
                <a:lnTo>
                  <a:pt x="405" y="910"/>
                </a:lnTo>
                <a:lnTo>
                  <a:pt x="506" y="910"/>
                </a:lnTo>
                <a:lnTo>
                  <a:pt x="641" y="876"/>
                </a:lnTo>
                <a:lnTo>
                  <a:pt x="742" y="809"/>
                </a:lnTo>
                <a:lnTo>
                  <a:pt x="809" y="708"/>
                </a:lnTo>
                <a:lnTo>
                  <a:pt x="876" y="607"/>
                </a:lnTo>
                <a:lnTo>
                  <a:pt x="910" y="506"/>
                </a:lnTo>
                <a:lnTo>
                  <a:pt x="910" y="371"/>
                </a:lnTo>
                <a:lnTo>
                  <a:pt x="876" y="270"/>
                </a:lnTo>
                <a:lnTo>
                  <a:pt x="809" y="169"/>
                </a:lnTo>
                <a:lnTo>
                  <a:pt x="742" y="68"/>
                </a:lnTo>
                <a:lnTo>
                  <a:pt x="641" y="34"/>
                </a:lnTo>
                <a:lnTo>
                  <a:pt x="5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3494373" y="4211130"/>
            <a:ext cx="132241" cy="97912"/>
          </a:xfrm>
          <a:custGeom>
            <a:avLst/>
            <a:gdLst/>
            <a:ahLst/>
            <a:cxnLst/>
            <a:rect l="l" t="t" r="r" b="b"/>
            <a:pathLst>
              <a:path w="2324" h="2291" extrusionOk="0">
                <a:moveTo>
                  <a:pt x="1986" y="1"/>
                </a:moveTo>
                <a:lnTo>
                  <a:pt x="1953" y="35"/>
                </a:lnTo>
                <a:lnTo>
                  <a:pt x="1953" y="136"/>
                </a:lnTo>
                <a:lnTo>
                  <a:pt x="1448" y="136"/>
                </a:lnTo>
                <a:lnTo>
                  <a:pt x="943" y="169"/>
                </a:lnTo>
                <a:lnTo>
                  <a:pt x="505" y="203"/>
                </a:lnTo>
                <a:lnTo>
                  <a:pt x="269" y="270"/>
                </a:lnTo>
                <a:lnTo>
                  <a:pt x="168" y="304"/>
                </a:lnTo>
                <a:lnTo>
                  <a:pt x="101" y="371"/>
                </a:lnTo>
                <a:lnTo>
                  <a:pt x="269" y="439"/>
                </a:lnTo>
                <a:lnTo>
                  <a:pt x="471" y="439"/>
                </a:lnTo>
                <a:lnTo>
                  <a:pt x="842" y="371"/>
                </a:lnTo>
                <a:lnTo>
                  <a:pt x="1380" y="338"/>
                </a:lnTo>
                <a:lnTo>
                  <a:pt x="1953" y="304"/>
                </a:lnTo>
                <a:lnTo>
                  <a:pt x="1986" y="641"/>
                </a:lnTo>
                <a:lnTo>
                  <a:pt x="2020" y="944"/>
                </a:lnTo>
                <a:lnTo>
                  <a:pt x="2087" y="1381"/>
                </a:lnTo>
                <a:lnTo>
                  <a:pt x="2121" y="1617"/>
                </a:lnTo>
                <a:lnTo>
                  <a:pt x="2188" y="1819"/>
                </a:lnTo>
                <a:lnTo>
                  <a:pt x="2155" y="1819"/>
                </a:lnTo>
                <a:lnTo>
                  <a:pt x="1279" y="1920"/>
                </a:lnTo>
                <a:lnTo>
                  <a:pt x="808" y="2021"/>
                </a:lnTo>
                <a:lnTo>
                  <a:pt x="404" y="2122"/>
                </a:lnTo>
                <a:lnTo>
                  <a:pt x="303" y="1718"/>
                </a:lnTo>
                <a:lnTo>
                  <a:pt x="236" y="1280"/>
                </a:lnTo>
                <a:lnTo>
                  <a:pt x="202" y="809"/>
                </a:lnTo>
                <a:lnTo>
                  <a:pt x="168" y="573"/>
                </a:lnTo>
                <a:lnTo>
                  <a:pt x="67" y="371"/>
                </a:lnTo>
                <a:lnTo>
                  <a:pt x="34" y="506"/>
                </a:lnTo>
                <a:lnTo>
                  <a:pt x="0" y="674"/>
                </a:lnTo>
                <a:lnTo>
                  <a:pt x="0" y="977"/>
                </a:lnTo>
                <a:lnTo>
                  <a:pt x="101" y="1583"/>
                </a:lnTo>
                <a:lnTo>
                  <a:pt x="135" y="1785"/>
                </a:lnTo>
                <a:lnTo>
                  <a:pt x="135" y="2021"/>
                </a:lnTo>
                <a:lnTo>
                  <a:pt x="168" y="2122"/>
                </a:lnTo>
                <a:lnTo>
                  <a:pt x="202" y="2189"/>
                </a:lnTo>
                <a:lnTo>
                  <a:pt x="269" y="2257"/>
                </a:lnTo>
                <a:lnTo>
                  <a:pt x="370" y="2290"/>
                </a:lnTo>
                <a:lnTo>
                  <a:pt x="404" y="2290"/>
                </a:lnTo>
                <a:lnTo>
                  <a:pt x="438" y="2257"/>
                </a:lnTo>
                <a:lnTo>
                  <a:pt x="875" y="2223"/>
                </a:lnTo>
                <a:lnTo>
                  <a:pt x="1313" y="2189"/>
                </a:lnTo>
                <a:lnTo>
                  <a:pt x="2188" y="2021"/>
                </a:lnTo>
                <a:lnTo>
                  <a:pt x="2256" y="1987"/>
                </a:lnTo>
                <a:lnTo>
                  <a:pt x="2289" y="1987"/>
                </a:lnTo>
                <a:lnTo>
                  <a:pt x="2323" y="1954"/>
                </a:lnTo>
                <a:lnTo>
                  <a:pt x="2323" y="1752"/>
                </a:lnTo>
                <a:lnTo>
                  <a:pt x="2289" y="1516"/>
                </a:lnTo>
                <a:lnTo>
                  <a:pt x="2222" y="1078"/>
                </a:lnTo>
                <a:lnTo>
                  <a:pt x="2155" y="540"/>
                </a:lnTo>
                <a:lnTo>
                  <a:pt x="2121" y="304"/>
                </a:lnTo>
                <a:lnTo>
                  <a:pt x="2054" y="35"/>
                </a:lnTo>
                <a:lnTo>
                  <a:pt x="202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>
            <a:off x="3549910" y="4265834"/>
            <a:ext cx="23046" cy="25942"/>
          </a:xfrm>
          <a:custGeom>
            <a:avLst/>
            <a:gdLst/>
            <a:ahLst/>
            <a:cxnLst/>
            <a:rect l="l" t="t" r="r" b="b"/>
            <a:pathLst>
              <a:path w="405" h="607" extrusionOk="0">
                <a:moveTo>
                  <a:pt x="236" y="0"/>
                </a:moveTo>
                <a:lnTo>
                  <a:pt x="135" y="68"/>
                </a:lnTo>
                <a:lnTo>
                  <a:pt x="0" y="135"/>
                </a:lnTo>
                <a:lnTo>
                  <a:pt x="0" y="169"/>
                </a:lnTo>
                <a:lnTo>
                  <a:pt x="0" y="202"/>
                </a:lnTo>
                <a:lnTo>
                  <a:pt x="169" y="202"/>
                </a:lnTo>
                <a:lnTo>
                  <a:pt x="202" y="169"/>
                </a:lnTo>
                <a:lnTo>
                  <a:pt x="202" y="337"/>
                </a:lnTo>
                <a:lnTo>
                  <a:pt x="169" y="505"/>
                </a:lnTo>
                <a:lnTo>
                  <a:pt x="169" y="573"/>
                </a:lnTo>
                <a:lnTo>
                  <a:pt x="202" y="606"/>
                </a:lnTo>
                <a:lnTo>
                  <a:pt x="270" y="606"/>
                </a:lnTo>
                <a:lnTo>
                  <a:pt x="337" y="573"/>
                </a:lnTo>
                <a:lnTo>
                  <a:pt x="371" y="438"/>
                </a:lnTo>
                <a:lnTo>
                  <a:pt x="404" y="303"/>
                </a:lnTo>
                <a:lnTo>
                  <a:pt x="371" y="169"/>
                </a:lnTo>
                <a:lnTo>
                  <a:pt x="337" y="34"/>
                </a:lnTo>
                <a:lnTo>
                  <a:pt x="3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4"/>
          <p:cNvSpPr/>
          <p:nvPr/>
        </p:nvSpPr>
        <p:spPr>
          <a:xfrm>
            <a:off x="-37625" y="1941176"/>
            <a:ext cx="1618669" cy="1293621"/>
          </a:xfrm>
          <a:custGeom>
            <a:avLst/>
            <a:gdLst/>
            <a:ahLst/>
            <a:cxnLst/>
            <a:rect l="l" t="t" r="r" b="b"/>
            <a:pathLst>
              <a:path w="33029" h="30269" extrusionOk="0">
                <a:moveTo>
                  <a:pt x="18484" y="16498"/>
                </a:moveTo>
                <a:lnTo>
                  <a:pt x="18080" y="16700"/>
                </a:lnTo>
                <a:lnTo>
                  <a:pt x="17777" y="16868"/>
                </a:lnTo>
                <a:lnTo>
                  <a:pt x="17642" y="16969"/>
                </a:lnTo>
                <a:lnTo>
                  <a:pt x="17507" y="17104"/>
                </a:lnTo>
                <a:lnTo>
                  <a:pt x="17642" y="16868"/>
                </a:lnTo>
                <a:lnTo>
                  <a:pt x="17844" y="16633"/>
                </a:lnTo>
                <a:lnTo>
                  <a:pt x="18181" y="16565"/>
                </a:lnTo>
                <a:lnTo>
                  <a:pt x="18484" y="16498"/>
                </a:lnTo>
                <a:close/>
                <a:moveTo>
                  <a:pt x="19022" y="16464"/>
                </a:moveTo>
                <a:lnTo>
                  <a:pt x="19325" y="16498"/>
                </a:lnTo>
                <a:lnTo>
                  <a:pt x="19628" y="16532"/>
                </a:lnTo>
                <a:lnTo>
                  <a:pt x="20234" y="16633"/>
                </a:lnTo>
                <a:lnTo>
                  <a:pt x="20841" y="16835"/>
                </a:lnTo>
                <a:lnTo>
                  <a:pt x="21413" y="17037"/>
                </a:lnTo>
                <a:lnTo>
                  <a:pt x="21682" y="17104"/>
                </a:lnTo>
                <a:lnTo>
                  <a:pt x="21918" y="17205"/>
                </a:lnTo>
                <a:lnTo>
                  <a:pt x="22120" y="17373"/>
                </a:lnTo>
                <a:lnTo>
                  <a:pt x="22322" y="17542"/>
                </a:lnTo>
                <a:lnTo>
                  <a:pt x="22389" y="17744"/>
                </a:lnTo>
                <a:lnTo>
                  <a:pt x="22457" y="17912"/>
                </a:lnTo>
                <a:lnTo>
                  <a:pt x="22423" y="17912"/>
                </a:lnTo>
                <a:lnTo>
                  <a:pt x="21952" y="17878"/>
                </a:lnTo>
                <a:lnTo>
                  <a:pt x="21480" y="17777"/>
                </a:lnTo>
                <a:lnTo>
                  <a:pt x="20975" y="17676"/>
                </a:lnTo>
                <a:lnTo>
                  <a:pt x="20538" y="17575"/>
                </a:lnTo>
                <a:lnTo>
                  <a:pt x="19830" y="17373"/>
                </a:lnTo>
                <a:lnTo>
                  <a:pt x="19494" y="17306"/>
                </a:lnTo>
                <a:lnTo>
                  <a:pt x="19157" y="17272"/>
                </a:lnTo>
                <a:lnTo>
                  <a:pt x="18888" y="17272"/>
                </a:lnTo>
                <a:lnTo>
                  <a:pt x="18618" y="17373"/>
                </a:lnTo>
                <a:lnTo>
                  <a:pt x="18383" y="17474"/>
                </a:lnTo>
                <a:lnTo>
                  <a:pt x="18147" y="17643"/>
                </a:lnTo>
                <a:lnTo>
                  <a:pt x="17911" y="17811"/>
                </a:lnTo>
                <a:lnTo>
                  <a:pt x="17709" y="18013"/>
                </a:lnTo>
                <a:lnTo>
                  <a:pt x="17373" y="18417"/>
                </a:lnTo>
                <a:lnTo>
                  <a:pt x="17373" y="18316"/>
                </a:lnTo>
                <a:lnTo>
                  <a:pt x="17339" y="18013"/>
                </a:lnTo>
                <a:lnTo>
                  <a:pt x="17339" y="17777"/>
                </a:lnTo>
                <a:lnTo>
                  <a:pt x="17373" y="17508"/>
                </a:lnTo>
                <a:lnTo>
                  <a:pt x="17440" y="17272"/>
                </a:lnTo>
                <a:lnTo>
                  <a:pt x="17608" y="17205"/>
                </a:lnTo>
                <a:lnTo>
                  <a:pt x="17810" y="17104"/>
                </a:lnTo>
                <a:lnTo>
                  <a:pt x="18147" y="16868"/>
                </a:lnTo>
                <a:lnTo>
                  <a:pt x="18585" y="16666"/>
                </a:lnTo>
                <a:lnTo>
                  <a:pt x="19022" y="16464"/>
                </a:lnTo>
                <a:close/>
                <a:moveTo>
                  <a:pt x="23803" y="18047"/>
                </a:moveTo>
                <a:lnTo>
                  <a:pt x="24039" y="18081"/>
                </a:lnTo>
                <a:lnTo>
                  <a:pt x="24207" y="18148"/>
                </a:lnTo>
                <a:lnTo>
                  <a:pt x="24376" y="18249"/>
                </a:lnTo>
                <a:lnTo>
                  <a:pt x="24510" y="18384"/>
                </a:lnTo>
                <a:lnTo>
                  <a:pt x="24510" y="18451"/>
                </a:lnTo>
                <a:lnTo>
                  <a:pt x="23467" y="18249"/>
                </a:lnTo>
                <a:lnTo>
                  <a:pt x="23500" y="18114"/>
                </a:lnTo>
                <a:lnTo>
                  <a:pt x="23669" y="18081"/>
                </a:lnTo>
                <a:lnTo>
                  <a:pt x="23803" y="18047"/>
                </a:lnTo>
                <a:close/>
                <a:moveTo>
                  <a:pt x="16363" y="17609"/>
                </a:moveTo>
                <a:lnTo>
                  <a:pt x="16396" y="18316"/>
                </a:lnTo>
                <a:lnTo>
                  <a:pt x="16497" y="18990"/>
                </a:lnTo>
                <a:lnTo>
                  <a:pt x="15925" y="19259"/>
                </a:lnTo>
                <a:lnTo>
                  <a:pt x="15656" y="19326"/>
                </a:lnTo>
                <a:lnTo>
                  <a:pt x="15487" y="19360"/>
                </a:lnTo>
                <a:lnTo>
                  <a:pt x="15353" y="19326"/>
                </a:lnTo>
                <a:lnTo>
                  <a:pt x="15184" y="19259"/>
                </a:lnTo>
                <a:lnTo>
                  <a:pt x="14982" y="19158"/>
                </a:lnTo>
                <a:lnTo>
                  <a:pt x="14679" y="18889"/>
                </a:lnTo>
                <a:lnTo>
                  <a:pt x="14545" y="18720"/>
                </a:lnTo>
                <a:lnTo>
                  <a:pt x="14477" y="18653"/>
                </a:lnTo>
                <a:lnTo>
                  <a:pt x="14477" y="18586"/>
                </a:lnTo>
                <a:lnTo>
                  <a:pt x="14477" y="18518"/>
                </a:lnTo>
                <a:lnTo>
                  <a:pt x="14511" y="18417"/>
                </a:lnTo>
                <a:lnTo>
                  <a:pt x="14545" y="18350"/>
                </a:lnTo>
                <a:lnTo>
                  <a:pt x="14646" y="18283"/>
                </a:lnTo>
                <a:lnTo>
                  <a:pt x="14848" y="18182"/>
                </a:lnTo>
                <a:lnTo>
                  <a:pt x="15050" y="18081"/>
                </a:lnTo>
                <a:lnTo>
                  <a:pt x="15521" y="17979"/>
                </a:lnTo>
                <a:lnTo>
                  <a:pt x="15992" y="17845"/>
                </a:lnTo>
                <a:lnTo>
                  <a:pt x="16194" y="17744"/>
                </a:lnTo>
                <a:lnTo>
                  <a:pt x="16363" y="17609"/>
                </a:lnTo>
                <a:close/>
                <a:moveTo>
                  <a:pt x="19393" y="17508"/>
                </a:moveTo>
                <a:lnTo>
                  <a:pt x="19797" y="17542"/>
                </a:lnTo>
                <a:lnTo>
                  <a:pt x="21110" y="17878"/>
                </a:lnTo>
                <a:lnTo>
                  <a:pt x="21750" y="18013"/>
                </a:lnTo>
                <a:lnTo>
                  <a:pt x="22423" y="18114"/>
                </a:lnTo>
                <a:lnTo>
                  <a:pt x="22457" y="18114"/>
                </a:lnTo>
                <a:lnTo>
                  <a:pt x="22389" y="18485"/>
                </a:lnTo>
                <a:lnTo>
                  <a:pt x="22322" y="18821"/>
                </a:lnTo>
                <a:lnTo>
                  <a:pt x="22221" y="19225"/>
                </a:lnTo>
                <a:lnTo>
                  <a:pt x="22053" y="19596"/>
                </a:lnTo>
                <a:lnTo>
                  <a:pt x="21884" y="19966"/>
                </a:lnTo>
                <a:lnTo>
                  <a:pt x="21615" y="20303"/>
                </a:lnTo>
                <a:lnTo>
                  <a:pt x="21447" y="20471"/>
                </a:lnTo>
                <a:lnTo>
                  <a:pt x="21245" y="20606"/>
                </a:lnTo>
                <a:lnTo>
                  <a:pt x="21043" y="20707"/>
                </a:lnTo>
                <a:lnTo>
                  <a:pt x="20807" y="20774"/>
                </a:lnTo>
                <a:lnTo>
                  <a:pt x="20571" y="20841"/>
                </a:lnTo>
                <a:lnTo>
                  <a:pt x="20302" y="20875"/>
                </a:lnTo>
                <a:lnTo>
                  <a:pt x="19797" y="20875"/>
                </a:lnTo>
                <a:lnTo>
                  <a:pt x="19258" y="20808"/>
                </a:lnTo>
                <a:lnTo>
                  <a:pt x="18753" y="20707"/>
                </a:lnTo>
                <a:lnTo>
                  <a:pt x="18282" y="20572"/>
                </a:lnTo>
                <a:lnTo>
                  <a:pt x="17878" y="20370"/>
                </a:lnTo>
                <a:lnTo>
                  <a:pt x="17709" y="20235"/>
                </a:lnTo>
                <a:lnTo>
                  <a:pt x="17608" y="20033"/>
                </a:lnTo>
                <a:lnTo>
                  <a:pt x="17507" y="19831"/>
                </a:lnTo>
                <a:lnTo>
                  <a:pt x="17440" y="19596"/>
                </a:lnTo>
                <a:lnTo>
                  <a:pt x="17373" y="19057"/>
                </a:lnTo>
                <a:lnTo>
                  <a:pt x="17373" y="18552"/>
                </a:lnTo>
                <a:lnTo>
                  <a:pt x="17406" y="18552"/>
                </a:lnTo>
                <a:lnTo>
                  <a:pt x="17979" y="18114"/>
                </a:lnTo>
                <a:lnTo>
                  <a:pt x="18214" y="17912"/>
                </a:lnTo>
                <a:lnTo>
                  <a:pt x="18484" y="17710"/>
                </a:lnTo>
                <a:lnTo>
                  <a:pt x="18753" y="17575"/>
                </a:lnTo>
                <a:lnTo>
                  <a:pt x="19056" y="17508"/>
                </a:lnTo>
                <a:close/>
                <a:moveTo>
                  <a:pt x="31412" y="19865"/>
                </a:moveTo>
                <a:lnTo>
                  <a:pt x="31513" y="20067"/>
                </a:lnTo>
                <a:lnTo>
                  <a:pt x="31715" y="20269"/>
                </a:lnTo>
                <a:lnTo>
                  <a:pt x="32052" y="20606"/>
                </a:lnTo>
                <a:lnTo>
                  <a:pt x="32456" y="21010"/>
                </a:lnTo>
                <a:lnTo>
                  <a:pt x="32658" y="21212"/>
                </a:lnTo>
                <a:lnTo>
                  <a:pt x="32860" y="21346"/>
                </a:lnTo>
                <a:lnTo>
                  <a:pt x="32422" y="21616"/>
                </a:lnTo>
                <a:lnTo>
                  <a:pt x="32187" y="21717"/>
                </a:lnTo>
                <a:lnTo>
                  <a:pt x="31884" y="21750"/>
                </a:lnTo>
                <a:lnTo>
                  <a:pt x="31715" y="21717"/>
                </a:lnTo>
                <a:lnTo>
                  <a:pt x="31581" y="21683"/>
                </a:lnTo>
                <a:lnTo>
                  <a:pt x="31446" y="21616"/>
                </a:lnTo>
                <a:lnTo>
                  <a:pt x="31311" y="21515"/>
                </a:lnTo>
                <a:lnTo>
                  <a:pt x="31076" y="21313"/>
                </a:lnTo>
                <a:lnTo>
                  <a:pt x="30840" y="21111"/>
                </a:lnTo>
                <a:lnTo>
                  <a:pt x="30806" y="21077"/>
                </a:lnTo>
                <a:lnTo>
                  <a:pt x="30773" y="21111"/>
                </a:lnTo>
                <a:lnTo>
                  <a:pt x="30773" y="21111"/>
                </a:lnTo>
                <a:lnTo>
                  <a:pt x="31143" y="20505"/>
                </a:lnTo>
                <a:lnTo>
                  <a:pt x="31412" y="19865"/>
                </a:lnTo>
                <a:close/>
                <a:moveTo>
                  <a:pt x="16127" y="1381"/>
                </a:moveTo>
                <a:lnTo>
                  <a:pt x="16430" y="1415"/>
                </a:lnTo>
                <a:lnTo>
                  <a:pt x="16699" y="1448"/>
                </a:lnTo>
                <a:lnTo>
                  <a:pt x="16935" y="1516"/>
                </a:lnTo>
                <a:lnTo>
                  <a:pt x="17137" y="1617"/>
                </a:lnTo>
                <a:lnTo>
                  <a:pt x="17339" y="1718"/>
                </a:lnTo>
                <a:lnTo>
                  <a:pt x="17507" y="1886"/>
                </a:lnTo>
                <a:lnTo>
                  <a:pt x="17676" y="2055"/>
                </a:lnTo>
                <a:lnTo>
                  <a:pt x="17810" y="2257"/>
                </a:lnTo>
                <a:lnTo>
                  <a:pt x="18046" y="2661"/>
                </a:lnTo>
                <a:lnTo>
                  <a:pt x="18248" y="3132"/>
                </a:lnTo>
                <a:lnTo>
                  <a:pt x="18416" y="3637"/>
                </a:lnTo>
                <a:lnTo>
                  <a:pt x="18551" y="4142"/>
                </a:lnTo>
                <a:lnTo>
                  <a:pt x="19022" y="6229"/>
                </a:lnTo>
                <a:lnTo>
                  <a:pt x="19460" y="8317"/>
                </a:lnTo>
                <a:lnTo>
                  <a:pt x="19898" y="10303"/>
                </a:lnTo>
                <a:lnTo>
                  <a:pt x="20335" y="12290"/>
                </a:lnTo>
                <a:lnTo>
                  <a:pt x="20605" y="13300"/>
                </a:lnTo>
                <a:lnTo>
                  <a:pt x="20874" y="14276"/>
                </a:lnTo>
                <a:lnTo>
                  <a:pt x="21177" y="15252"/>
                </a:lnTo>
                <a:lnTo>
                  <a:pt x="21514" y="16229"/>
                </a:lnTo>
                <a:lnTo>
                  <a:pt x="20874" y="16027"/>
                </a:lnTo>
                <a:lnTo>
                  <a:pt x="20234" y="15892"/>
                </a:lnTo>
                <a:lnTo>
                  <a:pt x="19258" y="15724"/>
                </a:lnTo>
                <a:lnTo>
                  <a:pt x="18753" y="15656"/>
                </a:lnTo>
                <a:lnTo>
                  <a:pt x="18248" y="15623"/>
                </a:lnTo>
                <a:lnTo>
                  <a:pt x="17238" y="15623"/>
                </a:lnTo>
                <a:lnTo>
                  <a:pt x="16733" y="15690"/>
                </a:lnTo>
                <a:lnTo>
                  <a:pt x="16228" y="15791"/>
                </a:lnTo>
                <a:lnTo>
                  <a:pt x="16161" y="15757"/>
                </a:lnTo>
                <a:lnTo>
                  <a:pt x="16093" y="15791"/>
                </a:lnTo>
                <a:lnTo>
                  <a:pt x="16060" y="15825"/>
                </a:lnTo>
                <a:lnTo>
                  <a:pt x="15959" y="16027"/>
                </a:lnTo>
                <a:lnTo>
                  <a:pt x="15858" y="16229"/>
                </a:lnTo>
                <a:lnTo>
                  <a:pt x="15824" y="16464"/>
                </a:lnTo>
                <a:lnTo>
                  <a:pt x="15858" y="16700"/>
                </a:lnTo>
                <a:lnTo>
                  <a:pt x="15891" y="16767"/>
                </a:lnTo>
                <a:lnTo>
                  <a:pt x="15959" y="16767"/>
                </a:lnTo>
                <a:lnTo>
                  <a:pt x="15992" y="16734"/>
                </a:lnTo>
                <a:lnTo>
                  <a:pt x="16026" y="16700"/>
                </a:lnTo>
                <a:lnTo>
                  <a:pt x="16060" y="16464"/>
                </a:lnTo>
                <a:lnTo>
                  <a:pt x="16093" y="16296"/>
                </a:lnTo>
                <a:lnTo>
                  <a:pt x="16161" y="16094"/>
                </a:lnTo>
                <a:lnTo>
                  <a:pt x="16262" y="15926"/>
                </a:lnTo>
                <a:lnTo>
                  <a:pt x="16262" y="15892"/>
                </a:lnTo>
                <a:lnTo>
                  <a:pt x="18349" y="15926"/>
                </a:lnTo>
                <a:lnTo>
                  <a:pt x="19393" y="15993"/>
                </a:lnTo>
                <a:lnTo>
                  <a:pt x="19898" y="16060"/>
                </a:lnTo>
                <a:lnTo>
                  <a:pt x="20437" y="16161"/>
                </a:lnTo>
                <a:lnTo>
                  <a:pt x="21043" y="16296"/>
                </a:lnTo>
                <a:lnTo>
                  <a:pt x="21615" y="16464"/>
                </a:lnTo>
                <a:lnTo>
                  <a:pt x="22793" y="16801"/>
                </a:lnTo>
                <a:lnTo>
                  <a:pt x="22827" y="16868"/>
                </a:lnTo>
                <a:lnTo>
                  <a:pt x="22894" y="16936"/>
                </a:lnTo>
                <a:lnTo>
                  <a:pt x="22962" y="16969"/>
                </a:lnTo>
                <a:lnTo>
                  <a:pt x="23029" y="16936"/>
                </a:lnTo>
                <a:lnTo>
                  <a:pt x="23096" y="16902"/>
                </a:lnTo>
                <a:lnTo>
                  <a:pt x="23736" y="17037"/>
                </a:lnTo>
                <a:lnTo>
                  <a:pt x="24409" y="17171"/>
                </a:lnTo>
                <a:lnTo>
                  <a:pt x="24914" y="17239"/>
                </a:lnTo>
                <a:lnTo>
                  <a:pt x="25386" y="17306"/>
                </a:lnTo>
                <a:lnTo>
                  <a:pt x="26396" y="17340"/>
                </a:lnTo>
                <a:lnTo>
                  <a:pt x="27372" y="17373"/>
                </a:lnTo>
                <a:lnTo>
                  <a:pt x="28382" y="17441"/>
                </a:lnTo>
                <a:lnTo>
                  <a:pt x="29359" y="17542"/>
                </a:lnTo>
                <a:lnTo>
                  <a:pt x="29830" y="17609"/>
                </a:lnTo>
                <a:lnTo>
                  <a:pt x="30335" y="17710"/>
                </a:lnTo>
                <a:lnTo>
                  <a:pt x="30806" y="17845"/>
                </a:lnTo>
                <a:lnTo>
                  <a:pt x="31244" y="18047"/>
                </a:lnTo>
                <a:lnTo>
                  <a:pt x="31715" y="18249"/>
                </a:lnTo>
                <a:lnTo>
                  <a:pt x="32153" y="18518"/>
                </a:lnTo>
                <a:lnTo>
                  <a:pt x="32052" y="19057"/>
                </a:lnTo>
                <a:lnTo>
                  <a:pt x="32018" y="19259"/>
                </a:lnTo>
                <a:lnTo>
                  <a:pt x="31951" y="19360"/>
                </a:lnTo>
                <a:lnTo>
                  <a:pt x="31884" y="19394"/>
                </a:lnTo>
                <a:lnTo>
                  <a:pt x="31816" y="19427"/>
                </a:lnTo>
                <a:lnTo>
                  <a:pt x="31715" y="19394"/>
                </a:lnTo>
                <a:lnTo>
                  <a:pt x="31581" y="19360"/>
                </a:lnTo>
                <a:lnTo>
                  <a:pt x="31581" y="19293"/>
                </a:lnTo>
                <a:lnTo>
                  <a:pt x="31581" y="19259"/>
                </a:lnTo>
                <a:lnTo>
                  <a:pt x="31581" y="19192"/>
                </a:lnTo>
                <a:lnTo>
                  <a:pt x="31513" y="19158"/>
                </a:lnTo>
                <a:lnTo>
                  <a:pt x="31412" y="19158"/>
                </a:lnTo>
                <a:lnTo>
                  <a:pt x="31379" y="19192"/>
                </a:lnTo>
                <a:lnTo>
                  <a:pt x="31345" y="19225"/>
                </a:lnTo>
                <a:lnTo>
                  <a:pt x="31278" y="19562"/>
                </a:lnTo>
                <a:lnTo>
                  <a:pt x="31143" y="19899"/>
                </a:lnTo>
                <a:lnTo>
                  <a:pt x="31008" y="20202"/>
                </a:lnTo>
                <a:lnTo>
                  <a:pt x="30874" y="20505"/>
                </a:lnTo>
                <a:lnTo>
                  <a:pt x="30503" y="21077"/>
                </a:lnTo>
                <a:lnTo>
                  <a:pt x="30099" y="21616"/>
                </a:lnTo>
                <a:lnTo>
                  <a:pt x="29864" y="21851"/>
                </a:lnTo>
                <a:lnTo>
                  <a:pt x="29662" y="22087"/>
                </a:lnTo>
                <a:lnTo>
                  <a:pt x="29426" y="22289"/>
                </a:lnTo>
                <a:lnTo>
                  <a:pt x="29157" y="22491"/>
                </a:lnTo>
                <a:lnTo>
                  <a:pt x="28921" y="22626"/>
                </a:lnTo>
                <a:lnTo>
                  <a:pt x="28685" y="22693"/>
                </a:lnTo>
                <a:lnTo>
                  <a:pt x="28416" y="22727"/>
                </a:lnTo>
                <a:lnTo>
                  <a:pt x="28180" y="22727"/>
                </a:lnTo>
                <a:lnTo>
                  <a:pt x="27944" y="22693"/>
                </a:lnTo>
                <a:lnTo>
                  <a:pt x="27675" y="22659"/>
                </a:lnTo>
                <a:lnTo>
                  <a:pt x="27204" y="22491"/>
                </a:lnTo>
                <a:lnTo>
                  <a:pt x="26598" y="22255"/>
                </a:lnTo>
                <a:lnTo>
                  <a:pt x="26295" y="22121"/>
                </a:lnTo>
                <a:lnTo>
                  <a:pt x="26025" y="21952"/>
                </a:lnTo>
                <a:lnTo>
                  <a:pt x="25790" y="21784"/>
                </a:lnTo>
                <a:lnTo>
                  <a:pt x="25554" y="21582"/>
                </a:lnTo>
                <a:lnTo>
                  <a:pt x="25352" y="21346"/>
                </a:lnTo>
                <a:lnTo>
                  <a:pt x="25150" y="21077"/>
                </a:lnTo>
                <a:lnTo>
                  <a:pt x="25083" y="20909"/>
                </a:lnTo>
                <a:lnTo>
                  <a:pt x="25015" y="20740"/>
                </a:lnTo>
                <a:lnTo>
                  <a:pt x="24914" y="20370"/>
                </a:lnTo>
                <a:lnTo>
                  <a:pt x="24813" y="19629"/>
                </a:lnTo>
                <a:lnTo>
                  <a:pt x="24746" y="18922"/>
                </a:lnTo>
                <a:lnTo>
                  <a:pt x="24679" y="18619"/>
                </a:lnTo>
                <a:lnTo>
                  <a:pt x="24780" y="18619"/>
                </a:lnTo>
                <a:lnTo>
                  <a:pt x="24813" y="18586"/>
                </a:lnTo>
                <a:lnTo>
                  <a:pt x="24847" y="18518"/>
                </a:lnTo>
                <a:lnTo>
                  <a:pt x="24847" y="18451"/>
                </a:lnTo>
                <a:lnTo>
                  <a:pt x="24746" y="18316"/>
                </a:lnTo>
                <a:lnTo>
                  <a:pt x="24746" y="18283"/>
                </a:lnTo>
                <a:lnTo>
                  <a:pt x="24712" y="18249"/>
                </a:lnTo>
                <a:lnTo>
                  <a:pt x="24679" y="18249"/>
                </a:lnTo>
                <a:lnTo>
                  <a:pt x="24544" y="18114"/>
                </a:lnTo>
                <a:lnTo>
                  <a:pt x="24409" y="17979"/>
                </a:lnTo>
                <a:lnTo>
                  <a:pt x="24241" y="17912"/>
                </a:lnTo>
                <a:lnTo>
                  <a:pt x="24039" y="17845"/>
                </a:lnTo>
                <a:lnTo>
                  <a:pt x="23803" y="17845"/>
                </a:lnTo>
                <a:lnTo>
                  <a:pt x="23500" y="17878"/>
                </a:lnTo>
                <a:lnTo>
                  <a:pt x="23467" y="17845"/>
                </a:lnTo>
                <a:lnTo>
                  <a:pt x="23332" y="17845"/>
                </a:lnTo>
                <a:lnTo>
                  <a:pt x="23298" y="17912"/>
                </a:lnTo>
                <a:lnTo>
                  <a:pt x="23164" y="18215"/>
                </a:lnTo>
                <a:lnTo>
                  <a:pt x="23130" y="18283"/>
                </a:lnTo>
                <a:lnTo>
                  <a:pt x="23130" y="18350"/>
                </a:lnTo>
                <a:lnTo>
                  <a:pt x="22962" y="18754"/>
                </a:lnTo>
                <a:lnTo>
                  <a:pt x="22726" y="19158"/>
                </a:lnTo>
                <a:lnTo>
                  <a:pt x="22490" y="19528"/>
                </a:lnTo>
                <a:lnTo>
                  <a:pt x="22221" y="19899"/>
                </a:lnTo>
                <a:lnTo>
                  <a:pt x="22389" y="19596"/>
                </a:lnTo>
                <a:lnTo>
                  <a:pt x="22524" y="19225"/>
                </a:lnTo>
                <a:lnTo>
                  <a:pt x="22625" y="18889"/>
                </a:lnTo>
                <a:lnTo>
                  <a:pt x="22692" y="18518"/>
                </a:lnTo>
                <a:lnTo>
                  <a:pt x="22692" y="18182"/>
                </a:lnTo>
                <a:lnTo>
                  <a:pt x="22659" y="17845"/>
                </a:lnTo>
                <a:lnTo>
                  <a:pt x="22558" y="17542"/>
                </a:lnTo>
                <a:lnTo>
                  <a:pt x="22423" y="17272"/>
                </a:lnTo>
                <a:lnTo>
                  <a:pt x="22221" y="17104"/>
                </a:lnTo>
                <a:lnTo>
                  <a:pt x="22019" y="16936"/>
                </a:lnTo>
                <a:lnTo>
                  <a:pt x="21750" y="16801"/>
                </a:lnTo>
                <a:lnTo>
                  <a:pt x="21447" y="16700"/>
                </a:lnTo>
                <a:lnTo>
                  <a:pt x="20841" y="16532"/>
                </a:lnTo>
                <a:lnTo>
                  <a:pt x="20335" y="16397"/>
                </a:lnTo>
                <a:lnTo>
                  <a:pt x="19696" y="16262"/>
                </a:lnTo>
                <a:lnTo>
                  <a:pt x="19359" y="16229"/>
                </a:lnTo>
                <a:lnTo>
                  <a:pt x="19022" y="16195"/>
                </a:lnTo>
                <a:lnTo>
                  <a:pt x="18686" y="16229"/>
                </a:lnTo>
                <a:lnTo>
                  <a:pt x="18383" y="16262"/>
                </a:lnTo>
                <a:lnTo>
                  <a:pt x="18046" y="16330"/>
                </a:lnTo>
                <a:lnTo>
                  <a:pt x="17709" y="16397"/>
                </a:lnTo>
                <a:lnTo>
                  <a:pt x="17676" y="16431"/>
                </a:lnTo>
                <a:lnTo>
                  <a:pt x="17642" y="16464"/>
                </a:lnTo>
                <a:lnTo>
                  <a:pt x="17642" y="16565"/>
                </a:lnTo>
                <a:lnTo>
                  <a:pt x="17440" y="16767"/>
                </a:lnTo>
                <a:lnTo>
                  <a:pt x="17305" y="17003"/>
                </a:lnTo>
                <a:lnTo>
                  <a:pt x="17204" y="17272"/>
                </a:lnTo>
                <a:lnTo>
                  <a:pt x="17137" y="17542"/>
                </a:lnTo>
                <a:lnTo>
                  <a:pt x="17070" y="17845"/>
                </a:lnTo>
                <a:lnTo>
                  <a:pt x="17070" y="18148"/>
                </a:lnTo>
                <a:lnTo>
                  <a:pt x="17137" y="18788"/>
                </a:lnTo>
                <a:lnTo>
                  <a:pt x="17204" y="19461"/>
                </a:lnTo>
                <a:lnTo>
                  <a:pt x="17238" y="19798"/>
                </a:lnTo>
                <a:lnTo>
                  <a:pt x="17339" y="20134"/>
                </a:lnTo>
                <a:lnTo>
                  <a:pt x="17440" y="20336"/>
                </a:lnTo>
                <a:lnTo>
                  <a:pt x="17608" y="20505"/>
                </a:lnTo>
                <a:lnTo>
                  <a:pt x="17777" y="20639"/>
                </a:lnTo>
                <a:lnTo>
                  <a:pt x="18012" y="20740"/>
                </a:lnTo>
                <a:lnTo>
                  <a:pt x="18248" y="20808"/>
                </a:lnTo>
                <a:lnTo>
                  <a:pt x="18484" y="20875"/>
                </a:lnTo>
                <a:lnTo>
                  <a:pt x="18921" y="20976"/>
                </a:lnTo>
                <a:lnTo>
                  <a:pt x="19527" y="21077"/>
                </a:lnTo>
                <a:lnTo>
                  <a:pt x="19830" y="21111"/>
                </a:lnTo>
                <a:lnTo>
                  <a:pt x="20133" y="21111"/>
                </a:lnTo>
                <a:lnTo>
                  <a:pt x="20403" y="21077"/>
                </a:lnTo>
                <a:lnTo>
                  <a:pt x="20706" y="21010"/>
                </a:lnTo>
                <a:lnTo>
                  <a:pt x="21009" y="20942"/>
                </a:lnTo>
                <a:lnTo>
                  <a:pt x="21278" y="20841"/>
                </a:lnTo>
                <a:lnTo>
                  <a:pt x="21379" y="20808"/>
                </a:lnTo>
                <a:lnTo>
                  <a:pt x="21379" y="20808"/>
                </a:lnTo>
                <a:lnTo>
                  <a:pt x="21043" y="21043"/>
                </a:lnTo>
                <a:lnTo>
                  <a:pt x="20874" y="21144"/>
                </a:lnTo>
                <a:lnTo>
                  <a:pt x="20672" y="21178"/>
                </a:lnTo>
                <a:lnTo>
                  <a:pt x="20437" y="21212"/>
                </a:lnTo>
                <a:lnTo>
                  <a:pt x="20167" y="21245"/>
                </a:lnTo>
                <a:lnTo>
                  <a:pt x="19696" y="21212"/>
                </a:lnTo>
                <a:lnTo>
                  <a:pt x="19258" y="21178"/>
                </a:lnTo>
                <a:lnTo>
                  <a:pt x="18854" y="21144"/>
                </a:lnTo>
                <a:lnTo>
                  <a:pt x="18450" y="21077"/>
                </a:lnTo>
                <a:lnTo>
                  <a:pt x="18113" y="20942"/>
                </a:lnTo>
                <a:lnTo>
                  <a:pt x="17777" y="20740"/>
                </a:lnTo>
                <a:lnTo>
                  <a:pt x="17474" y="20538"/>
                </a:lnTo>
                <a:lnTo>
                  <a:pt x="17238" y="20235"/>
                </a:lnTo>
                <a:lnTo>
                  <a:pt x="17036" y="19899"/>
                </a:lnTo>
                <a:lnTo>
                  <a:pt x="16868" y="19528"/>
                </a:lnTo>
                <a:lnTo>
                  <a:pt x="16733" y="18990"/>
                </a:lnTo>
                <a:lnTo>
                  <a:pt x="16666" y="18417"/>
                </a:lnTo>
                <a:lnTo>
                  <a:pt x="16497" y="17306"/>
                </a:lnTo>
                <a:lnTo>
                  <a:pt x="16565" y="17306"/>
                </a:lnTo>
                <a:lnTo>
                  <a:pt x="16666" y="17272"/>
                </a:lnTo>
                <a:lnTo>
                  <a:pt x="16699" y="17205"/>
                </a:lnTo>
                <a:lnTo>
                  <a:pt x="16699" y="17138"/>
                </a:lnTo>
                <a:lnTo>
                  <a:pt x="16699" y="17104"/>
                </a:lnTo>
                <a:lnTo>
                  <a:pt x="16666" y="17070"/>
                </a:lnTo>
                <a:lnTo>
                  <a:pt x="16598" y="17037"/>
                </a:lnTo>
                <a:lnTo>
                  <a:pt x="16430" y="17037"/>
                </a:lnTo>
                <a:lnTo>
                  <a:pt x="16329" y="16969"/>
                </a:lnTo>
                <a:lnTo>
                  <a:pt x="16262" y="16902"/>
                </a:lnTo>
                <a:lnTo>
                  <a:pt x="16161" y="16835"/>
                </a:lnTo>
                <a:lnTo>
                  <a:pt x="16026" y="16801"/>
                </a:lnTo>
                <a:lnTo>
                  <a:pt x="15925" y="16835"/>
                </a:lnTo>
                <a:lnTo>
                  <a:pt x="15858" y="16868"/>
                </a:lnTo>
                <a:lnTo>
                  <a:pt x="15824" y="16936"/>
                </a:lnTo>
                <a:lnTo>
                  <a:pt x="15858" y="17003"/>
                </a:lnTo>
                <a:lnTo>
                  <a:pt x="15891" y="17003"/>
                </a:lnTo>
                <a:lnTo>
                  <a:pt x="15992" y="17037"/>
                </a:lnTo>
                <a:lnTo>
                  <a:pt x="16060" y="17070"/>
                </a:lnTo>
                <a:lnTo>
                  <a:pt x="16194" y="17205"/>
                </a:lnTo>
                <a:lnTo>
                  <a:pt x="16329" y="17272"/>
                </a:lnTo>
                <a:lnTo>
                  <a:pt x="16329" y="17474"/>
                </a:lnTo>
                <a:lnTo>
                  <a:pt x="15555" y="17710"/>
                </a:lnTo>
                <a:lnTo>
                  <a:pt x="15184" y="17845"/>
                </a:lnTo>
                <a:lnTo>
                  <a:pt x="14814" y="17979"/>
                </a:lnTo>
                <a:lnTo>
                  <a:pt x="14612" y="18081"/>
                </a:lnTo>
                <a:lnTo>
                  <a:pt x="14376" y="18215"/>
                </a:lnTo>
                <a:lnTo>
                  <a:pt x="14275" y="18316"/>
                </a:lnTo>
                <a:lnTo>
                  <a:pt x="14174" y="18384"/>
                </a:lnTo>
                <a:lnTo>
                  <a:pt x="14141" y="18518"/>
                </a:lnTo>
                <a:lnTo>
                  <a:pt x="14141" y="18619"/>
                </a:lnTo>
                <a:lnTo>
                  <a:pt x="14208" y="18720"/>
                </a:lnTo>
                <a:lnTo>
                  <a:pt x="14309" y="18855"/>
                </a:lnTo>
                <a:lnTo>
                  <a:pt x="14545" y="19057"/>
                </a:lnTo>
                <a:lnTo>
                  <a:pt x="14881" y="19326"/>
                </a:lnTo>
                <a:lnTo>
                  <a:pt x="15050" y="19461"/>
                </a:lnTo>
                <a:lnTo>
                  <a:pt x="15252" y="19562"/>
                </a:lnTo>
                <a:lnTo>
                  <a:pt x="15420" y="19596"/>
                </a:lnTo>
                <a:lnTo>
                  <a:pt x="15757" y="19596"/>
                </a:lnTo>
                <a:lnTo>
                  <a:pt x="15925" y="19528"/>
                </a:lnTo>
                <a:lnTo>
                  <a:pt x="16228" y="19394"/>
                </a:lnTo>
                <a:lnTo>
                  <a:pt x="16531" y="19225"/>
                </a:lnTo>
                <a:lnTo>
                  <a:pt x="16666" y="19730"/>
                </a:lnTo>
                <a:lnTo>
                  <a:pt x="16834" y="20202"/>
                </a:lnTo>
                <a:lnTo>
                  <a:pt x="17002" y="20505"/>
                </a:lnTo>
                <a:lnTo>
                  <a:pt x="17238" y="20740"/>
                </a:lnTo>
                <a:lnTo>
                  <a:pt x="17474" y="20942"/>
                </a:lnTo>
                <a:lnTo>
                  <a:pt x="17777" y="21111"/>
                </a:lnTo>
                <a:lnTo>
                  <a:pt x="18080" y="21245"/>
                </a:lnTo>
                <a:lnTo>
                  <a:pt x="18383" y="21346"/>
                </a:lnTo>
                <a:lnTo>
                  <a:pt x="18719" y="21414"/>
                </a:lnTo>
                <a:lnTo>
                  <a:pt x="19022" y="21447"/>
                </a:lnTo>
                <a:lnTo>
                  <a:pt x="19898" y="21515"/>
                </a:lnTo>
                <a:lnTo>
                  <a:pt x="20335" y="21515"/>
                </a:lnTo>
                <a:lnTo>
                  <a:pt x="20571" y="21481"/>
                </a:lnTo>
                <a:lnTo>
                  <a:pt x="20773" y="21447"/>
                </a:lnTo>
                <a:lnTo>
                  <a:pt x="21076" y="21313"/>
                </a:lnTo>
                <a:lnTo>
                  <a:pt x="21346" y="21178"/>
                </a:lnTo>
                <a:lnTo>
                  <a:pt x="21581" y="20976"/>
                </a:lnTo>
                <a:lnTo>
                  <a:pt x="21817" y="20774"/>
                </a:lnTo>
                <a:lnTo>
                  <a:pt x="22255" y="20336"/>
                </a:lnTo>
                <a:lnTo>
                  <a:pt x="22625" y="19865"/>
                </a:lnTo>
                <a:lnTo>
                  <a:pt x="22726" y="20202"/>
                </a:lnTo>
                <a:lnTo>
                  <a:pt x="22827" y="20538"/>
                </a:lnTo>
                <a:lnTo>
                  <a:pt x="23063" y="21212"/>
                </a:lnTo>
                <a:lnTo>
                  <a:pt x="23164" y="21548"/>
                </a:lnTo>
                <a:lnTo>
                  <a:pt x="23164" y="21851"/>
                </a:lnTo>
                <a:lnTo>
                  <a:pt x="23130" y="22121"/>
                </a:lnTo>
                <a:lnTo>
                  <a:pt x="23029" y="22356"/>
                </a:lnTo>
                <a:lnTo>
                  <a:pt x="22861" y="22592"/>
                </a:lnTo>
                <a:lnTo>
                  <a:pt x="22625" y="22794"/>
                </a:lnTo>
                <a:lnTo>
                  <a:pt x="22389" y="22962"/>
                </a:lnTo>
                <a:lnTo>
                  <a:pt x="22086" y="23097"/>
                </a:lnTo>
                <a:lnTo>
                  <a:pt x="21144" y="23434"/>
                </a:lnTo>
                <a:lnTo>
                  <a:pt x="20201" y="23737"/>
                </a:lnTo>
                <a:lnTo>
                  <a:pt x="18282" y="24275"/>
                </a:lnTo>
                <a:lnTo>
                  <a:pt x="16430" y="24814"/>
                </a:lnTo>
                <a:lnTo>
                  <a:pt x="14578" y="25319"/>
                </a:lnTo>
                <a:lnTo>
                  <a:pt x="12558" y="25824"/>
                </a:lnTo>
                <a:lnTo>
                  <a:pt x="11683" y="25992"/>
                </a:lnTo>
                <a:lnTo>
                  <a:pt x="11245" y="26127"/>
                </a:lnTo>
                <a:lnTo>
                  <a:pt x="10807" y="26296"/>
                </a:lnTo>
                <a:lnTo>
                  <a:pt x="10100" y="23467"/>
                </a:lnTo>
                <a:lnTo>
                  <a:pt x="9259" y="20202"/>
                </a:lnTo>
                <a:lnTo>
                  <a:pt x="8484" y="16902"/>
                </a:lnTo>
                <a:lnTo>
                  <a:pt x="8013" y="14848"/>
                </a:lnTo>
                <a:lnTo>
                  <a:pt x="8350" y="14781"/>
                </a:lnTo>
                <a:lnTo>
                  <a:pt x="8686" y="14714"/>
                </a:lnTo>
                <a:lnTo>
                  <a:pt x="9360" y="14545"/>
                </a:lnTo>
                <a:lnTo>
                  <a:pt x="10134" y="14310"/>
                </a:lnTo>
                <a:lnTo>
                  <a:pt x="10504" y="14141"/>
                </a:lnTo>
                <a:lnTo>
                  <a:pt x="10841" y="13973"/>
                </a:lnTo>
                <a:lnTo>
                  <a:pt x="10875" y="13939"/>
                </a:lnTo>
                <a:lnTo>
                  <a:pt x="10875" y="13906"/>
                </a:lnTo>
                <a:lnTo>
                  <a:pt x="10841" y="13872"/>
                </a:lnTo>
                <a:lnTo>
                  <a:pt x="10807" y="13872"/>
                </a:lnTo>
                <a:lnTo>
                  <a:pt x="10437" y="13973"/>
                </a:lnTo>
                <a:lnTo>
                  <a:pt x="10067" y="14108"/>
                </a:lnTo>
                <a:lnTo>
                  <a:pt x="9326" y="14377"/>
                </a:lnTo>
                <a:lnTo>
                  <a:pt x="8653" y="14545"/>
                </a:lnTo>
                <a:lnTo>
                  <a:pt x="8013" y="14747"/>
                </a:lnTo>
                <a:lnTo>
                  <a:pt x="7845" y="14040"/>
                </a:lnTo>
                <a:lnTo>
                  <a:pt x="8484" y="13906"/>
                </a:lnTo>
                <a:lnTo>
                  <a:pt x="9090" y="13737"/>
                </a:lnTo>
                <a:lnTo>
                  <a:pt x="10302" y="13367"/>
                </a:lnTo>
                <a:lnTo>
                  <a:pt x="13063" y="12593"/>
                </a:lnTo>
                <a:lnTo>
                  <a:pt x="15824" y="11886"/>
                </a:lnTo>
                <a:lnTo>
                  <a:pt x="18618" y="11179"/>
                </a:lnTo>
                <a:lnTo>
                  <a:pt x="18686" y="11145"/>
                </a:lnTo>
                <a:lnTo>
                  <a:pt x="18686" y="11078"/>
                </a:lnTo>
                <a:lnTo>
                  <a:pt x="18652" y="11010"/>
                </a:lnTo>
                <a:lnTo>
                  <a:pt x="18585" y="11010"/>
                </a:lnTo>
                <a:lnTo>
                  <a:pt x="15790" y="11684"/>
                </a:lnTo>
                <a:lnTo>
                  <a:pt x="12996" y="12424"/>
                </a:lnTo>
                <a:lnTo>
                  <a:pt x="10235" y="13199"/>
                </a:lnTo>
                <a:lnTo>
                  <a:pt x="9023" y="13535"/>
                </a:lnTo>
                <a:lnTo>
                  <a:pt x="8417" y="13704"/>
                </a:lnTo>
                <a:lnTo>
                  <a:pt x="7845" y="13939"/>
                </a:lnTo>
                <a:lnTo>
                  <a:pt x="7676" y="13266"/>
                </a:lnTo>
                <a:lnTo>
                  <a:pt x="8350" y="13165"/>
                </a:lnTo>
                <a:lnTo>
                  <a:pt x="8989" y="12997"/>
                </a:lnTo>
                <a:lnTo>
                  <a:pt x="9629" y="12795"/>
                </a:lnTo>
                <a:lnTo>
                  <a:pt x="10269" y="12593"/>
                </a:lnTo>
                <a:lnTo>
                  <a:pt x="11514" y="12155"/>
                </a:lnTo>
                <a:lnTo>
                  <a:pt x="12794" y="11751"/>
                </a:lnTo>
                <a:lnTo>
                  <a:pt x="14107" y="11381"/>
                </a:lnTo>
                <a:lnTo>
                  <a:pt x="15420" y="11044"/>
                </a:lnTo>
                <a:lnTo>
                  <a:pt x="18080" y="10404"/>
                </a:lnTo>
                <a:lnTo>
                  <a:pt x="18113" y="10371"/>
                </a:lnTo>
                <a:lnTo>
                  <a:pt x="18147" y="10337"/>
                </a:lnTo>
                <a:lnTo>
                  <a:pt x="18147" y="10270"/>
                </a:lnTo>
                <a:lnTo>
                  <a:pt x="18113" y="10202"/>
                </a:lnTo>
                <a:lnTo>
                  <a:pt x="18012" y="10202"/>
                </a:lnTo>
                <a:lnTo>
                  <a:pt x="16699" y="10505"/>
                </a:lnTo>
                <a:lnTo>
                  <a:pt x="15420" y="10842"/>
                </a:lnTo>
                <a:lnTo>
                  <a:pt x="12828" y="11583"/>
                </a:lnTo>
                <a:lnTo>
                  <a:pt x="10235" y="12391"/>
                </a:lnTo>
                <a:lnTo>
                  <a:pt x="7643" y="13131"/>
                </a:lnTo>
                <a:lnTo>
                  <a:pt x="7272" y="11482"/>
                </a:lnTo>
                <a:lnTo>
                  <a:pt x="7710" y="11414"/>
                </a:lnTo>
                <a:lnTo>
                  <a:pt x="8148" y="11313"/>
                </a:lnTo>
                <a:lnTo>
                  <a:pt x="9023" y="11044"/>
                </a:lnTo>
                <a:lnTo>
                  <a:pt x="11279" y="10404"/>
                </a:lnTo>
                <a:lnTo>
                  <a:pt x="12390" y="10101"/>
                </a:lnTo>
                <a:lnTo>
                  <a:pt x="13501" y="9832"/>
                </a:lnTo>
                <a:lnTo>
                  <a:pt x="14646" y="9596"/>
                </a:lnTo>
                <a:lnTo>
                  <a:pt x="15790" y="9394"/>
                </a:lnTo>
                <a:lnTo>
                  <a:pt x="15824" y="9360"/>
                </a:lnTo>
                <a:lnTo>
                  <a:pt x="15824" y="9293"/>
                </a:lnTo>
                <a:lnTo>
                  <a:pt x="15790" y="9259"/>
                </a:lnTo>
                <a:lnTo>
                  <a:pt x="15723" y="9226"/>
                </a:lnTo>
                <a:lnTo>
                  <a:pt x="14679" y="9428"/>
                </a:lnTo>
                <a:lnTo>
                  <a:pt x="13602" y="9630"/>
                </a:lnTo>
                <a:lnTo>
                  <a:pt x="12525" y="9899"/>
                </a:lnTo>
                <a:lnTo>
                  <a:pt x="11481" y="10169"/>
                </a:lnTo>
                <a:lnTo>
                  <a:pt x="9225" y="10808"/>
                </a:lnTo>
                <a:lnTo>
                  <a:pt x="8215" y="11078"/>
                </a:lnTo>
                <a:lnTo>
                  <a:pt x="7744" y="11246"/>
                </a:lnTo>
                <a:lnTo>
                  <a:pt x="7272" y="11448"/>
                </a:lnTo>
                <a:lnTo>
                  <a:pt x="7138" y="10977"/>
                </a:lnTo>
                <a:lnTo>
                  <a:pt x="8417" y="10573"/>
                </a:lnTo>
                <a:lnTo>
                  <a:pt x="9730" y="10135"/>
                </a:lnTo>
                <a:lnTo>
                  <a:pt x="11009" y="9697"/>
                </a:lnTo>
                <a:lnTo>
                  <a:pt x="12323" y="9293"/>
                </a:lnTo>
                <a:lnTo>
                  <a:pt x="13669" y="8923"/>
                </a:lnTo>
                <a:lnTo>
                  <a:pt x="15016" y="8586"/>
                </a:lnTo>
                <a:lnTo>
                  <a:pt x="16363" y="8283"/>
                </a:lnTo>
                <a:lnTo>
                  <a:pt x="17743" y="8014"/>
                </a:lnTo>
                <a:lnTo>
                  <a:pt x="17777" y="7980"/>
                </a:lnTo>
                <a:lnTo>
                  <a:pt x="17777" y="7913"/>
                </a:lnTo>
                <a:lnTo>
                  <a:pt x="17743" y="7845"/>
                </a:lnTo>
                <a:lnTo>
                  <a:pt x="17676" y="7845"/>
                </a:lnTo>
                <a:lnTo>
                  <a:pt x="16329" y="8115"/>
                </a:lnTo>
                <a:lnTo>
                  <a:pt x="14982" y="8418"/>
                </a:lnTo>
                <a:lnTo>
                  <a:pt x="13602" y="8754"/>
                </a:lnTo>
                <a:lnTo>
                  <a:pt x="12289" y="9125"/>
                </a:lnTo>
                <a:lnTo>
                  <a:pt x="10976" y="9495"/>
                </a:lnTo>
                <a:lnTo>
                  <a:pt x="9663" y="9899"/>
                </a:lnTo>
                <a:lnTo>
                  <a:pt x="8350" y="10337"/>
                </a:lnTo>
                <a:lnTo>
                  <a:pt x="7710" y="10606"/>
                </a:lnTo>
                <a:lnTo>
                  <a:pt x="7104" y="10876"/>
                </a:lnTo>
                <a:lnTo>
                  <a:pt x="6969" y="10371"/>
                </a:lnTo>
                <a:lnTo>
                  <a:pt x="6902" y="10270"/>
                </a:lnTo>
                <a:lnTo>
                  <a:pt x="7542" y="10101"/>
                </a:lnTo>
                <a:lnTo>
                  <a:pt x="8148" y="9933"/>
                </a:lnTo>
                <a:lnTo>
                  <a:pt x="9360" y="9562"/>
                </a:lnTo>
                <a:lnTo>
                  <a:pt x="12087" y="8788"/>
                </a:lnTo>
                <a:lnTo>
                  <a:pt x="13501" y="8451"/>
                </a:lnTo>
                <a:lnTo>
                  <a:pt x="14881" y="8115"/>
                </a:lnTo>
                <a:lnTo>
                  <a:pt x="17676" y="7475"/>
                </a:lnTo>
                <a:lnTo>
                  <a:pt x="17709" y="7441"/>
                </a:lnTo>
                <a:lnTo>
                  <a:pt x="17709" y="7374"/>
                </a:lnTo>
                <a:lnTo>
                  <a:pt x="17676" y="7340"/>
                </a:lnTo>
                <a:lnTo>
                  <a:pt x="17642" y="7340"/>
                </a:lnTo>
                <a:lnTo>
                  <a:pt x="16228" y="7610"/>
                </a:lnTo>
                <a:lnTo>
                  <a:pt x="14848" y="7946"/>
                </a:lnTo>
                <a:lnTo>
                  <a:pt x="12053" y="8653"/>
                </a:lnTo>
                <a:lnTo>
                  <a:pt x="9326" y="9428"/>
                </a:lnTo>
                <a:lnTo>
                  <a:pt x="8080" y="9764"/>
                </a:lnTo>
                <a:lnTo>
                  <a:pt x="7474" y="9933"/>
                </a:lnTo>
                <a:lnTo>
                  <a:pt x="6902" y="10169"/>
                </a:lnTo>
                <a:lnTo>
                  <a:pt x="6599" y="9327"/>
                </a:lnTo>
                <a:lnTo>
                  <a:pt x="7239" y="9293"/>
                </a:lnTo>
                <a:lnTo>
                  <a:pt x="7878" y="9158"/>
                </a:lnTo>
                <a:lnTo>
                  <a:pt x="8518" y="8990"/>
                </a:lnTo>
                <a:lnTo>
                  <a:pt x="9158" y="8788"/>
                </a:lnTo>
                <a:lnTo>
                  <a:pt x="10370" y="8350"/>
                </a:lnTo>
                <a:lnTo>
                  <a:pt x="11582" y="7879"/>
                </a:lnTo>
                <a:lnTo>
                  <a:pt x="11952" y="7778"/>
                </a:lnTo>
                <a:lnTo>
                  <a:pt x="12323" y="7711"/>
                </a:lnTo>
                <a:lnTo>
                  <a:pt x="13097" y="7610"/>
                </a:lnTo>
                <a:lnTo>
                  <a:pt x="13871" y="7542"/>
                </a:lnTo>
                <a:lnTo>
                  <a:pt x="14612" y="7441"/>
                </a:lnTo>
                <a:lnTo>
                  <a:pt x="15353" y="7273"/>
                </a:lnTo>
                <a:lnTo>
                  <a:pt x="16093" y="7105"/>
                </a:lnTo>
                <a:lnTo>
                  <a:pt x="16834" y="6869"/>
                </a:lnTo>
                <a:lnTo>
                  <a:pt x="17575" y="6633"/>
                </a:lnTo>
                <a:lnTo>
                  <a:pt x="17608" y="6600"/>
                </a:lnTo>
                <a:lnTo>
                  <a:pt x="17608" y="6532"/>
                </a:lnTo>
                <a:lnTo>
                  <a:pt x="17575" y="6465"/>
                </a:lnTo>
                <a:lnTo>
                  <a:pt x="17507" y="6465"/>
                </a:lnTo>
                <a:lnTo>
                  <a:pt x="16868" y="6701"/>
                </a:lnTo>
                <a:lnTo>
                  <a:pt x="16194" y="6903"/>
                </a:lnTo>
                <a:lnTo>
                  <a:pt x="15521" y="7071"/>
                </a:lnTo>
                <a:lnTo>
                  <a:pt x="14814" y="7239"/>
                </a:lnTo>
                <a:lnTo>
                  <a:pt x="14073" y="7340"/>
                </a:lnTo>
                <a:lnTo>
                  <a:pt x="13299" y="7441"/>
                </a:lnTo>
                <a:lnTo>
                  <a:pt x="12558" y="7542"/>
                </a:lnTo>
                <a:lnTo>
                  <a:pt x="11784" y="7677"/>
                </a:lnTo>
                <a:lnTo>
                  <a:pt x="11481" y="7744"/>
                </a:lnTo>
                <a:lnTo>
                  <a:pt x="11144" y="7845"/>
                </a:lnTo>
                <a:lnTo>
                  <a:pt x="10504" y="8115"/>
                </a:lnTo>
                <a:lnTo>
                  <a:pt x="9865" y="8350"/>
                </a:lnTo>
                <a:lnTo>
                  <a:pt x="9259" y="8586"/>
                </a:lnTo>
                <a:lnTo>
                  <a:pt x="8585" y="8788"/>
                </a:lnTo>
                <a:lnTo>
                  <a:pt x="7912" y="8923"/>
                </a:lnTo>
                <a:lnTo>
                  <a:pt x="7239" y="9091"/>
                </a:lnTo>
                <a:lnTo>
                  <a:pt x="6565" y="9259"/>
                </a:lnTo>
                <a:lnTo>
                  <a:pt x="6128" y="7980"/>
                </a:lnTo>
                <a:lnTo>
                  <a:pt x="6666" y="7913"/>
                </a:lnTo>
                <a:lnTo>
                  <a:pt x="7239" y="7845"/>
                </a:lnTo>
                <a:lnTo>
                  <a:pt x="7811" y="7711"/>
                </a:lnTo>
                <a:lnTo>
                  <a:pt x="8383" y="7576"/>
                </a:lnTo>
                <a:lnTo>
                  <a:pt x="9461" y="7206"/>
                </a:lnTo>
                <a:lnTo>
                  <a:pt x="10538" y="6869"/>
                </a:lnTo>
                <a:lnTo>
                  <a:pt x="11750" y="6465"/>
                </a:lnTo>
                <a:lnTo>
                  <a:pt x="12962" y="6061"/>
                </a:lnTo>
                <a:lnTo>
                  <a:pt x="14174" y="5724"/>
                </a:lnTo>
                <a:lnTo>
                  <a:pt x="15386" y="5455"/>
                </a:lnTo>
                <a:lnTo>
                  <a:pt x="15454" y="5421"/>
                </a:lnTo>
                <a:lnTo>
                  <a:pt x="15454" y="5354"/>
                </a:lnTo>
                <a:lnTo>
                  <a:pt x="15420" y="5287"/>
                </a:lnTo>
                <a:lnTo>
                  <a:pt x="15353" y="5287"/>
                </a:lnTo>
                <a:lnTo>
                  <a:pt x="14174" y="5556"/>
                </a:lnTo>
                <a:lnTo>
                  <a:pt x="13030" y="5893"/>
                </a:lnTo>
                <a:lnTo>
                  <a:pt x="11885" y="6229"/>
                </a:lnTo>
                <a:lnTo>
                  <a:pt x="10740" y="6600"/>
                </a:lnTo>
                <a:lnTo>
                  <a:pt x="9595" y="6970"/>
                </a:lnTo>
                <a:lnTo>
                  <a:pt x="8417" y="7273"/>
                </a:lnTo>
                <a:lnTo>
                  <a:pt x="6094" y="7913"/>
                </a:lnTo>
                <a:lnTo>
                  <a:pt x="5892" y="7307"/>
                </a:lnTo>
                <a:lnTo>
                  <a:pt x="5892" y="7273"/>
                </a:lnTo>
                <a:lnTo>
                  <a:pt x="6565" y="7138"/>
                </a:lnTo>
                <a:lnTo>
                  <a:pt x="7239" y="7004"/>
                </a:lnTo>
                <a:lnTo>
                  <a:pt x="8585" y="6667"/>
                </a:lnTo>
                <a:lnTo>
                  <a:pt x="9898" y="6297"/>
                </a:lnTo>
                <a:lnTo>
                  <a:pt x="11245" y="5926"/>
                </a:lnTo>
                <a:lnTo>
                  <a:pt x="12659" y="5489"/>
                </a:lnTo>
                <a:lnTo>
                  <a:pt x="14107" y="5051"/>
                </a:lnTo>
                <a:lnTo>
                  <a:pt x="15521" y="4580"/>
                </a:lnTo>
                <a:lnTo>
                  <a:pt x="16901" y="4041"/>
                </a:lnTo>
                <a:lnTo>
                  <a:pt x="16969" y="4007"/>
                </a:lnTo>
                <a:lnTo>
                  <a:pt x="16969" y="3940"/>
                </a:lnTo>
                <a:lnTo>
                  <a:pt x="16935" y="3906"/>
                </a:lnTo>
                <a:lnTo>
                  <a:pt x="16868" y="3906"/>
                </a:lnTo>
                <a:lnTo>
                  <a:pt x="14174" y="4815"/>
                </a:lnTo>
                <a:lnTo>
                  <a:pt x="12794" y="5253"/>
                </a:lnTo>
                <a:lnTo>
                  <a:pt x="11447" y="5657"/>
                </a:lnTo>
                <a:lnTo>
                  <a:pt x="10033" y="6061"/>
                </a:lnTo>
                <a:lnTo>
                  <a:pt x="8619" y="6398"/>
                </a:lnTo>
                <a:lnTo>
                  <a:pt x="7239" y="6734"/>
                </a:lnTo>
                <a:lnTo>
                  <a:pt x="5825" y="7105"/>
                </a:lnTo>
                <a:lnTo>
                  <a:pt x="5656" y="6398"/>
                </a:lnTo>
                <a:lnTo>
                  <a:pt x="5488" y="5657"/>
                </a:lnTo>
                <a:lnTo>
                  <a:pt x="5219" y="4209"/>
                </a:lnTo>
                <a:lnTo>
                  <a:pt x="7845" y="3536"/>
                </a:lnTo>
                <a:lnTo>
                  <a:pt x="11952" y="2492"/>
                </a:lnTo>
                <a:lnTo>
                  <a:pt x="16060" y="1448"/>
                </a:lnTo>
                <a:lnTo>
                  <a:pt x="16127" y="1448"/>
                </a:lnTo>
                <a:lnTo>
                  <a:pt x="16127" y="1381"/>
                </a:lnTo>
                <a:close/>
                <a:moveTo>
                  <a:pt x="4141" y="4479"/>
                </a:moveTo>
                <a:lnTo>
                  <a:pt x="4478" y="6061"/>
                </a:lnTo>
                <a:lnTo>
                  <a:pt x="4882" y="7610"/>
                </a:lnTo>
                <a:lnTo>
                  <a:pt x="5656" y="10707"/>
                </a:lnTo>
                <a:lnTo>
                  <a:pt x="7306" y="17171"/>
                </a:lnTo>
                <a:lnTo>
                  <a:pt x="9696" y="26632"/>
                </a:lnTo>
                <a:lnTo>
                  <a:pt x="8451" y="26868"/>
                </a:lnTo>
                <a:lnTo>
                  <a:pt x="8249" y="26228"/>
                </a:lnTo>
                <a:lnTo>
                  <a:pt x="8047" y="25555"/>
                </a:lnTo>
                <a:lnTo>
                  <a:pt x="7744" y="24242"/>
                </a:lnTo>
                <a:lnTo>
                  <a:pt x="7441" y="22895"/>
                </a:lnTo>
                <a:lnTo>
                  <a:pt x="7205" y="21582"/>
                </a:lnTo>
                <a:lnTo>
                  <a:pt x="6902" y="20168"/>
                </a:lnTo>
                <a:lnTo>
                  <a:pt x="6565" y="18788"/>
                </a:lnTo>
                <a:lnTo>
                  <a:pt x="6161" y="17407"/>
                </a:lnTo>
                <a:lnTo>
                  <a:pt x="5724" y="16060"/>
                </a:lnTo>
                <a:lnTo>
                  <a:pt x="5286" y="14680"/>
                </a:lnTo>
                <a:lnTo>
                  <a:pt x="4882" y="13300"/>
                </a:lnTo>
                <a:lnTo>
                  <a:pt x="4512" y="11886"/>
                </a:lnTo>
                <a:lnTo>
                  <a:pt x="4175" y="10505"/>
                </a:lnTo>
                <a:lnTo>
                  <a:pt x="3501" y="7711"/>
                </a:lnTo>
                <a:lnTo>
                  <a:pt x="3165" y="6263"/>
                </a:lnTo>
                <a:lnTo>
                  <a:pt x="2996" y="5556"/>
                </a:lnTo>
                <a:lnTo>
                  <a:pt x="2794" y="4849"/>
                </a:lnTo>
                <a:lnTo>
                  <a:pt x="3737" y="4580"/>
                </a:lnTo>
                <a:lnTo>
                  <a:pt x="4141" y="4479"/>
                </a:lnTo>
                <a:close/>
                <a:moveTo>
                  <a:pt x="23298" y="18687"/>
                </a:moveTo>
                <a:lnTo>
                  <a:pt x="23635" y="19562"/>
                </a:lnTo>
                <a:lnTo>
                  <a:pt x="23904" y="20437"/>
                </a:lnTo>
                <a:lnTo>
                  <a:pt x="24140" y="21144"/>
                </a:lnTo>
                <a:lnTo>
                  <a:pt x="24241" y="21481"/>
                </a:lnTo>
                <a:lnTo>
                  <a:pt x="24308" y="21851"/>
                </a:lnTo>
                <a:lnTo>
                  <a:pt x="24342" y="22222"/>
                </a:lnTo>
                <a:lnTo>
                  <a:pt x="24275" y="22558"/>
                </a:lnTo>
                <a:lnTo>
                  <a:pt x="24241" y="22727"/>
                </a:lnTo>
                <a:lnTo>
                  <a:pt x="24174" y="22861"/>
                </a:lnTo>
                <a:lnTo>
                  <a:pt x="24073" y="23030"/>
                </a:lnTo>
                <a:lnTo>
                  <a:pt x="23972" y="23164"/>
                </a:lnTo>
                <a:lnTo>
                  <a:pt x="23736" y="23366"/>
                </a:lnTo>
                <a:lnTo>
                  <a:pt x="23500" y="23535"/>
                </a:lnTo>
                <a:lnTo>
                  <a:pt x="23231" y="23703"/>
                </a:lnTo>
                <a:lnTo>
                  <a:pt x="22928" y="23804"/>
                </a:lnTo>
                <a:lnTo>
                  <a:pt x="22356" y="24006"/>
                </a:lnTo>
                <a:lnTo>
                  <a:pt x="21783" y="24174"/>
                </a:lnTo>
                <a:lnTo>
                  <a:pt x="21245" y="24309"/>
                </a:lnTo>
                <a:lnTo>
                  <a:pt x="20706" y="24410"/>
                </a:lnTo>
                <a:lnTo>
                  <a:pt x="19595" y="24578"/>
                </a:lnTo>
                <a:lnTo>
                  <a:pt x="18517" y="24780"/>
                </a:lnTo>
                <a:lnTo>
                  <a:pt x="17406" y="25050"/>
                </a:lnTo>
                <a:lnTo>
                  <a:pt x="16329" y="25319"/>
                </a:lnTo>
                <a:lnTo>
                  <a:pt x="15252" y="25588"/>
                </a:lnTo>
                <a:lnTo>
                  <a:pt x="14174" y="25891"/>
                </a:lnTo>
                <a:lnTo>
                  <a:pt x="13097" y="26228"/>
                </a:lnTo>
                <a:lnTo>
                  <a:pt x="10976" y="26935"/>
                </a:lnTo>
                <a:lnTo>
                  <a:pt x="10908" y="26733"/>
                </a:lnTo>
                <a:lnTo>
                  <a:pt x="10807" y="26363"/>
                </a:lnTo>
                <a:lnTo>
                  <a:pt x="10841" y="26363"/>
                </a:lnTo>
                <a:lnTo>
                  <a:pt x="11346" y="26329"/>
                </a:lnTo>
                <a:lnTo>
                  <a:pt x="11851" y="26228"/>
                </a:lnTo>
                <a:lnTo>
                  <a:pt x="12861" y="25959"/>
                </a:lnTo>
                <a:lnTo>
                  <a:pt x="15117" y="25420"/>
                </a:lnTo>
                <a:lnTo>
                  <a:pt x="17474" y="24747"/>
                </a:lnTo>
                <a:lnTo>
                  <a:pt x="19830" y="24073"/>
                </a:lnTo>
                <a:lnTo>
                  <a:pt x="20672" y="23838"/>
                </a:lnTo>
                <a:lnTo>
                  <a:pt x="21548" y="23568"/>
                </a:lnTo>
                <a:lnTo>
                  <a:pt x="21985" y="23400"/>
                </a:lnTo>
                <a:lnTo>
                  <a:pt x="22389" y="23232"/>
                </a:lnTo>
                <a:lnTo>
                  <a:pt x="22760" y="22996"/>
                </a:lnTo>
                <a:lnTo>
                  <a:pt x="23096" y="22693"/>
                </a:lnTo>
                <a:lnTo>
                  <a:pt x="23231" y="22558"/>
                </a:lnTo>
                <a:lnTo>
                  <a:pt x="23332" y="22390"/>
                </a:lnTo>
                <a:lnTo>
                  <a:pt x="23399" y="22188"/>
                </a:lnTo>
                <a:lnTo>
                  <a:pt x="23399" y="22020"/>
                </a:lnTo>
                <a:lnTo>
                  <a:pt x="23433" y="21818"/>
                </a:lnTo>
                <a:lnTo>
                  <a:pt x="23399" y="21649"/>
                </a:lnTo>
                <a:lnTo>
                  <a:pt x="23332" y="21245"/>
                </a:lnTo>
                <a:lnTo>
                  <a:pt x="23197" y="20841"/>
                </a:lnTo>
                <a:lnTo>
                  <a:pt x="23029" y="20437"/>
                </a:lnTo>
                <a:lnTo>
                  <a:pt x="22894" y="20067"/>
                </a:lnTo>
                <a:lnTo>
                  <a:pt x="22793" y="19730"/>
                </a:lnTo>
                <a:lnTo>
                  <a:pt x="22793" y="19697"/>
                </a:lnTo>
                <a:lnTo>
                  <a:pt x="22760" y="19663"/>
                </a:lnTo>
                <a:lnTo>
                  <a:pt x="23029" y="19192"/>
                </a:lnTo>
                <a:lnTo>
                  <a:pt x="23298" y="18687"/>
                </a:lnTo>
                <a:close/>
                <a:moveTo>
                  <a:pt x="5050" y="4243"/>
                </a:moveTo>
                <a:lnTo>
                  <a:pt x="5151" y="4984"/>
                </a:lnTo>
                <a:lnTo>
                  <a:pt x="5286" y="5724"/>
                </a:lnTo>
                <a:lnTo>
                  <a:pt x="5454" y="6465"/>
                </a:lnTo>
                <a:lnTo>
                  <a:pt x="5623" y="7172"/>
                </a:lnTo>
                <a:lnTo>
                  <a:pt x="5623" y="7206"/>
                </a:lnTo>
                <a:lnTo>
                  <a:pt x="5623" y="7239"/>
                </a:lnTo>
                <a:lnTo>
                  <a:pt x="5623" y="7273"/>
                </a:lnTo>
                <a:lnTo>
                  <a:pt x="5656" y="7307"/>
                </a:lnTo>
                <a:lnTo>
                  <a:pt x="5892" y="7980"/>
                </a:lnTo>
                <a:lnTo>
                  <a:pt x="6633" y="10202"/>
                </a:lnTo>
                <a:lnTo>
                  <a:pt x="6666" y="10270"/>
                </a:lnTo>
                <a:lnTo>
                  <a:pt x="6599" y="10303"/>
                </a:lnTo>
                <a:lnTo>
                  <a:pt x="6599" y="10337"/>
                </a:lnTo>
                <a:lnTo>
                  <a:pt x="6666" y="10303"/>
                </a:lnTo>
                <a:lnTo>
                  <a:pt x="6936" y="11111"/>
                </a:lnTo>
                <a:lnTo>
                  <a:pt x="7138" y="11953"/>
                </a:lnTo>
                <a:lnTo>
                  <a:pt x="7542" y="13603"/>
                </a:lnTo>
                <a:lnTo>
                  <a:pt x="7878" y="15286"/>
                </a:lnTo>
                <a:lnTo>
                  <a:pt x="8215" y="16969"/>
                </a:lnTo>
                <a:lnTo>
                  <a:pt x="9023" y="20269"/>
                </a:lnTo>
                <a:lnTo>
                  <a:pt x="9865" y="23535"/>
                </a:lnTo>
                <a:lnTo>
                  <a:pt x="10168" y="24915"/>
                </a:lnTo>
                <a:lnTo>
                  <a:pt x="10471" y="26329"/>
                </a:lnTo>
                <a:lnTo>
                  <a:pt x="10673" y="27036"/>
                </a:lnTo>
                <a:lnTo>
                  <a:pt x="10875" y="27710"/>
                </a:lnTo>
                <a:lnTo>
                  <a:pt x="11144" y="28383"/>
                </a:lnTo>
                <a:lnTo>
                  <a:pt x="11447" y="29023"/>
                </a:lnTo>
                <a:lnTo>
                  <a:pt x="11447" y="29023"/>
                </a:lnTo>
                <a:lnTo>
                  <a:pt x="11043" y="28821"/>
                </a:lnTo>
                <a:lnTo>
                  <a:pt x="11009" y="28787"/>
                </a:lnTo>
                <a:lnTo>
                  <a:pt x="10942" y="28821"/>
                </a:lnTo>
                <a:lnTo>
                  <a:pt x="10908" y="28854"/>
                </a:lnTo>
                <a:lnTo>
                  <a:pt x="10875" y="28888"/>
                </a:lnTo>
                <a:lnTo>
                  <a:pt x="10706" y="29359"/>
                </a:lnTo>
                <a:lnTo>
                  <a:pt x="9124" y="23232"/>
                </a:lnTo>
                <a:lnTo>
                  <a:pt x="7575" y="17104"/>
                </a:lnTo>
                <a:lnTo>
                  <a:pt x="5993" y="10909"/>
                </a:lnTo>
                <a:lnTo>
                  <a:pt x="5185" y="7677"/>
                </a:lnTo>
                <a:lnTo>
                  <a:pt x="4747" y="6061"/>
                </a:lnTo>
                <a:lnTo>
                  <a:pt x="4276" y="4445"/>
                </a:lnTo>
                <a:lnTo>
                  <a:pt x="5050" y="4243"/>
                </a:lnTo>
                <a:close/>
                <a:moveTo>
                  <a:pt x="17406" y="1"/>
                </a:moveTo>
                <a:lnTo>
                  <a:pt x="17204" y="34"/>
                </a:lnTo>
                <a:lnTo>
                  <a:pt x="15689" y="337"/>
                </a:lnTo>
                <a:lnTo>
                  <a:pt x="14174" y="708"/>
                </a:lnTo>
                <a:lnTo>
                  <a:pt x="11211" y="1448"/>
                </a:lnTo>
                <a:lnTo>
                  <a:pt x="8282" y="2189"/>
                </a:lnTo>
                <a:lnTo>
                  <a:pt x="5421" y="2997"/>
                </a:lnTo>
                <a:lnTo>
                  <a:pt x="2424" y="3873"/>
                </a:lnTo>
                <a:lnTo>
                  <a:pt x="909" y="4344"/>
                </a:lnTo>
                <a:lnTo>
                  <a:pt x="168" y="4580"/>
                </a:lnTo>
                <a:lnTo>
                  <a:pt x="0" y="4647"/>
                </a:lnTo>
                <a:lnTo>
                  <a:pt x="0" y="4916"/>
                </a:lnTo>
                <a:lnTo>
                  <a:pt x="337" y="4815"/>
                </a:lnTo>
                <a:lnTo>
                  <a:pt x="640" y="4681"/>
                </a:lnTo>
                <a:lnTo>
                  <a:pt x="1246" y="4479"/>
                </a:lnTo>
                <a:lnTo>
                  <a:pt x="3703" y="3704"/>
                </a:lnTo>
                <a:lnTo>
                  <a:pt x="6363" y="2964"/>
                </a:lnTo>
                <a:lnTo>
                  <a:pt x="8989" y="2257"/>
                </a:lnTo>
                <a:lnTo>
                  <a:pt x="11649" y="1583"/>
                </a:lnTo>
                <a:lnTo>
                  <a:pt x="14309" y="943"/>
                </a:lnTo>
                <a:lnTo>
                  <a:pt x="16834" y="337"/>
                </a:lnTo>
                <a:lnTo>
                  <a:pt x="17272" y="270"/>
                </a:lnTo>
                <a:lnTo>
                  <a:pt x="17474" y="236"/>
                </a:lnTo>
                <a:lnTo>
                  <a:pt x="17676" y="270"/>
                </a:lnTo>
                <a:lnTo>
                  <a:pt x="17878" y="304"/>
                </a:lnTo>
                <a:lnTo>
                  <a:pt x="18046" y="405"/>
                </a:lnTo>
                <a:lnTo>
                  <a:pt x="18214" y="539"/>
                </a:lnTo>
                <a:lnTo>
                  <a:pt x="18383" y="708"/>
                </a:lnTo>
                <a:lnTo>
                  <a:pt x="18484" y="876"/>
                </a:lnTo>
                <a:lnTo>
                  <a:pt x="18517" y="1011"/>
                </a:lnTo>
                <a:lnTo>
                  <a:pt x="18618" y="1347"/>
                </a:lnTo>
                <a:lnTo>
                  <a:pt x="18652" y="1650"/>
                </a:lnTo>
                <a:lnTo>
                  <a:pt x="18652" y="1987"/>
                </a:lnTo>
                <a:lnTo>
                  <a:pt x="18652" y="2055"/>
                </a:lnTo>
                <a:lnTo>
                  <a:pt x="18686" y="2088"/>
                </a:lnTo>
                <a:lnTo>
                  <a:pt x="18753" y="2122"/>
                </a:lnTo>
                <a:lnTo>
                  <a:pt x="18854" y="2088"/>
                </a:lnTo>
                <a:lnTo>
                  <a:pt x="18888" y="2055"/>
                </a:lnTo>
                <a:lnTo>
                  <a:pt x="18888" y="1987"/>
                </a:lnTo>
                <a:lnTo>
                  <a:pt x="18888" y="1954"/>
                </a:lnTo>
                <a:lnTo>
                  <a:pt x="18955" y="2358"/>
                </a:lnTo>
                <a:lnTo>
                  <a:pt x="19022" y="2795"/>
                </a:lnTo>
                <a:lnTo>
                  <a:pt x="19258" y="3671"/>
                </a:lnTo>
                <a:lnTo>
                  <a:pt x="19696" y="5388"/>
                </a:lnTo>
                <a:lnTo>
                  <a:pt x="20672" y="9226"/>
                </a:lnTo>
                <a:lnTo>
                  <a:pt x="21110" y="11078"/>
                </a:lnTo>
                <a:lnTo>
                  <a:pt x="21615" y="12929"/>
                </a:lnTo>
                <a:lnTo>
                  <a:pt x="22120" y="14747"/>
                </a:lnTo>
                <a:lnTo>
                  <a:pt x="22423" y="15656"/>
                </a:lnTo>
                <a:lnTo>
                  <a:pt x="22726" y="16565"/>
                </a:lnTo>
                <a:lnTo>
                  <a:pt x="21817" y="16296"/>
                </a:lnTo>
                <a:lnTo>
                  <a:pt x="21817" y="16262"/>
                </a:lnTo>
                <a:lnTo>
                  <a:pt x="21413" y="15084"/>
                </a:lnTo>
                <a:lnTo>
                  <a:pt x="21043" y="13906"/>
                </a:lnTo>
                <a:lnTo>
                  <a:pt x="20740" y="12727"/>
                </a:lnTo>
                <a:lnTo>
                  <a:pt x="20437" y="11549"/>
                </a:lnTo>
                <a:lnTo>
                  <a:pt x="19898" y="9158"/>
                </a:lnTo>
                <a:lnTo>
                  <a:pt x="19393" y="6768"/>
                </a:lnTo>
                <a:lnTo>
                  <a:pt x="19191" y="5691"/>
                </a:lnTo>
                <a:lnTo>
                  <a:pt x="18955" y="4580"/>
                </a:lnTo>
                <a:lnTo>
                  <a:pt x="18820" y="4041"/>
                </a:lnTo>
                <a:lnTo>
                  <a:pt x="18686" y="3502"/>
                </a:lnTo>
                <a:lnTo>
                  <a:pt x="18484" y="2997"/>
                </a:lnTo>
                <a:lnTo>
                  <a:pt x="18282" y="2492"/>
                </a:lnTo>
                <a:lnTo>
                  <a:pt x="18147" y="2189"/>
                </a:lnTo>
                <a:lnTo>
                  <a:pt x="17911" y="1920"/>
                </a:lnTo>
                <a:lnTo>
                  <a:pt x="17676" y="1650"/>
                </a:lnTo>
                <a:lnTo>
                  <a:pt x="17406" y="1448"/>
                </a:lnTo>
                <a:lnTo>
                  <a:pt x="17070" y="1280"/>
                </a:lnTo>
                <a:lnTo>
                  <a:pt x="16767" y="1179"/>
                </a:lnTo>
                <a:lnTo>
                  <a:pt x="16598" y="1145"/>
                </a:lnTo>
                <a:lnTo>
                  <a:pt x="16430" y="1179"/>
                </a:lnTo>
                <a:lnTo>
                  <a:pt x="16262" y="1179"/>
                </a:lnTo>
                <a:lnTo>
                  <a:pt x="16093" y="1246"/>
                </a:lnTo>
                <a:lnTo>
                  <a:pt x="15992" y="1246"/>
                </a:lnTo>
                <a:lnTo>
                  <a:pt x="11885" y="2257"/>
                </a:lnTo>
                <a:lnTo>
                  <a:pt x="7777" y="3300"/>
                </a:lnTo>
                <a:lnTo>
                  <a:pt x="3670" y="4378"/>
                </a:lnTo>
                <a:lnTo>
                  <a:pt x="1818" y="4815"/>
                </a:lnTo>
                <a:lnTo>
                  <a:pt x="909" y="5085"/>
                </a:lnTo>
                <a:lnTo>
                  <a:pt x="0" y="5354"/>
                </a:lnTo>
                <a:lnTo>
                  <a:pt x="0" y="5590"/>
                </a:lnTo>
                <a:lnTo>
                  <a:pt x="673" y="5421"/>
                </a:lnTo>
                <a:lnTo>
                  <a:pt x="1347" y="5253"/>
                </a:lnTo>
                <a:lnTo>
                  <a:pt x="2660" y="4883"/>
                </a:lnTo>
                <a:lnTo>
                  <a:pt x="2761" y="5489"/>
                </a:lnTo>
                <a:lnTo>
                  <a:pt x="2895" y="6061"/>
                </a:lnTo>
                <a:lnTo>
                  <a:pt x="3198" y="7239"/>
                </a:lnTo>
                <a:lnTo>
                  <a:pt x="3905" y="10303"/>
                </a:lnTo>
                <a:lnTo>
                  <a:pt x="4579" y="13098"/>
                </a:lnTo>
                <a:lnTo>
                  <a:pt x="4949" y="14512"/>
                </a:lnTo>
                <a:lnTo>
                  <a:pt x="5387" y="15892"/>
                </a:lnTo>
                <a:lnTo>
                  <a:pt x="5825" y="17239"/>
                </a:lnTo>
                <a:lnTo>
                  <a:pt x="6229" y="18619"/>
                </a:lnTo>
                <a:lnTo>
                  <a:pt x="6565" y="20000"/>
                </a:lnTo>
                <a:lnTo>
                  <a:pt x="6902" y="21414"/>
                </a:lnTo>
                <a:lnTo>
                  <a:pt x="7171" y="22794"/>
                </a:lnTo>
                <a:lnTo>
                  <a:pt x="7474" y="24174"/>
                </a:lnTo>
                <a:lnTo>
                  <a:pt x="7811" y="25555"/>
                </a:lnTo>
                <a:lnTo>
                  <a:pt x="8013" y="26228"/>
                </a:lnTo>
                <a:lnTo>
                  <a:pt x="8215" y="26902"/>
                </a:lnTo>
                <a:lnTo>
                  <a:pt x="6262" y="27339"/>
                </a:lnTo>
                <a:lnTo>
                  <a:pt x="4310" y="27777"/>
                </a:lnTo>
                <a:lnTo>
                  <a:pt x="2963" y="28147"/>
                </a:lnTo>
                <a:lnTo>
                  <a:pt x="1582" y="28518"/>
                </a:lnTo>
                <a:lnTo>
                  <a:pt x="135" y="28989"/>
                </a:lnTo>
                <a:lnTo>
                  <a:pt x="0" y="29023"/>
                </a:lnTo>
                <a:lnTo>
                  <a:pt x="0" y="29258"/>
                </a:lnTo>
                <a:lnTo>
                  <a:pt x="909" y="28955"/>
                </a:lnTo>
                <a:lnTo>
                  <a:pt x="2390" y="28518"/>
                </a:lnTo>
                <a:lnTo>
                  <a:pt x="3872" y="28114"/>
                </a:lnTo>
                <a:lnTo>
                  <a:pt x="4983" y="27878"/>
                </a:lnTo>
                <a:lnTo>
                  <a:pt x="6094" y="27609"/>
                </a:lnTo>
                <a:lnTo>
                  <a:pt x="8316" y="27171"/>
                </a:lnTo>
                <a:lnTo>
                  <a:pt x="8383" y="27205"/>
                </a:lnTo>
                <a:lnTo>
                  <a:pt x="8451" y="27205"/>
                </a:lnTo>
                <a:lnTo>
                  <a:pt x="8518" y="27171"/>
                </a:lnTo>
                <a:lnTo>
                  <a:pt x="8552" y="27104"/>
                </a:lnTo>
                <a:lnTo>
                  <a:pt x="9764" y="26834"/>
                </a:lnTo>
                <a:lnTo>
                  <a:pt x="9865" y="27272"/>
                </a:lnTo>
                <a:lnTo>
                  <a:pt x="8383" y="27642"/>
                </a:lnTo>
                <a:lnTo>
                  <a:pt x="6936" y="28046"/>
                </a:lnTo>
                <a:lnTo>
                  <a:pt x="4006" y="28888"/>
                </a:lnTo>
                <a:lnTo>
                  <a:pt x="1178" y="29696"/>
                </a:lnTo>
                <a:lnTo>
                  <a:pt x="0" y="30033"/>
                </a:lnTo>
                <a:lnTo>
                  <a:pt x="0" y="30268"/>
                </a:lnTo>
                <a:lnTo>
                  <a:pt x="3299" y="29359"/>
                </a:lnTo>
                <a:lnTo>
                  <a:pt x="6633" y="28450"/>
                </a:lnTo>
                <a:lnTo>
                  <a:pt x="8282" y="27979"/>
                </a:lnTo>
                <a:lnTo>
                  <a:pt x="9898" y="27474"/>
                </a:lnTo>
                <a:lnTo>
                  <a:pt x="10504" y="29864"/>
                </a:lnTo>
                <a:lnTo>
                  <a:pt x="10572" y="29932"/>
                </a:lnTo>
                <a:lnTo>
                  <a:pt x="10572" y="30134"/>
                </a:lnTo>
                <a:lnTo>
                  <a:pt x="10740" y="29932"/>
                </a:lnTo>
                <a:lnTo>
                  <a:pt x="10807" y="29898"/>
                </a:lnTo>
                <a:lnTo>
                  <a:pt x="10807" y="29797"/>
                </a:lnTo>
                <a:lnTo>
                  <a:pt x="10942" y="29460"/>
                </a:lnTo>
                <a:lnTo>
                  <a:pt x="11077" y="29124"/>
                </a:lnTo>
                <a:lnTo>
                  <a:pt x="11380" y="29326"/>
                </a:lnTo>
                <a:lnTo>
                  <a:pt x="11716" y="29494"/>
                </a:lnTo>
                <a:lnTo>
                  <a:pt x="11750" y="29528"/>
                </a:lnTo>
                <a:lnTo>
                  <a:pt x="11885" y="29528"/>
                </a:lnTo>
                <a:lnTo>
                  <a:pt x="11952" y="29460"/>
                </a:lnTo>
                <a:lnTo>
                  <a:pt x="11952" y="29393"/>
                </a:lnTo>
                <a:lnTo>
                  <a:pt x="11918" y="29359"/>
                </a:lnTo>
                <a:lnTo>
                  <a:pt x="11615" y="28821"/>
                </a:lnTo>
                <a:lnTo>
                  <a:pt x="11380" y="28282"/>
                </a:lnTo>
                <a:lnTo>
                  <a:pt x="11178" y="27710"/>
                </a:lnTo>
                <a:lnTo>
                  <a:pt x="11009" y="27137"/>
                </a:lnTo>
                <a:lnTo>
                  <a:pt x="12289" y="26767"/>
                </a:lnTo>
                <a:lnTo>
                  <a:pt x="13568" y="26363"/>
                </a:lnTo>
                <a:lnTo>
                  <a:pt x="14848" y="25992"/>
                </a:lnTo>
                <a:lnTo>
                  <a:pt x="16127" y="25622"/>
                </a:lnTo>
                <a:lnTo>
                  <a:pt x="17373" y="25285"/>
                </a:lnTo>
                <a:lnTo>
                  <a:pt x="18652" y="24982"/>
                </a:lnTo>
                <a:lnTo>
                  <a:pt x="19325" y="24848"/>
                </a:lnTo>
                <a:lnTo>
                  <a:pt x="19999" y="24747"/>
                </a:lnTo>
                <a:lnTo>
                  <a:pt x="20672" y="24612"/>
                </a:lnTo>
                <a:lnTo>
                  <a:pt x="21346" y="24444"/>
                </a:lnTo>
                <a:lnTo>
                  <a:pt x="22255" y="24208"/>
                </a:lnTo>
                <a:lnTo>
                  <a:pt x="22726" y="24073"/>
                </a:lnTo>
                <a:lnTo>
                  <a:pt x="23197" y="23905"/>
                </a:lnTo>
                <a:lnTo>
                  <a:pt x="23635" y="23669"/>
                </a:lnTo>
                <a:lnTo>
                  <a:pt x="23803" y="23568"/>
                </a:lnTo>
                <a:lnTo>
                  <a:pt x="24005" y="23400"/>
                </a:lnTo>
                <a:lnTo>
                  <a:pt x="24174" y="23232"/>
                </a:lnTo>
                <a:lnTo>
                  <a:pt x="24308" y="23063"/>
                </a:lnTo>
                <a:lnTo>
                  <a:pt x="24409" y="22861"/>
                </a:lnTo>
                <a:lnTo>
                  <a:pt x="24510" y="22626"/>
                </a:lnTo>
                <a:lnTo>
                  <a:pt x="24578" y="22390"/>
                </a:lnTo>
                <a:lnTo>
                  <a:pt x="24578" y="22154"/>
                </a:lnTo>
                <a:lnTo>
                  <a:pt x="24544" y="21885"/>
                </a:lnTo>
                <a:lnTo>
                  <a:pt x="24477" y="21616"/>
                </a:lnTo>
                <a:lnTo>
                  <a:pt x="24342" y="21111"/>
                </a:lnTo>
                <a:lnTo>
                  <a:pt x="24174" y="20639"/>
                </a:lnTo>
                <a:lnTo>
                  <a:pt x="24005" y="20101"/>
                </a:lnTo>
                <a:lnTo>
                  <a:pt x="23803" y="19562"/>
                </a:lnTo>
                <a:lnTo>
                  <a:pt x="23366" y="18485"/>
                </a:lnTo>
                <a:lnTo>
                  <a:pt x="23399" y="18384"/>
                </a:lnTo>
                <a:lnTo>
                  <a:pt x="23938" y="18518"/>
                </a:lnTo>
                <a:lnTo>
                  <a:pt x="24477" y="18619"/>
                </a:lnTo>
                <a:lnTo>
                  <a:pt x="24510" y="18889"/>
                </a:lnTo>
                <a:lnTo>
                  <a:pt x="24544" y="19158"/>
                </a:lnTo>
                <a:lnTo>
                  <a:pt x="24578" y="19629"/>
                </a:lnTo>
                <a:lnTo>
                  <a:pt x="24645" y="20101"/>
                </a:lnTo>
                <a:lnTo>
                  <a:pt x="24746" y="20538"/>
                </a:lnTo>
                <a:lnTo>
                  <a:pt x="24847" y="20976"/>
                </a:lnTo>
                <a:lnTo>
                  <a:pt x="25015" y="21313"/>
                </a:lnTo>
                <a:lnTo>
                  <a:pt x="25217" y="21582"/>
                </a:lnTo>
                <a:lnTo>
                  <a:pt x="25453" y="21818"/>
                </a:lnTo>
                <a:lnTo>
                  <a:pt x="25722" y="22020"/>
                </a:lnTo>
                <a:lnTo>
                  <a:pt x="26025" y="22222"/>
                </a:lnTo>
                <a:lnTo>
                  <a:pt x="26328" y="22390"/>
                </a:lnTo>
                <a:lnTo>
                  <a:pt x="26934" y="22659"/>
                </a:lnTo>
                <a:lnTo>
                  <a:pt x="27338" y="22794"/>
                </a:lnTo>
                <a:lnTo>
                  <a:pt x="27742" y="22895"/>
                </a:lnTo>
                <a:lnTo>
                  <a:pt x="28113" y="22929"/>
                </a:lnTo>
                <a:lnTo>
                  <a:pt x="28449" y="22929"/>
                </a:lnTo>
                <a:lnTo>
                  <a:pt x="28820" y="22861"/>
                </a:lnTo>
                <a:lnTo>
                  <a:pt x="29157" y="22727"/>
                </a:lnTo>
                <a:lnTo>
                  <a:pt x="29493" y="22525"/>
                </a:lnTo>
                <a:lnTo>
                  <a:pt x="29796" y="22255"/>
                </a:lnTo>
                <a:lnTo>
                  <a:pt x="30066" y="22020"/>
                </a:lnTo>
                <a:lnTo>
                  <a:pt x="30335" y="21750"/>
                </a:lnTo>
                <a:lnTo>
                  <a:pt x="30537" y="21447"/>
                </a:lnTo>
                <a:lnTo>
                  <a:pt x="30773" y="21144"/>
                </a:lnTo>
                <a:lnTo>
                  <a:pt x="30773" y="21178"/>
                </a:lnTo>
                <a:lnTo>
                  <a:pt x="30806" y="21313"/>
                </a:lnTo>
                <a:lnTo>
                  <a:pt x="30907" y="21481"/>
                </a:lnTo>
                <a:lnTo>
                  <a:pt x="31008" y="21616"/>
                </a:lnTo>
                <a:lnTo>
                  <a:pt x="31143" y="21717"/>
                </a:lnTo>
                <a:lnTo>
                  <a:pt x="31278" y="21818"/>
                </a:lnTo>
                <a:lnTo>
                  <a:pt x="31446" y="21885"/>
                </a:lnTo>
                <a:lnTo>
                  <a:pt x="31648" y="21919"/>
                </a:lnTo>
                <a:lnTo>
                  <a:pt x="31816" y="21952"/>
                </a:lnTo>
                <a:lnTo>
                  <a:pt x="32018" y="21986"/>
                </a:lnTo>
                <a:lnTo>
                  <a:pt x="32187" y="21952"/>
                </a:lnTo>
                <a:lnTo>
                  <a:pt x="32389" y="21919"/>
                </a:lnTo>
                <a:lnTo>
                  <a:pt x="32523" y="21885"/>
                </a:lnTo>
                <a:lnTo>
                  <a:pt x="32692" y="21784"/>
                </a:lnTo>
                <a:lnTo>
                  <a:pt x="32826" y="21683"/>
                </a:lnTo>
                <a:lnTo>
                  <a:pt x="32927" y="21548"/>
                </a:lnTo>
                <a:lnTo>
                  <a:pt x="33028" y="21414"/>
                </a:lnTo>
                <a:lnTo>
                  <a:pt x="33028" y="21346"/>
                </a:lnTo>
                <a:lnTo>
                  <a:pt x="32995" y="21346"/>
                </a:lnTo>
                <a:lnTo>
                  <a:pt x="33028" y="21279"/>
                </a:lnTo>
                <a:lnTo>
                  <a:pt x="32995" y="21212"/>
                </a:lnTo>
                <a:lnTo>
                  <a:pt x="32826" y="21010"/>
                </a:lnTo>
                <a:lnTo>
                  <a:pt x="32624" y="20841"/>
                </a:lnTo>
                <a:lnTo>
                  <a:pt x="32220" y="20471"/>
                </a:lnTo>
                <a:lnTo>
                  <a:pt x="31850" y="20101"/>
                </a:lnTo>
                <a:lnTo>
                  <a:pt x="31648" y="19932"/>
                </a:lnTo>
                <a:lnTo>
                  <a:pt x="31412" y="19831"/>
                </a:lnTo>
                <a:lnTo>
                  <a:pt x="31513" y="19562"/>
                </a:lnTo>
                <a:lnTo>
                  <a:pt x="31682" y="19629"/>
                </a:lnTo>
                <a:lnTo>
                  <a:pt x="31816" y="19629"/>
                </a:lnTo>
                <a:lnTo>
                  <a:pt x="31985" y="19596"/>
                </a:lnTo>
                <a:lnTo>
                  <a:pt x="32119" y="19495"/>
                </a:lnTo>
                <a:lnTo>
                  <a:pt x="32187" y="19394"/>
                </a:lnTo>
                <a:lnTo>
                  <a:pt x="32220" y="19293"/>
                </a:lnTo>
                <a:lnTo>
                  <a:pt x="32254" y="19023"/>
                </a:lnTo>
                <a:lnTo>
                  <a:pt x="32355" y="18485"/>
                </a:lnTo>
                <a:lnTo>
                  <a:pt x="32321" y="18451"/>
                </a:lnTo>
                <a:lnTo>
                  <a:pt x="32355" y="18384"/>
                </a:lnTo>
                <a:lnTo>
                  <a:pt x="32288" y="18316"/>
                </a:lnTo>
                <a:lnTo>
                  <a:pt x="31850" y="18047"/>
                </a:lnTo>
                <a:lnTo>
                  <a:pt x="31412" y="17811"/>
                </a:lnTo>
                <a:lnTo>
                  <a:pt x="30941" y="17643"/>
                </a:lnTo>
                <a:lnTo>
                  <a:pt x="30470" y="17474"/>
                </a:lnTo>
                <a:lnTo>
                  <a:pt x="29965" y="17373"/>
                </a:lnTo>
                <a:lnTo>
                  <a:pt x="29493" y="17272"/>
                </a:lnTo>
                <a:lnTo>
                  <a:pt x="28988" y="17205"/>
                </a:lnTo>
                <a:lnTo>
                  <a:pt x="28483" y="17171"/>
                </a:lnTo>
                <a:lnTo>
                  <a:pt x="27473" y="17138"/>
                </a:lnTo>
                <a:lnTo>
                  <a:pt x="26463" y="17104"/>
                </a:lnTo>
                <a:lnTo>
                  <a:pt x="25453" y="17037"/>
                </a:lnTo>
                <a:lnTo>
                  <a:pt x="24477" y="16969"/>
                </a:lnTo>
                <a:lnTo>
                  <a:pt x="23736" y="16835"/>
                </a:lnTo>
                <a:lnTo>
                  <a:pt x="23029" y="16666"/>
                </a:lnTo>
                <a:lnTo>
                  <a:pt x="22490" y="14848"/>
                </a:lnTo>
                <a:lnTo>
                  <a:pt x="21952" y="13064"/>
                </a:lnTo>
                <a:lnTo>
                  <a:pt x="21447" y="11246"/>
                </a:lnTo>
                <a:lnTo>
                  <a:pt x="20975" y="9428"/>
                </a:lnTo>
                <a:lnTo>
                  <a:pt x="20032" y="5590"/>
                </a:lnTo>
                <a:lnTo>
                  <a:pt x="19797" y="4613"/>
                </a:lnTo>
                <a:lnTo>
                  <a:pt x="19561" y="3603"/>
                </a:lnTo>
                <a:lnTo>
                  <a:pt x="19325" y="2627"/>
                </a:lnTo>
                <a:lnTo>
                  <a:pt x="19157" y="2122"/>
                </a:lnTo>
                <a:lnTo>
                  <a:pt x="18989" y="1684"/>
                </a:lnTo>
                <a:lnTo>
                  <a:pt x="18921" y="1650"/>
                </a:lnTo>
                <a:lnTo>
                  <a:pt x="18888" y="1650"/>
                </a:lnTo>
                <a:lnTo>
                  <a:pt x="18854" y="1314"/>
                </a:lnTo>
                <a:lnTo>
                  <a:pt x="18753" y="977"/>
                </a:lnTo>
                <a:lnTo>
                  <a:pt x="18618" y="674"/>
                </a:lnTo>
                <a:lnTo>
                  <a:pt x="18416" y="405"/>
                </a:lnTo>
                <a:lnTo>
                  <a:pt x="18181" y="203"/>
                </a:lnTo>
                <a:lnTo>
                  <a:pt x="18046" y="135"/>
                </a:lnTo>
                <a:lnTo>
                  <a:pt x="17911" y="68"/>
                </a:lnTo>
                <a:lnTo>
                  <a:pt x="1774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4"/>
          <p:cNvSpPr/>
          <p:nvPr/>
        </p:nvSpPr>
        <p:spPr>
          <a:xfrm>
            <a:off x="3413856" y="4281646"/>
            <a:ext cx="28850" cy="25942"/>
          </a:xfrm>
          <a:custGeom>
            <a:avLst/>
            <a:gdLst/>
            <a:ahLst/>
            <a:cxnLst/>
            <a:rect l="l" t="t" r="r" b="b"/>
            <a:pathLst>
              <a:path w="507" h="607" extrusionOk="0">
                <a:moveTo>
                  <a:pt x="270" y="1"/>
                </a:moveTo>
                <a:lnTo>
                  <a:pt x="203" y="34"/>
                </a:lnTo>
                <a:lnTo>
                  <a:pt x="136" y="68"/>
                </a:lnTo>
                <a:lnTo>
                  <a:pt x="35" y="203"/>
                </a:lnTo>
                <a:lnTo>
                  <a:pt x="1" y="337"/>
                </a:lnTo>
                <a:lnTo>
                  <a:pt x="1" y="438"/>
                </a:lnTo>
                <a:lnTo>
                  <a:pt x="35" y="506"/>
                </a:lnTo>
                <a:lnTo>
                  <a:pt x="136" y="573"/>
                </a:lnTo>
                <a:lnTo>
                  <a:pt x="270" y="607"/>
                </a:lnTo>
                <a:lnTo>
                  <a:pt x="338" y="607"/>
                </a:lnTo>
                <a:lnTo>
                  <a:pt x="405" y="573"/>
                </a:lnTo>
                <a:lnTo>
                  <a:pt x="506" y="438"/>
                </a:lnTo>
                <a:lnTo>
                  <a:pt x="506" y="371"/>
                </a:lnTo>
                <a:lnTo>
                  <a:pt x="506" y="337"/>
                </a:lnTo>
                <a:lnTo>
                  <a:pt x="472" y="304"/>
                </a:lnTo>
                <a:lnTo>
                  <a:pt x="439" y="304"/>
                </a:lnTo>
                <a:lnTo>
                  <a:pt x="136" y="371"/>
                </a:lnTo>
                <a:lnTo>
                  <a:pt x="136" y="270"/>
                </a:lnTo>
                <a:lnTo>
                  <a:pt x="203" y="169"/>
                </a:lnTo>
                <a:lnTo>
                  <a:pt x="237" y="102"/>
                </a:lnTo>
                <a:lnTo>
                  <a:pt x="27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4"/>
          <p:cNvSpPr/>
          <p:nvPr/>
        </p:nvSpPr>
        <p:spPr>
          <a:xfrm>
            <a:off x="2900425" y="4380926"/>
            <a:ext cx="132298" cy="95005"/>
          </a:xfrm>
          <a:custGeom>
            <a:avLst/>
            <a:gdLst/>
            <a:ahLst/>
            <a:cxnLst/>
            <a:rect l="l" t="t" r="r" b="b"/>
            <a:pathLst>
              <a:path w="2325" h="2223" extrusionOk="0">
                <a:moveTo>
                  <a:pt x="1920" y="203"/>
                </a:moveTo>
                <a:lnTo>
                  <a:pt x="1954" y="573"/>
                </a:lnTo>
                <a:lnTo>
                  <a:pt x="2021" y="943"/>
                </a:lnTo>
                <a:lnTo>
                  <a:pt x="2055" y="1381"/>
                </a:lnTo>
                <a:lnTo>
                  <a:pt x="2156" y="1852"/>
                </a:lnTo>
                <a:lnTo>
                  <a:pt x="1752" y="1852"/>
                </a:lnTo>
                <a:lnTo>
                  <a:pt x="1381" y="1920"/>
                </a:lnTo>
                <a:lnTo>
                  <a:pt x="944" y="1987"/>
                </a:lnTo>
                <a:lnTo>
                  <a:pt x="708" y="2021"/>
                </a:lnTo>
                <a:lnTo>
                  <a:pt x="472" y="2122"/>
                </a:lnTo>
                <a:lnTo>
                  <a:pt x="371" y="1650"/>
                </a:lnTo>
                <a:lnTo>
                  <a:pt x="270" y="1179"/>
                </a:lnTo>
                <a:lnTo>
                  <a:pt x="203" y="809"/>
                </a:lnTo>
                <a:lnTo>
                  <a:pt x="102" y="438"/>
                </a:lnTo>
                <a:lnTo>
                  <a:pt x="1011" y="337"/>
                </a:lnTo>
                <a:lnTo>
                  <a:pt x="1920" y="203"/>
                </a:lnTo>
                <a:close/>
                <a:moveTo>
                  <a:pt x="1886" y="1"/>
                </a:moveTo>
                <a:lnTo>
                  <a:pt x="977" y="135"/>
                </a:lnTo>
                <a:lnTo>
                  <a:pt x="68" y="270"/>
                </a:lnTo>
                <a:lnTo>
                  <a:pt x="1" y="337"/>
                </a:lnTo>
                <a:lnTo>
                  <a:pt x="1" y="371"/>
                </a:lnTo>
                <a:lnTo>
                  <a:pt x="1" y="607"/>
                </a:lnTo>
                <a:lnTo>
                  <a:pt x="35" y="809"/>
                </a:lnTo>
                <a:lnTo>
                  <a:pt x="102" y="1213"/>
                </a:lnTo>
                <a:lnTo>
                  <a:pt x="203" y="1718"/>
                </a:lnTo>
                <a:lnTo>
                  <a:pt x="270" y="1953"/>
                </a:lnTo>
                <a:lnTo>
                  <a:pt x="338" y="2189"/>
                </a:lnTo>
                <a:lnTo>
                  <a:pt x="405" y="2223"/>
                </a:lnTo>
                <a:lnTo>
                  <a:pt x="674" y="2223"/>
                </a:lnTo>
                <a:lnTo>
                  <a:pt x="876" y="2189"/>
                </a:lnTo>
                <a:lnTo>
                  <a:pt x="1280" y="2122"/>
                </a:lnTo>
                <a:lnTo>
                  <a:pt x="1752" y="2088"/>
                </a:lnTo>
                <a:lnTo>
                  <a:pt x="1987" y="2054"/>
                </a:lnTo>
                <a:lnTo>
                  <a:pt x="2189" y="1987"/>
                </a:lnTo>
                <a:lnTo>
                  <a:pt x="2290" y="1987"/>
                </a:lnTo>
                <a:lnTo>
                  <a:pt x="2290" y="1953"/>
                </a:lnTo>
                <a:lnTo>
                  <a:pt x="2324" y="1718"/>
                </a:lnTo>
                <a:lnTo>
                  <a:pt x="2290" y="1516"/>
                </a:lnTo>
                <a:lnTo>
                  <a:pt x="2223" y="1078"/>
                </a:lnTo>
                <a:lnTo>
                  <a:pt x="2122" y="539"/>
                </a:lnTo>
                <a:lnTo>
                  <a:pt x="2088" y="304"/>
                </a:lnTo>
                <a:lnTo>
                  <a:pt x="1987" y="68"/>
                </a:lnTo>
                <a:lnTo>
                  <a:pt x="1954" y="34"/>
                </a:lnTo>
                <a:lnTo>
                  <a:pt x="18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4"/>
          <p:cNvSpPr/>
          <p:nvPr/>
        </p:nvSpPr>
        <p:spPr>
          <a:xfrm>
            <a:off x="-37625" y="2935466"/>
            <a:ext cx="265670" cy="70560"/>
          </a:xfrm>
          <a:custGeom>
            <a:avLst/>
            <a:gdLst/>
            <a:ahLst/>
            <a:cxnLst/>
            <a:rect l="l" t="t" r="r" b="b"/>
            <a:pathLst>
              <a:path w="5421" h="1651" extrusionOk="0">
                <a:moveTo>
                  <a:pt x="5387" y="0"/>
                </a:moveTo>
                <a:lnTo>
                  <a:pt x="4848" y="68"/>
                </a:lnTo>
                <a:lnTo>
                  <a:pt x="4310" y="135"/>
                </a:lnTo>
                <a:lnTo>
                  <a:pt x="3804" y="270"/>
                </a:lnTo>
                <a:lnTo>
                  <a:pt x="3266" y="404"/>
                </a:lnTo>
                <a:lnTo>
                  <a:pt x="2222" y="707"/>
                </a:lnTo>
                <a:lnTo>
                  <a:pt x="1212" y="1010"/>
                </a:lnTo>
                <a:lnTo>
                  <a:pt x="0" y="1381"/>
                </a:lnTo>
                <a:lnTo>
                  <a:pt x="0" y="1650"/>
                </a:lnTo>
                <a:lnTo>
                  <a:pt x="1044" y="1313"/>
                </a:lnTo>
                <a:lnTo>
                  <a:pt x="3198" y="640"/>
                </a:lnTo>
                <a:lnTo>
                  <a:pt x="5387" y="34"/>
                </a:lnTo>
                <a:lnTo>
                  <a:pt x="54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4"/>
          <p:cNvSpPr/>
          <p:nvPr/>
        </p:nvSpPr>
        <p:spPr>
          <a:xfrm>
            <a:off x="8689970" y="1909424"/>
            <a:ext cx="17298" cy="12992"/>
          </a:xfrm>
          <a:custGeom>
            <a:avLst/>
            <a:gdLst/>
            <a:ahLst/>
            <a:cxnLst/>
            <a:rect l="l" t="t" r="r" b="b"/>
            <a:pathLst>
              <a:path w="304" h="304" extrusionOk="0">
                <a:moveTo>
                  <a:pt x="68" y="0"/>
                </a:moveTo>
                <a:lnTo>
                  <a:pt x="1" y="101"/>
                </a:lnTo>
                <a:lnTo>
                  <a:pt x="1" y="202"/>
                </a:lnTo>
                <a:lnTo>
                  <a:pt x="34" y="236"/>
                </a:lnTo>
                <a:lnTo>
                  <a:pt x="68" y="270"/>
                </a:lnTo>
                <a:lnTo>
                  <a:pt x="169" y="303"/>
                </a:lnTo>
                <a:lnTo>
                  <a:pt x="236" y="270"/>
                </a:lnTo>
                <a:lnTo>
                  <a:pt x="304" y="236"/>
                </a:lnTo>
                <a:lnTo>
                  <a:pt x="304" y="135"/>
                </a:lnTo>
                <a:lnTo>
                  <a:pt x="304" y="68"/>
                </a:lnTo>
                <a:lnTo>
                  <a:pt x="23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4"/>
          <p:cNvSpPr/>
          <p:nvPr/>
        </p:nvSpPr>
        <p:spPr>
          <a:xfrm>
            <a:off x="7163697" y="3615628"/>
            <a:ext cx="2017421" cy="100775"/>
          </a:xfrm>
          <a:custGeom>
            <a:avLst/>
            <a:gdLst/>
            <a:ahLst/>
            <a:cxnLst/>
            <a:rect l="l" t="t" r="r" b="b"/>
            <a:pathLst>
              <a:path w="35454" h="2358" extrusionOk="0">
                <a:moveTo>
                  <a:pt x="641" y="1"/>
                </a:moveTo>
                <a:lnTo>
                  <a:pt x="68" y="34"/>
                </a:lnTo>
                <a:lnTo>
                  <a:pt x="35" y="34"/>
                </a:lnTo>
                <a:lnTo>
                  <a:pt x="1" y="68"/>
                </a:lnTo>
                <a:lnTo>
                  <a:pt x="1" y="135"/>
                </a:lnTo>
                <a:lnTo>
                  <a:pt x="35" y="135"/>
                </a:lnTo>
                <a:lnTo>
                  <a:pt x="573" y="236"/>
                </a:lnTo>
                <a:lnTo>
                  <a:pt x="1112" y="304"/>
                </a:lnTo>
                <a:lnTo>
                  <a:pt x="2189" y="405"/>
                </a:lnTo>
                <a:lnTo>
                  <a:pt x="4344" y="506"/>
                </a:lnTo>
                <a:lnTo>
                  <a:pt x="8856" y="842"/>
                </a:lnTo>
                <a:lnTo>
                  <a:pt x="18114" y="1448"/>
                </a:lnTo>
                <a:lnTo>
                  <a:pt x="22457" y="1718"/>
                </a:lnTo>
                <a:lnTo>
                  <a:pt x="26801" y="1987"/>
                </a:lnTo>
                <a:lnTo>
                  <a:pt x="31110" y="2189"/>
                </a:lnTo>
                <a:lnTo>
                  <a:pt x="35453" y="2357"/>
                </a:lnTo>
                <a:lnTo>
                  <a:pt x="35453" y="2021"/>
                </a:lnTo>
                <a:lnTo>
                  <a:pt x="31177" y="1819"/>
                </a:lnTo>
                <a:lnTo>
                  <a:pt x="26935" y="1617"/>
                </a:lnTo>
                <a:lnTo>
                  <a:pt x="22659" y="1415"/>
                </a:lnTo>
                <a:lnTo>
                  <a:pt x="18384" y="1179"/>
                </a:lnTo>
                <a:lnTo>
                  <a:pt x="9394" y="607"/>
                </a:lnTo>
                <a:lnTo>
                  <a:pt x="4849" y="270"/>
                </a:lnTo>
                <a:lnTo>
                  <a:pt x="3671" y="169"/>
                </a:lnTo>
                <a:lnTo>
                  <a:pt x="2459" y="68"/>
                </a:lnTo>
                <a:lnTo>
                  <a:pt x="12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4"/>
          <p:cNvSpPr/>
          <p:nvPr/>
        </p:nvSpPr>
        <p:spPr>
          <a:xfrm>
            <a:off x="7154137" y="3471731"/>
            <a:ext cx="2026981" cy="109408"/>
          </a:xfrm>
          <a:custGeom>
            <a:avLst/>
            <a:gdLst/>
            <a:ahLst/>
            <a:cxnLst/>
            <a:rect l="l" t="t" r="r" b="b"/>
            <a:pathLst>
              <a:path w="35622" h="2560" extrusionOk="0">
                <a:moveTo>
                  <a:pt x="7677" y="506"/>
                </a:moveTo>
                <a:lnTo>
                  <a:pt x="8081" y="539"/>
                </a:lnTo>
                <a:lnTo>
                  <a:pt x="8485" y="607"/>
                </a:lnTo>
                <a:lnTo>
                  <a:pt x="9428" y="674"/>
                </a:lnTo>
                <a:lnTo>
                  <a:pt x="10101" y="775"/>
                </a:lnTo>
                <a:lnTo>
                  <a:pt x="10404" y="809"/>
                </a:lnTo>
                <a:lnTo>
                  <a:pt x="10606" y="876"/>
                </a:lnTo>
                <a:lnTo>
                  <a:pt x="9259" y="809"/>
                </a:lnTo>
                <a:lnTo>
                  <a:pt x="6869" y="674"/>
                </a:lnTo>
                <a:lnTo>
                  <a:pt x="7071" y="573"/>
                </a:lnTo>
                <a:lnTo>
                  <a:pt x="7273" y="539"/>
                </a:lnTo>
                <a:lnTo>
                  <a:pt x="7475" y="506"/>
                </a:lnTo>
                <a:close/>
                <a:moveTo>
                  <a:pt x="2021" y="1"/>
                </a:moveTo>
                <a:lnTo>
                  <a:pt x="1953" y="34"/>
                </a:lnTo>
                <a:lnTo>
                  <a:pt x="1920" y="68"/>
                </a:lnTo>
                <a:lnTo>
                  <a:pt x="1920" y="102"/>
                </a:lnTo>
                <a:lnTo>
                  <a:pt x="1920" y="236"/>
                </a:lnTo>
                <a:lnTo>
                  <a:pt x="1920" y="371"/>
                </a:lnTo>
                <a:lnTo>
                  <a:pt x="2021" y="337"/>
                </a:lnTo>
                <a:lnTo>
                  <a:pt x="2054" y="304"/>
                </a:lnTo>
                <a:lnTo>
                  <a:pt x="2054" y="236"/>
                </a:lnTo>
                <a:lnTo>
                  <a:pt x="2593" y="304"/>
                </a:lnTo>
                <a:lnTo>
                  <a:pt x="3165" y="438"/>
                </a:lnTo>
                <a:lnTo>
                  <a:pt x="3502" y="472"/>
                </a:lnTo>
                <a:lnTo>
                  <a:pt x="2391" y="405"/>
                </a:lnTo>
                <a:lnTo>
                  <a:pt x="1381" y="371"/>
                </a:lnTo>
                <a:lnTo>
                  <a:pt x="1078" y="337"/>
                </a:lnTo>
                <a:lnTo>
                  <a:pt x="607" y="304"/>
                </a:lnTo>
                <a:lnTo>
                  <a:pt x="405" y="270"/>
                </a:lnTo>
                <a:lnTo>
                  <a:pt x="203" y="236"/>
                </a:lnTo>
                <a:lnTo>
                  <a:pt x="102" y="169"/>
                </a:lnTo>
                <a:lnTo>
                  <a:pt x="102" y="102"/>
                </a:lnTo>
                <a:lnTo>
                  <a:pt x="135" y="68"/>
                </a:lnTo>
                <a:lnTo>
                  <a:pt x="102" y="34"/>
                </a:lnTo>
                <a:lnTo>
                  <a:pt x="34" y="135"/>
                </a:lnTo>
                <a:lnTo>
                  <a:pt x="0" y="203"/>
                </a:lnTo>
                <a:lnTo>
                  <a:pt x="0" y="236"/>
                </a:lnTo>
                <a:lnTo>
                  <a:pt x="68" y="304"/>
                </a:lnTo>
                <a:lnTo>
                  <a:pt x="270" y="405"/>
                </a:lnTo>
                <a:lnTo>
                  <a:pt x="539" y="472"/>
                </a:lnTo>
                <a:lnTo>
                  <a:pt x="1112" y="539"/>
                </a:lnTo>
                <a:lnTo>
                  <a:pt x="1381" y="573"/>
                </a:lnTo>
                <a:lnTo>
                  <a:pt x="6330" y="876"/>
                </a:lnTo>
                <a:lnTo>
                  <a:pt x="16464" y="1482"/>
                </a:lnTo>
                <a:lnTo>
                  <a:pt x="26026" y="2021"/>
                </a:lnTo>
                <a:lnTo>
                  <a:pt x="35621" y="2559"/>
                </a:lnTo>
                <a:lnTo>
                  <a:pt x="35621" y="2290"/>
                </a:lnTo>
                <a:lnTo>
                  <a:pt x="18316" y="1314"/>
                </a:lnTo>
                <a:lnTo>
                  <a:pt x="10976" y="910"/>
                </a:lnTo>
                <a:lnTo>
                  <a:pt x="10943" y="809"/>
                </a:lnTo>
                <a:lnTo>
                  <a:pt x="10909" y="741"/>
                </a:lnTo>
                <a:lnTo>
                  <a:pt x="10741" y="640"/>
                </a:lnTo>
                <a:lnTo>
                  <a:pt x="10539" y="573"/>
                </a:lnTo>
                <a:lnTo>
                  <a:pt x="10337" y="539"/>
                </a:lnTo>
                <a:lnTo>
                  <a:pt x="9865" y="506"/>
                </a:lnTo>
                <a:lnTo>
                  <a:pt x="9529" y="506"/>
                </a:lnTo>
                <a:lnTo>
                  <a:pt x="7710" y="304"/>
                </a:lnTo>
                <a:lnTo>
                  <a:pt x="7374" y="270"/>
                </a:lnTo>
                <a:lnTo>
                  <a:pt x="7172" y="270"/>
                </a:lnTo>
                <a:lnTo>
                  <a:pt x="7104" y="337"/>
                </a:lnTo>
                <a:lnTo>
                  <a:pt x="7003" y="405"/>
                </a:lnTo>
                <a:lnTo>
                  <a:pt x="6835" y="640"/>
                </a:lnTo>
                <a:lnTo>
                  <a:pt x="6835" y="674"/>
                </a:lnTo>
                <a:lnTo>
                  <a:pt x="5522" y="573"/>
                </a:lnTo>
                <a:lnTo>
                  <a:pt x="5488" y="506"/>
                </a:lnTo>
                <a:lnTo>
                  <a:pt x="5455" y="438"/>
                </a:lnTo>
                <a:lnTo>
                  <a:pt x="5421" y="438"/>
                </a:lnTo>
                <a:lnTo>
                  <a:pt x="4546" y="371"/>
                </a:lnTo>
                <a:lnTo>
                  <a:pt x="3704" y="270"/>
                </a:lnTo>
                <a:lnTo>
                  <a:pt x="2862" y="135"/>
                </a:lnTo>
                <a:lnTo>
                  <a:pt x="202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4"/>
          <p:cNvSpPr/>
          <p:nvPr/>
        </p:nvSpPr>
        <p:spPr>
          <a:xfrm>
            <a:off x="8215482" y="3591182"/>
            <a:ext cx="26858" cy="20172"/>
          </a:xfrm>
          <a:custGeom>
            <a:avLst/>
            <a:gdLst/>
            <a:ahLst/>
            <a:cxnLst/>
            <a:rect l="l" t="t" r="r" b="b"/>
            <a:pathLst>
              <a:path w="472" h="472" extrusionOk="0">
                <a:moveTo>
                  <a:pt x="102" y="0"/>
                </a:moveTo>
                <a:lnTo>
                  <a:pt x="68" y="68"/>
                </a:lnTo>
                <a:lnTo>
                  <a:pt x="1" y="101"/>
                </a:lnTo>
                <a:lnTo>
                  <a:pt x="1" y="169"/>
                </a:lnTo>
                <a:lnTo>
                  <a:pt x="1" y="303"/>
                </a:lnTo>
                <a:lnTo>
                  <a:pt x="34" y="371"/>
                </a:lnTo>
                <a:lnTo>
                  <a:pt x="68" y="371"/>
                </a:lnTo>
                <a:lnTo>
                  <a:pt x="102" y="438"/>
                </a:lnTo>
                <a:lnTo>
                  <a:pt x="203" y="438"/>
                </a:lnTo>
                <a:lnTo>
                  <a:pt x="270" y="472"/>
                </a:lnTo>
                <a:lnTo>
                  <a:pt x="337" y="438"/>
                </a:lnTo>
                <a:lnTo>
                  <a:pt x="405" y="404"/>
                </a:lnTo>
                <a:lnTo>
                  <a:pt x="438" y="337"/>
                </a:lnTo>
                <a:lnTo>
                  <a:pt x="472" y="270"/>
                </a:lnTo>
                <a:lnTo>
                  <a:pt x="472" y="169"/>
                </a:lnTo>
                <a:lnTo>
                  <a:pt x="438" y="101"/>
                </a:lnTo>
                <a:lnTo>
                  <a:pt x="371" y="34"/>
                </a:lnTo>
                <a:lnTo>
                  <a:pt x="337" y="34"/>
                </a:lnTo>
                <a:lnTo>
                  <a:pt x="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4"/>
          <p:cNvSpPr/>
          <p:nvPr/>
        </p:nvSpPr>
        <p:spPr>
          <a:xfrm>
            <a:off x="3274047" y="4294596"/>
            <a:ext cx="34540" cy="37438"/>
          </a:xfrm>
          <a:custGeom>
            <a:avLst/>
            <a:gdLst/>
            <a:ahLst/>
            <a:cxnLst/>
            <a:rect l="l" t="t" r="r" b="b"/>
            <a:pathLst>
              <a:path w="607" h="876" extrusionOk="0">
                <a:moveTo>
                  <a:pt x="371" y="1"/>
                </a:moveTo>
                <a:lnTo>
                  <a:pt x="236" y="34"/>
                </a:lnTo>
                <a:lnTo>
                  <a:pt x="0" y="169"/>
                </a:lnTo>
                <a:lnTo>
                  <a:pt x="0" y="203"/>
                </a:lnTo>
                <a:lnTo>
                  <a:pt x="0" y="236"/>
                </a:lnTo>
                <a:lnTo>
                  <a:pt x="101" y="472"/>
                </a:lnTo>
                <a:lnTo>
                  <a:pt x="169" y="539"/>
                </a:lnTo>
                <a:lnTo>
                  <a:pt x="236" y="506"/>
                </a:lnTo>
                <a:lnTo>
                  <a:pt x="337" y="472"/>
                </a:lnTo>
                <a:lnTo>
                  <a:pt x="371" y="438"/>
                </a:lnTo>
                <a:lnTo>
                  <a:pt x="438" y="472"/>
                </a:lnTo>
                <a:lnTo>
                  <a:pt x="472" y="506"/>
                </a:lnTo>
                <a:lnTo>
                  <a:pt x="472" y="539"/>
                </a:lnTo>
                <a:lnTo>
                  <a:pt x="371" y="573"/>
                </a:lnTo>
                <a:lnTo>
                  <a:pt x="202" y="607"/>
                </a:lnTo>
                <a:lnTo>
                  <a:pt x="68" y="674"/>
                </a:lnTo>
                <a:lnTo>
                  <a:pt x="34" y="708"/>
                </a:lnTo>
                <a:lnTo>
                  <a:pt x="0" y="775"/>
                </a:lnTo>
                <a:lnTo>
                  <a:pt x="0" y="809"/>
                </a:lnTo>
                <a:lnTo>
                  <a:pt x="34" y="842"/>
                </a:lnTo>
                <a:lnTo>
                  <a:pt x="68" y="876"/>
                </a:lnTo>
                <a:lnTo>
                  <a:pt x="101" y="842"/>
                </a:lnTo>
                <a:lnTo>
                  <a:pt x="236" y="775"/>
                </a:lnTo>
                <a:lnTo>
                  <a:pt x="371" y="741"/>
                </a:lnTo>
                <a:lnTo>
                  <a:pt x="505" y="674"/>
                </a:lnTo>
                <a:lnTo>
                  <a:pt x="573" y="640"/>
                </a:lnTo>
                <a:lnTo>
                  <a:pt x="606" y="573"/>
                </a:lnTo>
                <a:lnTo>
                  <a:pt x="606" y="506"/>
                </a:lnTo>
                <a:lnTo>
                  <a:pt x="606" y="438"/>
                </a:lnTo>
                <a:lnTo>
                  <a:pt x="539" y="371"/>
                </a:lnTo>
                <a:lnTo>
                  <a:pt x="472" y="337"/>
                </a:lnTo>
                <a:lnTo>
                  <a:pt x="404" y="304"/>
                </a:lnTo>
                <a:lnTo>
                  <a:pt x="337" y="304"/>
                </a:lnTo>
                <a:lnTo>
                  <a:pt x="202" y="337"/>
                </a:lnTo>
                <a:lnTo>
                  <a:pt x="169" y="236"/>
                </a:lnTo>
                <a:lnTo>
                  <a:pt x="337" y="135"/>
                </a:lnTo>
                <a:lnTo>
                  <a:pt x="505" y="34"/>
                </a:lnTo>
                <a:lnTo>
                  <a:pt x="53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4"/>
          <p:cNvSpPr/>
          <p:nvPr/>
        </p:nvSpPr>
        <p:spPr>
          <a:xfrm>
            <a:off x="2950271" y="4275877"/>
            <a:ext cx="126494" cy="93595"/>
          </a:xfrm>
          <a:custGeom>
            <a:avLst/>
            <a:gdLst/>
            <a:ahLst/>
            <a:cxnLst/>
            <a:rect l="l" t="t" r="r" b="b"/>
            <a:pathLst>
              <a:path w="2223" h="2190" extrusionOk="0">
                <a:moveTo>
                  <a:pt x="1818" y="1"/>
                </a:moveTo>
                <a:lnTo>
                  <a:pt x="1313" y="68"/>
                </a:lnTo>
                <a:lnTo>
                  <a:pt x="808" y="136"/>
                </a:lnTo>
                <a:lnTo>
                  <a:pt x="404" y="169"/>
                </a:lnTo>
                <a:lnTo>
                  <a:pt x="202" y="203"/>
                </a:lnTo>
                <a:lnTo>
                  <a:pt x="0" y="270"/>
                </a:lnTo>
                <a:lnTo>
                  <a:pt x="0" y="304"/>
                </a:lnTo>
                <a:lnTo>
                  <a:pt x="169" y="371"/>
                </a:lnTo>
                <a:lnTo>
                  <a:pt x="337" y="371"/>
                </a:lnTo>
                <a:lnTo>
                  <a:pt x="707" y="338"/>
                </a:lnTo>
                <a:lnTo>
                  <a:pt x="1246" y="270"/>
                </a:lnTo>
                <a:lnTo>
                  <a:pt x="1785" y="169"/>
                </a:lnTo>
                <a:lnTo>
                  <a:pt x="1785" y="371"/>
                </a:lnTo>
                <a:lnTo>
                  <a:pt x="1785" y="540"/>
                </a:lnTo>
                <a:lnTo>
                  <a:pt x="1852" y="910"/>
                </a:lnTo>
                <a:lnTo>
                  <a:pt x="1919" y="1381"/>
                </a:lnTo>
                <a:lnTo>
                  <a:pt x="1953" y="1583"/>
                </a:lnTo>
                <a:lnTo>
                  <a:pt x="2020" y="1819"/>
                </a:lnTo>
                <a:lnTo>
                  <a:pt x="1044" y="1954"/>
                </a:lnTo>
                <a:lnTo>
                  <a:pt x="674" y="1987"/>
                </a:lnTo>
                <a:lnTo>
                  <a:pt x="505" y="2021"/>
                </a:lnTo>
                <a:lnTo>
                  <a:pt x="371" y="2122"/>
                </a:lnTo>
                <a:lnTo>
                  <a:pt x="539" y="2189"/>
                </a:lnTo>
                <a:lnTo>
                  <a:pt x="707" y="2189"/>
                </a:lnTo>
                <a:lnTo>
                  <a:pt x="1078" y="2156"/>
                </a:lnTo>
                <a:lnTo>
                  <a:pt x="2121" y="2021"/>
                </a:lnTo>
                <a:lnTo>
                  <a:pt x="2189" y="1987"/>
                </a:lnTo>
                <a:lnTo>
                  <a:pt x="2222" y="1954"/>
                </a:lnTo>
                <a:lnTo>
                  <a:pt x="2222" y="1886"/>
                </a:lnTo>
                <a:lnTo>
                  <a:pt x="2189" y="1853"/>
                </a:lnTo>
                <a:lnTo>
                  <a:pt x="2189" y="1583"/>
                </a:lnTo>
                <a:lnTo>
                  <a:pt x="2155" y="1348"/>
                </a:lnTo>
                <a:lnTo>
                  <a:pt x="2054" y="876"/>
                </a:lnTo>
                <a:lnTo>
                  <a:pt x="2020" y="506"/>
                </a:lnTo>
                <a:lnTo>
                  <a:pt x="1953" y="304"/>
                </a:lnTo>
                <a:lnTo>
                  <a:pt x="1919" y="136"/>
                </a:lnTo>
                <a:lnTo>
                  <a:pt x="1919" y="102"/>
                </a:lnTo>
                <a:lnTo>
                  <a:pt x="1919" y="35"/>
                </a:lnTo>
                <a:lnTo>
                  <a:pt x="18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4"/>
          <p:cNvSpPr/>
          <p:nvPr/>
        </p:nvSpPr>
        <p:spPr>
          <a:xfrm>
            <a:off x="2590079" y="4467255"/>
            <a:ext cx="55651" cy="34575"/>
          </a:xfrm>
          <a:custGeom>
            <a:avLst/>
            <a:gdLst/>
            <a:ahLst/>
            <a:cxnLst/>
            <a:rect l="l" t="t" r="r" b="b"/>
            <a:pathLst>
              <a:path w="978" h="809" extrusionOk="0">
                <a:moveTo>
                  <a:pt x="809" y="1"/>
                </a:moveTo>
                <a:lnTo>
                  <a:pt x="775" y="34"/>
                </a:lnTo>
                <a:lnTo>
                  <a:pt x="775" y="203"/>
                </a:lnTo>
                <a:lnTo>
                  <a:pt x="775" y="371"/>
                </a:lnTo>
                <a:lnTo>
                  <a:pt x="809" y="405"/>
                </a:lnTo>
                <a:lnTo>
                  <a:pt x="775" y="405"/>
                </a:lnTo>
                <a:lnTo>
                  <a:pt x="472" y="203"/>
                </a:lnTo>
                <a:lnTo>
                  <a:pt x="405" y="203"/>
                </a:lnTo>
                <a:lnTo>
                  <a:pt x="371" y="236"/>
                </a:lnTo>
                <a:lnTo>
                  <a:pt x="337" y="270"/>
                </a:lnTo>
                <a:lnTo>
                  <a:pt x="371" y="337"/>
                </a:lnTo>
                <a:lnTo>
                  <a:pt x="506" y="472"/>
                </a:lnTo>
                <a:lnTo>
                  <a:pt x="135" y="472"/>
                </a:lnTo>
                <a:lnTo>
                  <a:pt x="68" y="506"/>
                </a:lnTo>
                <a:lnTo>
                  <a:pt x="1" y="539"/>
                </a:lnTo>
                <a:lnTo>
                  <a:pt x="1" y="573"/>
                </a:lnTo>
                <a:lnTo>
                  <a:pt x="68" y="607"/>
                </a:lnTo>
                <a:lnTo>
                  <a:pt x="506" y="607"/>
                </a:lnTo>
                <a:lnTo>
                  <a:pt x="405" y="674"/>
                </a:lnTo>
                <a:lnTo>
                  <a:pt x="371" y="741"/>
                </a:lnTo>
                <a:lnTo>
                  <a:pt x="405" y="775"/>
                </a:lnTo>
                <a:lnTo>
                  <a:pt x="438" y="809"/>
                </a:lnTo>
                <a:lnTo>
                  <a:pt x="506" y="809"/>
                </a:lnTo>
                <a:lnTo>
                  <a:pt x="674" y="708"/>
                </a:lnTo>
                <a:lnTo>
                  <a:pt x="809" y="539"/>
                </a:lnTo>
                <a:lnTo>
                  <a:pt x="842" y="708"/>
                </a:lnTo>
                <a:lnTo>
                  <a:pt x="876" y="775"/>
                </a:lnTo>
                <a:lnTo>
                  <a:pt x="910" y="775"/>
                </a:lnTo>
                <a:lnTo>
                  <a:pt x="977" y="741"/>
                </a:lnTo>
                <a:lnTo>
                  <a:pt x="977" y="674"/>
                </a:lnTo>
                <a:lnTo>
                  <a:pt x="943" y="337"/>
                </a:lnTo>
                <a:lnTo>
                  <a:pt x="910" y="169"/>
                </a:lnTo>
                <a:lnTo>
                  <a:pt x="876" y="34"/>
                </a:lnTo>
                <a:lnTo>
                  <a:pt x="84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4"/>
          <p:cNvSpPr/>
          <p:nvPr/>
        </p:nvSpPr>
        <p:spPr>
          <a:xfrm>
            <a:off x="3373626" y="4156468"/>
            <a:ext cx="138045" cy="71970"/>
          </a:xfrm>
          <a:custGeom>
            <a:avLst/>
            <a:gdLst/>
            <a:ahLst/>
            <a:cxnLst/>
            <a:rect l="l" t="t" r="r" b="b"/>
            <a:pathLst>
              <a:path w="2426" h="1684" extrusionOk="0">
                <a:moveTo>
                  <a:pt x="2088" y="0"/>
                </a:moveTo>
                <a:lnTo>
                  <a:pt x="2055" y="34"/>
                </a:lnTo>
                <a:lnTo>
                  <a:pt x="1516" y="102"/>
                </a:lnTo>
                <a:lnTo>
                  <a:pt x="977" y="169"/>
                </a:lnTo>
                <a:lnTo>
                  <a:pt x="506" y="236"/>
                </a:lnTo>
                <a:lnTo>
                  <a:pt x="270" y="304"/>
                </a:lnTo>
                <a:lnTo>
                  <a:pt x="68" y="405"/>
                </a:lnTo>
                <a:lnTo>
                  <a:pt x="35" y="371"/>
                </a:lnTo>
                <a:lnTo>
                  <a:pt x="1" y="371"/>
                </a:lnTo>
                <a:lnTo>
                  <a:pt x="1" y="674"/>
                </a:lnTo>
                <a:lnTo>
                  <a:pt x="35" y="943"/>
                </a:lnTo>
                <a:lnTo>
                  <a:pt x="169" y="1549"/>
                </a:lnTo>
                <a:lnTo>
                  <a:pt x="169" y="1583"/>
                </a:lnTo>
                <a:lnTo>
                  <a:pt x="203" y="1650"/>
                </a:lnTo>
                <a:lnTo>
                  <a:pt x="237" y="1684"/>
                </a:lnTo>
                <a:lnTo>
                  <a:pt x="270" y="1684"/>
                </a:lnTo>
                <a:lnTo>
                  <a:pt x="338" y="1650"/>
                </a:lnTo>
                <a:lnTo>
                  <a:pt x="338" y="1617"/>
                </a:lnTo>
                <a:lnTo>
                  <a:pt x="809" y="1549"/>
                </a:lnTo>
                <a:lnTo>
                  <a:pt x="1247" y="1482"/>
                </a:lnTo>
                <a:lnTo>
                  <a:pt x="1718" y="1415"/>
                </a:lnTo>
                <a:lnTo>
                  <a:pt x="1920" y="1347"/>
                </a:lnTo>
                <a:lnTo>
                  <a:pt x="2122" y="1280"/>
                </a:lnTo>
                <a:lnTo>
                  <a:pt x="1886" y="1246"/>
                </a:lnTo>
                <a:lnTo>
                  <a:pt x="1684" y="1246"/>
                </a:lnTo>
                <a:lnTo>
                  <a:pt x="1247" y="1314"/>
                </a:lnTo>
                <a:lnTo>
                  <a:pt x="775" y="1381"/>
                </a:lnTo>
                <a:lnTo>
                  <a:pt x="304" y="1482"/>
                </a:lnTo>
                <a:lnTo>
                  <a:pt x="203" y="943"/>
                </a:lnTo>
                <a:lnTo>
                  <a:pt x="169" y="708"/>
                </a:lnTo>
                <a:lnTo>
                  <a:pt x="68" y="438"/>
                </a:lnTo>
                <a:lnTo>
                  <a:pt x="540" y="438"/>
                </a:lnTo>
                <a:lnTo>
                  <a:pt x="1011" y="337"/>
                </a:lnTo>
                <a:lnTo>
                  <a:pt x="1550" y="236"/>
                </a:lnTo>
                <a:lnTo>
                  <a:pt x="2055" y="135"/>
                </a:lnTo>
                <a:lnTo>
                  <a:pt x="2156" y="708"/>
                </a:lnTo>
                <a:lnTo>
                  <a:pt x="2257" y="1280"/>
                </a:lnTo>
                <a:lnTo>
                  <a:pt x="2290" y="1347"/>
                </a:lnTo>
                <a:lnTo>
                  <a:pt x="2358" y="1347"/>
                </a:lnTo>
                <a:lnTo>
                  <a:pt x="2425" y="1314"/>
                </a:lnTo>
                <a:lnTo>
                  <a:pt x="2425" y="1246"/>
                </a:lnTo>
                <a:lnTo>
                  <a:pt x="2324" y="640"/>
                </a:lnTo>
                <a:lnTo>
                  <a:pt x="2189" y="34"/>
                </a:lnTo>
                <a:lnTo>
                  <a:pt x="21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4"/>
          <p:cNvSpPr/>
          <p:nvPr/>
        </p:nvSpPr>
        <p:spPr>
          <a:xfrm>
            <a:off x="3509680" y="4142066"/>
            <a:ext cx="137989" cy="72013"/>
          </a:xfrm>
          <a:custGeom>
            <a:avLst/>
            <a:gdLst/>
            <a:ahLst/>
            <a:cxnLst/>
            <a:rect l="l" t="t" r="r" b="b"/>
            <a:pathLst>
              <a:path w="2425" h="1685" extrusionOk="0">
                <a:moveTo>
                  <a:pt x="1684" y="1"/>
                </a:moveTo>
                <a:lnTo>
                  <a:pt x="1145" y="34"/>
                </a:lnTo>
                <a:lnTo>
                  <a:pt x="573" y="169"/>
                </a:lnTo>
                <a:lnTo>
                  <a:pt x="68" y="337"/>
                </a:lnTo>
                <a:lnTo>
                  <a:pt x="34" y="371"/>
                </a:lnTo>
                <a:lnTo>
                  <a:pt x="0" y="405"/>
                </a:lnTo>
                <a:lnTo>
                  <a:pt x="34" y="439"/>
                </a:lnTo>
                <a:lnTo>
                  <a:pt x="68" y="472"/>
                </a:lnTo>
                <a:lnTo>
                  <a:pt x="101" y="708"/>
                </a:lnTo>
                <a:lnTo>
                  <a:pt x="135" y="944"/>
                </a:lnTo>
                <a:lnTo>
                  <a:pt x="202" y="1617"/>
                </a:lnTo>
                <a:lnTo>
                  <a:pt x="236" y="1651"/>
                </a:lnTo>
                <a:lnTo>
                  <a:pt x="270" y="1684"/>
                </a:lnTo>
                <a:lnTo>
                  <a:pt x="337" y="1651"/>
                </a:lnTo>
                <a:lnTo>
                  <a:pt x="606" y="1684"/>
                </a:lnTo>
                <a:lnTo>
                  <a:pt x="909" y="1651"/>
                </a:lnTo>
                <a:lnTo>
                  <a:pt x="1482" y="1516"/>
                </a:lnTo>
                <a:lnTo>
                  <a:pt x="1886" y="1415"/>
                </a:lnTo>
                <a:lnTo>
                  <a:pt x="2088" y="1348"/>
                </a:lnTo>
                <a:lnTo>
                  <a:pt x="2290" y="1247"/>
                </a:lnTo>
                <a:lnTo>
                  <a:pt x="2020" y="1247"/>
                </a:lnTo>
                <a:lnTo>
                  <a:pt x="1785" y="1280"/>
                </a:lnTo>
                <a:lnTo>
                  <a:pt x="1313" y="1415"/>
                </a:lnTo>
                <a:lnTo>
                  <a:pt x="842" y="1482"/>
                </a:lnTo>
                <a:lnTo>
                  <a:pt x="371" y="1550"/>
                </a:lnTo>
                <a:lnTo>
                  <a:pt x="337" y="1179"/>
                </a:lnTo>
                <a:lnTo>
                  <a:pt x="270" y="809"/>
                </a:lnTo>
                <a:lnTo>
                  <a:pt x="236" y="641"/>
                </a:lnTo>
                <a:lnTo>
                  <a:pt x="169" y="472"/>
                </a:lnTo>
                <a:lnTo>
                  <a:pt x="438" y="405"/>
                </a:lnTo>
                <a:lnTo>
                  <a:pt x="674" y="337"/>
                </a:lnTo>
                <a:lnTo>
                  <a:pt x="1212" y="270"/>
                </a:lnTo>
                <a:lnTo>
                  <a:pt x="1717" y="203"/>
                </a:lnTo>
                <a:lnTo>
                  <a:pt x="1987" y="135"/>
                </a:lnTo>
                <a:lnTo>
                  <a:pt x="2222" y="102"/>
                </a:lnTo>
                <a:lnTo>
                  <a:pt x="2222" y="337"/>
                </a:lnTo>
                <a:lnTo>
                  <a:pt x="2256" y="607"/>
                </a:lnTo>
                <a:lnTo>
                  <a:pt x="2256" y="944"/>
                </a:lnTo>
                <a:lnTo>
                  <a:pt x="2290" y="1247"/>
                </a:lnTo>
                <a:lnTo>
                  <a:pt x="2323" y="1314"/>
                </a:lnTo>
                <a:lnTo>
                  <a:pt x="2424" y="1314"/>
                </a:lnTo>
                <a:lnTo>
                  <a:pt x="2424" y="1247"/>
                </a:lnTo>
                <a:lnTo>
                  <a:pt x="2424" y="977"/>
                </a:lnTo>
                <a:lnTo>
                  <a:pt x="2391" y="674"/>
                </a:lnTo>
                <a:lnTo>
                  <a:pt x="2357" y="371"/>
                </a:lnTo>
                <a:lnTo>
                  <a:pt x="2323" y="68"/>
                </a:lnTo>
                <a:lnTo>
                  <a:pt x="2290" y="34"/>
                </a:lnTo>
                <a:lnTo>
                  <a:pt x="2222" y="34"/>
                </a:lnTo>
                <a:lnTo>
                  <a:pt x="168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4"/>
          <p:cNvSpPr/>
          <p:nvPr/>
        </p:nvSpPr>
        <p:spPr>
          <a:xfrm>
            <a:off x="4078648" y="4081635"/>
            <a:ext cx="130364" cy="64790"/>
          </a:xfrm>
          <a:custGeom>
            <a:avLst/>
            <a:gdLst/>
            <a:ahLst/>
            <a:cxnLst/>
            <a:rect l="l" t="t" r="r" b="b"/>
            <a:pathLst>
              <a:path w="2291" h="1516" extrusionOk="0">
                <a:moveTo>
                  <a:pt x="1920" y="169"/>
                </a:moveTo>
                <a:lnTo>
                  <a:pt x="1920" y="371"/>
                </a:lnTo>
                <a:lnTo>
                  <a:pt x="1954" y="573"/>
                </a:lnTo>
                <a:lnTo>
                  <a:pt x="2055" y="1078"/>
                </a:lnTo>
                <a:lnTo>
                  <a:pt x="1146" y="1280"/>
                </a:lnTo>
                <a:lnTo>
                  <a:pt x="741" y="1347"/>
                </a:lnTo>
                <a:lnTo>
                  <a:pt x="539" y="1381"/>
                </a:lnTo>
                <a:lnTo>
                  <a:pt x="337" y="1415"/>
                </a:lnTo>
                <a:lnTo>
                  <a:pt x="203" y="876"/>
                </a:lnTo>
                <a:lnTo>
                  <a:pt x="102" y="304"/>
                </a:lnTo>
                <a:lnTo>
                  <a:pt x="539" y="304"/>
                </a:lnTo>
                <a:lnTo>
                  <a:pt x="944" y="236"/>
                </a:lnTo>
                <a:lnTo>
                  <a:pt x="1920" y="169"/>
                </a:lnTo>
                <a:close/>
                <a:moveTo>
                  <a:pt x="1482" y="1"/>
                </a:moveTo>
                <a:lnTo>
                  <a:pt x="977" y="34"/>
                </a:lnTo>
                <a:lnTo>
                  <a:pt x="506" y="102"/>
                </a:lnTo>
                <a:lnTo>
                  <a:pt x="270" y="135"/>
                </a:lnTo>
                <a:lnTo>
                  <a:pt x="34" y="236"/>
                </a:lnTo>
                <a:lnTo>
                  <a:pt x="1" y="236"/>
                </a:lnTo>
                <a:lnTo>
                  <a:pt x="1" y="270"/>
                </a:lnTo>
                <a:lnTo>
                  <a:pt x="1" y="573"/>
                </a:lnTo>
                <a:lnTo>
                  <a:pt x="34" y="876"/>
                </a:lnTo>
                <a:lnTo>
                  <a:pt x="102" y="1179"/>
                </a:lnTo>
                <a:lnTo>
                  <a:pt x="203" y="1482"/>
                </a:lnTo>
                <a:lnTo>
                  <a:pt x="203" y="1516"/>
                </a:lnTo>
                <a:lnTo>
                  <a:pt x="236" y="1516"/>
                </a:lnTo>
                <a:lnTo>
                  <a:pt x="304" y="1482"/>
                </a:lnTo>
                <a:lnTo>
                  <a:pt x="539" y="1516"/>
                </a:lnTo>
                <a:lnTo>
                  <a:pt x="741" y="1516"/>
                </a:lnTo>
                <a:lnTo>
                  <a:pt x="1213" y="1482"/>
                </a:lnTo>
                <a:lnTo>
                  <a:pt x="1684" y="1381"/>
                </a:lnTo>
                <a:lnTo>
                  <a:pt x="2088" y="1246"/>
                </a:lnTo>
                <a:lnTo>
                  <a:pt x="2156" y="1314"/>
                </a:lnTo>
                <a:lnTo>
                  <a:pt x="2223" y="1314"/>
                </a:lnTo>
                <a:lnTo>
                  <a:pt x="2257" y="1280"/>
                </a:lnTo>
                <a:lnTo>
                  <a:pt x="2290" y="1213"/>
                </a:lnTo>
                <a:lnTo>
                  <a:pt x="2156" y="674"/>
                </a:lnTo>
                <a:lnTo>
                  <a:pt x="2021" y="169"/>
                </a:lnTo>
                <a:lnTo>
                  <a:pt x="2055" y="102"/>
                </a:lnTo>
                <a:lnTo>
                  <a:pt x="2055" y="68"/>
                </a:lnTo>
                <a:lnTo>
                  <a:pt x="202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4"/>
          <p:cNvSpPr/>
          <p:nvPr/>
        </p:nvSpPr>
        <p:spPr>
          <a:xfrm>
            <a:off x="3664853" y="4124800"/>
            <a:ext cx="124560" cy="72013"/>
          </a:xfrm>
          <a:custGeom>
            <a:avLst/>
            <a:gdLst/>
            <a:ahLst/>
            <a:cxnLst/>
            <a:rect l="l" t="t" r="r" b="b"/>
            <a:pathLst>
              <a:path w="2189" h="1685" extrusionOk="0">
                <a:moveTo>
                  <a:pt x="1953" y="102"/>
                </a:moveTo>
                <a:lnTo>
                  <a:pt x="1987" y="674"/>
                </a:lnTo>
                <a:lnTo>
                  <a:pt x="2054" y="1247"/>
                </a:lnTo>
                <a:lnTo>
                  <a:pt x="1852" y="1247"/>
                </a:lnTo>
                <a:lnTo>
                  <a:pt x="1617" y="1280"/>
                </a:lnTo>
                <a:lnTo>
                  <a:pt x="1213" y="1348"/>
                </a:lnTo>
                <a:lnTo>
                  <a:pt x="270" y="1415"/>
                </a:lnTo>
                <a:lnTo>
                  <a:pt x="236" y="910"/>
                </a:lnTo>
                <a:lnTo>
                  <a:pt x="203" y="708"/>
                </a:lnTo>
                <a:lnTo>
                  <a:pt x="169" y="539"/>
                </a:lnTo>
                <a:lnTo>
                  <a:pt x="1112" y="304"/>
                </a:lnTo>
                <a:lnTo>
                  <a:pt x="1516" y="236"/>
                </a:lnTo>
                <a:lnTo>
                  <a:pt x="1751" y="169"/>
                </a:lnTo>
                <a:lnTo>
                  <a:pt x="1953" y="102"/>
                </a:lnTo>
                <a:close/>
                <a:moveTo>
                  <a:pt x="1718" y="1"/>
                </a:moveTo>
                <a:lnTo>
                  <a:pt x="1482" y="34"/>
                </a:lnTo>
                <a:lnTo>
                  <a:pt x="1011" y="102"/>
                </a:lnTo>
                <a:lnTo>
                  <a:pt x="506" y="236"/>
                </a:lnTo>
                <a:lnTo>
                  <a:pt x="68" y="371"/>
                </a:lnTo>
                <a:lnTo>
                  <a:pt x="34" y="405"/>
                </a:lnTo>
                <a:lnTo>
                  <a:pt x="0" y="438"/>
                </a:lnTo>
                <a:lnTo>
                  <a:pt x="0" y="506"/>
                </a:lnTo>
                <a:lnTo>
                  <a:pt x="34" y="539"/>
                </a:lnTo>
                <a:lnTo>
                  <a:pt x="102" y="1078"/>
                </a:lnTo>
                <a:lnTo>
                  <a:pt x="102" y="1617"/>
                </a:lnTo>
                <a:lnTo>
                  <a:pt x="135" y="1684"/>
                </a:lnTo>
                <a:lnTo>
                  <a:pt x="203" y="1684"/>
                </a:lnTo>
                <a:lnTo>
                  <a:pt x="270" y="1651"/>
                </a:lnTo>
                <a:lnTo>
                  <a:pt x="304" y="1583"/>
                </a:lnTo>
                <a:lnTo>
                  <a:pt x="741" y="1583"/>
                </a:lnTo>
                <a:lnTo>
                  <a:pt x="1213" y="1550"/>
                </a:lnTo>
                <a:lnTo>
                  <a:pt x="1650" y="1449"/>
                </a:lnTo>
                <a:lnTo>
                  <a:pt x="1886" y="1381"/>
                </a:lnTo>
                <a:lnTo>
                  <a:pt x="2054" y="1280"/>
                </a:lnTo>
                <a:lnTo>
                  <a:pt x="2155" y="1314"/>
                </a:lnTo>
                <a:lnTo>
                  <a:pt x="2189" y="1280"/>
                </a:lnTo>
                <a:lnTo>
                  <a:pt x="2189" y="1247"/>
                </a:lnTo>
                <a:lnTo>
                  <a:pt x="2189" y="944"/>
                </a:lnTo>
                <a:lnTo>
                  <a:pt x="2155" y="640"/>
                </a:lnTo>
                <a:lnTo>
                  <a:pt x="2088" y="337"/>
                </a:lnTo>
                <a:lnTo>
                  <a:pt x="2021" y="34"/>
                </a:lnTo>
                <a:lnTo>
                  <a:pt x="1953" y="34"/>
                </a:lnTo>
                <a:lnTo>
                  <a:pt x="171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4"/>
          <p:cNvSpPr/>
          <p:nvPr/>
        </p:nvSpPr>
        <p:spPr>
          <a:xfrm>
            <a:off x="3086268" y="4189547"/>
            <a:ext cx="139923" cy="67696"/>
          </a:xfrm>
          <a:custGeom>
            <a:avLst/>
            <a:gdLst/>
            <a:ahLst/>
            <a:cxnLst/>
            <a:rect l="l" t="t" r="r" b="b"/>
            <a:pathLst>
              <a:path w="2459" h="1584" extrusionOk="0">
                <a:moveTo>
                  <a:pt x="2122" y="136"/>
                </a:moveTo>
                <a:lnTo>
                  <a:pt x="2156" y="641"/>
                </a:lnTo>
                <a:lnTo>
                  <a:pt x="2257" y="1112"/>
                </a:lnTo>
                <a:lnTo>
                  <a:pt x="1987" y="1179"/>
                </a:lnTo>
                <a:lnTo>
                  <a:pt x="1684" y="1213"/>
                </a:lnTo>
                <a:lnTo>
                  <a:pt x="1145" y="1280"/>
                </a:lnTo>
                <a:lnTo>
                  <a:pt x="708" y="1314"/>
                </a:lnTo>
                <a:lnTo>
                  <a:pt x="472" y="1381"/>
                </a:lnTo>
                <a:lnTo>
                  <a:pt x="304" y="1482"/>
                </a:lnTo>
                <a:lnTo>
                  <a:pt x="169" y="910"/>
                </a:lnTo>
                <a:lnTo>
                  <a:pt x="135" y="641"/>
                </a:lnTo>
                <a:lnTo>
                  <a:pt x="68" y="405"/>
                </a:lnTo>
                <a:lnTo>
                  <a:pt x="573" y="405"/>
                </a:lnTo>
                <a:lnTo>
                  <a:pt x="1112" y="338"/>
                </a:lnTo>
                <a:lnTo>
                  <a:pt x="2122" y="136"/>
                </a:lnTo>
                <a:close/>
                <a:moveTo>
                  <a:pt x="2122" y="1"/>
                </a:moveTo>
                <a:lnTo>
                  <a:pt x="1617" y="102"/>
                </a:lnTo>
                <a:lnTo>
                  <a:pt x="1078" y="136"/>
                </a:lnTo>
                <a:lnTo>
                  <a:pt x="539" y="237"/>
                </a:lnTo>
                <a:lnTo>
                  <a:pt x="34" y="338"/>
                </a:lnTo>
                <a:lnTo>
                  <a:pt x="1" y="371"/>
                </a:lnTo>
                <a:lnTo>
                  <a:pt x="34" y="405"/>
                </a:lnTo>
                <a:lnTo>
                  <a:pt x="1" y="674"/>
                </a:lnTo>
                <a:lnTo>
                  <a:pt x="34" y="977"/>
                </a:lnTo>
                <a:lnTo>
                  <a:pt x="169" y="1550"/>
                </a:lnTo>
                <a:lnTo>
                  <a:pt x="203" y="1583"/>
                </a:lnTo>
                <a:lnTo>
                  <a:pt x="270" y="1583"/>
                </a:lnTo>
                <a:lnTo>
                  <a:pt x="304" y="1516"/>
                </a:lnTo>
                <a:lnTo>
                  <a:pt x="539" y="1516"/>
                </a:lnTo>
                <a:lnTo>
                  <a:pt x="809" y="1482"/>
                </a:lnTo>
                <a:lnTo>
                  <a:pt x="1314" y="1415"/>
                </a:lnTo>
                <a:lnTo>
                  <a:pt x="1819" y="1381"/>
                </a:lnTo>
                <a:lnTo>
                  <a:pt x="2290" y="1280"/>
                </a:lnTo>
                <a:lnTo>
                  <a:pt x="2358" y="1280"/>
                </a:lnTo>
                <a:lnTo>
                  <a:pt x="2425" y="1247"/>
                </a:lnTo>
                <a:lnTo>
                  <a:pt x="2425" y="1213"/>
                </a:lnTo>
                <a:lnTo>
                  <a:pt x="2459" y="1179"/>
                </a:lnTo>
                <a:lnTo>
                  <a:pt x="2425" y="1112"/>
                </a:lnTo>
                <a:lnTo>
                  <a:pt x="2358" y="573"/>
                </a:lnTo>
                <a:lnTo>
                  <a:pt x="2290" y="304"/>
                </a:lnTo>
                <a:lnTo>
                  <a:pt x="2223" y="68"/>
                </a:lnTo>
                <a:lnTo>
                  <a:pt x="2189" y="35"/>
                </a:lnTo>
                <a:lnTo>
                  <a:pt x="21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4"/>
          <p:cNvSpPr/>
          <p:nvPr/>
        </p:nvSpPr>
        <p:spPr>
          <a:xfrm>
            <a:off x="3938839" y="4096037"/>
            <a:ext cx="134119" cy="66243"/>
          </a:xfrm>
          <a:custGeom>
            <a:avLst/>
            <a:gdLst/>
            <a:ahLst/>
            <a:cxnLst/>
            <a:rect l="l" t="t" r="r" b="b"/>
            <a:pathLst>
              <a:path w="2357" h="1550" extrusionOk="0">
                <a:moveTo>
                  <a:pt x="2054" y="135"/>
                </a:moveTo>
                <a:lnTo>
                  <a:pt x="2020" y="270"/>
                </a:lnTo>
                <a:lnTo>
                  <a:pt x="2054" y="371"/>
                </a:lnTo>
                <a:lnTo>
                  <a:pt x="2087" y="606"/>
                </a:lnTo>
                <a:lnTo>
                  <a:pt x="2121" y="842"/>
                </a:lnTo>
                <a:lnTo>
                  <a:pt x="2155" y="1078"/>
                </a:lnTo>
                <a:lnTo>
                  <a:pt x="1178" y="1212"/>
                </a:lnTo>
                <a:lnTo>
                  <a:pt x="707" y="1313"/>
                </a:lnTo>
                <a:lnTo>
                  <a:pt x="236" y="1448"/>
                </a:lnTo>
                <a:lnTo>
                  <a:pt x="236" y="1280"/>
                </a:lnTo>
                <a:lnTo>
                  <a:pt x="236" y="1145"/>
                </a:lnTo>
                <a:lnTo>
                  <a:pt x="202" y="808"/>
                </a:lnTo>
                <a:lnTo>
                  <a:pt x="168" y="606"/>
                </a:lnTo>
                <a:lnTo>
                  <a:pt x="135" y="371"/>
                </a:lnTo>
                <a:lnTo>
                  <a:pt x="438" y="371"/>
                </a:lnTo>
                <a:lnTo>
                  <a:pt x="741" y="303"/>
                </a:lnTo>
                <a:lnTo>
                  <a:pt x="1347" y="236"/>
                </a:lnTo>
                <a:lnTo>
                  <a:pt x="1650" y="169"/>
                </a:lnTo>
                <a:lnTo>
                  <a:pt x="1784" y="169"/>
                </a:lnTo>
                <a:lnTo>
                  <a:pt x="1953" y="135"/>
                </a:lnTo>
                <a:lnTo>
                  <a:pt x="1986" y="169"/>
                </a:lnTo>
                <a:lnTo>
                  <a:pt x="2054" y="135"/>
                </a:lnTo>
                <a:close/>
                <a:moveTo>
                  <a:pt x="1784" y="0"/>
                </a:moveTo>
                <a:lnTo>
                  <a:pt x="1515" y="34"/>
                </a:lnTo>
                <a:lnTo>
                  <a:pt x="1044" y="101"/>
                </a:lnTo>
                <a:lnTo>
                  <a:pt x="539" y="169"/>
                </a:lnTo>
                <a:lnTo>
                  <a:pt x="303" y="202"/>
                </a:lnTo>
                <a:lnTo>
                  <a:pt x="67" y="303"/>
                </a:lnTo>
                <a:lnTo>
                  <a:pt x="0" y="337"/>
                </a:lnTo>
                <a:lnTo>
                  <a:pt x="34" y="371"/>
                </a:lnTo>
                <a:lnTo>
                  <a:pt x="0" y="472"/>
                </a:lnTo>
                <a:lnTo>
                  <a:pt x="34" y="606"/>
                </a:lnTo>
                <a:lnTo>
                  <a:pt x="34" y="842"/>
                </a:lnTo>
                <a:lnTo>
                  <a:pt x="67" y="1145"/>
                </a:lnTo>
                <a:lnTo>
                  <a:pt x="101" y="1313"/>
                </a:lnTo>
                <a:lnTo>
                  <a:pt x="135" y="1448"/>
                </a:lnTo>
                <a:lnTo>
                  <a:pt x="202" y="1482"/>
                </a:lnTo>
                <a:lnTo>
                  <a:pt x="202" y="1516"/>
                </a:lnTo>
                <a:lnTo>
                  <a:pt x="236" y="1549"/>
                </a:lnTo>
                <a:lnTo>
                  <a:pt x="741" y="1516"/>
                </a:lnTo>
                <a:lnTo>
                  <a:pt x="1246" y="1414"/>
                </a:lnTo>
                <a:lnTo>
                  <a:pt x="2222" y="1246"/>
                </a:lnTo>
                <a:lnTo>
                  <a:pt x="2256" y="1246"/>
                </a:lnTo>
                <a:lnTo>
                  <a:pt x="2289" y="1212"/>
                </a:lnTo>
                <a:lnTo>
                  <a:pt x="2357" y="1212"/>
                </a:lnTo>
                <a:lnTo>
                  <a:pt x="2357" y="1145"/>
                </a:lnTo>
                <a:lnTo>
                  <a:pt x="2357" y="1111"/>
                </a:lnTo>
                <a:lnTo>
                  <a:pt x="2289" y="1078"/>
                </a:lnTo>
                <a:lnTo>
                  <a:pt x="2256" y="808"/>
                </a:lnTo>
                <a:lnTo>
                  <a:pt x="2222" y="573"/>
                </a:lnTo>
                <a:lnTo>
                  <a:pt x="2188" y="303"/>
                </a:lnTo>
                <a:lnTo>
                  <a:pt x="2155" y="135"/>
                </a:lnTo>
                <a:lnTo>
                  <a:pt x="2087" y="34"/>
                </a:lnTo>
                <a:lnTo>
                  <a:pt x="2087" y="68"/>
                </a:lnTo>
                <a:lnTo>
                  <a:pt x="20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4"/>
          <p:cNvSpPr/>
          <p:nvPr/>
        </p:nvSpPr>
        <p:spPr>
          <a:xfrm>
            <a:off x="3798972" y="4111850"/>
            <a:ext cx="134176" cy="66243"/>
          </a:xfrm>
          <a:custGeom>
            <a:avLst/>
            <a:gdLst/>
            <a:ahLst/>
            <a:cxnLst/>
            <a:rect l="l" t="t" r="r" b="b"/>
            <a:pathLst>
              <a:path w="2358" h="1550" extrusionOk="0">
                <a:moveTo>
                  <a:pt x="2020" y="102"/>
                </a:moveTo>
                <a:lnTo>
                  <a:pt x="2054" y="304"/>
                </a:lnTo>
                <a:lnTo>
                  <a:pt x="2088" y="539"/>
                </a:lnTo>
                <a:lnTo>
                  <a:pt x="2121" y="842"/>
                </a:lnTo>
                <a:lnTo>
                  <a:pt x="2155" y="1011"/>
                </a:lnTo>
                <a:lnTo>
                  <a:pt x="2222" y="1146"/>
                </a:lnTo>
                <a:lnTo>
                  <a:pt x="1751" y="1146"/>
                </a:lnTo>
                <a:lnTo>
                  <a:pt x="1246" y="1213"/>
                </a:lnTo>
                <a:lnTo>
                  <a:pt x="270" y="1381"/>
                </a:lnTo>
                <a:lnTo>
                  <a:pt x="270" y="1112"/>
                </a:lnTo>
                <a:lnTo>
                  <a:pt x="202" y="876"/>
                </a:lnTo>
                <a:lnTo>
                  <a:pt x="169" y="640"/>
                </a:lnTo>
                <a:lnTo>
                  <a:pt x="169" y="539"/>
                </a:lnTo>
                <a:lnTo>
                  <a:pt x="135" y="438"/>
                </a:lnTo>
                <a:lnTo>
                  <a:pt x="169" y="438"/>
                </a:lnTo>
                <a:lnTo>
                  <a:pt x="236" y="405"/>
                </a:lnTo>
                <a:lnTo>
                  <a:pt x="371" y="371"/>
                </a:lnTo>
                <a:lnTo>
                  <a:pt x="505" y="337"/>
                </a:lnTo>
                <a:lnTo>
                  <a:pt x="808" y="304"/>
                </a:lnTo>
                <a:lnTo>
                  <a:pt x="1414" y="203"/>
                </a:lnTo>
                <a:lnTo>
                  <a:pt x="1717" y="169"/>
                </a:lnTo>
                <a:lnTo>
                  <a:pt x="1886" y="135"/>
                </a:lnTo>
                <a:lnTo>
                  <a:pt x="2020" y="102"/>
                </a:lnTo>
                <a:close/>
                <a:moveTo>
                  <a:pt x="1549" y="1"/>
                </a:moveTo>
                <a:lnTo>
                  <a:pt x="1078" y="102"/>
                </a:lnTo>
                <a:lnTo>
                  <a:pt x="573" y="169"/>
                </a:lnTo>
                <a:lnTo>
                  <a:pt x="337" y="203"/>
                </a:lnTo>
                <a:lnTo>
                  <a:pt x="101" y="270"/>
                </a:lnTo>
                <a:lnTo>
                  <a:pt x="68" y="371"/>
                </a:lnTo>
                <a:lnTo>
                  <a:pt x="34" y="337"/>
                </a:lnTo>
                <a:lnTo>
                  <a:pt x="0" y="472"/>
                </a:lnTo>
                <a:lnTo>
                  <a:pt x="34" y="607"/>
                </a:lnTo>
                <a:lnTo>
                  <a:pt x="68" y="876"/>
                </a:lnTo>
                <a:lnTo>
                  <a:pt x="101" y="1146"/>
                </a:lnTo>
                <a:lnTo>
                  <a:pt x="135" y="1381"/>
                </a:lnTo>
                <a:lnTo>
                  <a:pt x="135" y="1449"/>
                </a:lnTo>
                <a:lnTo>
                  <a:pt x="169" y="1482"/>
                </a:lnTo>
                <a:lnTo>
                  <a:pt x="236" y="1516"/>
                </a:lnTo>
                <a:lnTo>
                  <a:pt x="303" y="1550"/>
                </a:lnTo>
                <a:lnTo>
                  <a:pt x="438" y="1550"/>
                </a:lnTo>
                <a:lnTo>
                  <a:pt x="472" y="1516"/>
                </a:lnTo>
                <a:lnTo>
                  <a:pt x="1381" y="1415"/>
                </a:lnTo>
                <a:lnTo>
                  <a:pt x="1886" y="1348"/>
                </a:lnTo>
                <a:lnTo>
                  <a:pt x="2357" y="1213"/>
                </a:lnTo>
                <a:lnTo>
                  <a:pt x="2290" y="1179"/>
                </a:lnTo>
                <a:lnTo>
                  <a:pt x="2323" y="1146"/>
                </a:lnTo>
                <a:lnTo>
                  <a:pt x="2323" y="977"/>
                </a:lnTo>
                <a:lnTo>
                  <a:pt x="2290" y="809"/>
                </a:lnTo>
                <a:lnTo>
                  <a:pt x="2222" y="506"/>
                </a:lnTo>
                <a:lnTo>
                  <a:pt x="2189" y="270"/>
                </a:lnTo>
                <a:lnTo>
                  <a:pt x="2155" y="169"/>
                </a:lnTo>
                <a:lnTo>
                  <a:pt x="2121" y="34"/>
                </a:lnTo>
                <a:lnTo>
                  <a:pt x="2155" y="34"/>
                </a:lnTo>
                <a:lnTo>
                  <a:pt x="205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4"/>
          <p:cNvSpPr/>
          <p:nvPr/>
        </p:nvSpPr>
        <p:spPr>
          <a:xfrm>
            <a:off x="2660979" y="4241345"/>
            <a:ext cx="130307" cy="64790"/>
          </a:xfrm>
          <a:custGeom>
            <a:avLst/>
            <a:gdLst/>
            <a:ahLst/>
            <a:cxnLst/>
            <a:rect l="l" t="t" r="r" b="b"/>
            <a:pathLst>
              <a:path w="2290" h="1516" extrusionOk="0">
                <a:moveTo>
                  <a:pt x="1920" y="169"/>
                </a:moveTo>
                <a:lnTo>
                  <a:pt x="1920" y="371"/>
                </a:lnTo>
                <a:lnTo>
                  <a:pt x="1953" y="573"/>
                </a:lnTo>
                <a:lnTo>
                  <a:pt x="2088" y="1045"/>
                </a:lnTo>
                <a:lnTo>
                  <a:pt x="1145" y="1247"/>
                </a:lnTo>
                <a:lnTo>
                  <a:pt x="741" y="1314"/>
                </a:lnTo>
                <a:lnTo>
                  <a:pt x="539" y="1348"/>
                </a:lnTo>
                <a:lnTo>
                  <a:pt x="337" y="1415"/>
                </a:lnTo>
                <a:lnTo>
                  <a:pt x="202" y="876"/>
                </a:lnTo>
                <a:lnTo>
                  <a:pt x="101" y="304"/>
                </a:lnTo>
                <a:lnTo>
                  <a:pt x="303" y="304"/>
                </a:lnTo>
                <a:lnTo>
                  <a:pt x="539" y="270"/>
                </a:lnTo>
                <a:lnTo>
                  <a:pt x="977" y="237"/>
                </a:lnTo>
                <a:lnTo>
                  <a:pt x="1920" y="169"/>
                </a:lnTo>
                <a:close/>
                <a:moveTo>
                  <a:pt x="1010" y="1"/>
                </a:moveTo>
                <a:lnTo>
                  <a:pt x="505" y="68"/>
                </a:lnTo>
                <a:lnTo>
                  <a:pt x="270" y="136"/>
                </a:lnTo>
                <a:lnTo>
                  <a:pt x="68" y="203"/>
                </a:lnTo>
                <a:lnTo>
                  <a:pt x="34" y="237"/>
                </a:lnTo>
                <a:lnTo>
                  <a:pt x="0" y="270"/>
                </a:lnTo>
                <a:lnTo>
                  <a:pt x="34" y="573"/>
                </a:lnTo>
                <a:lnTo>
                  <a:pt x="68" y="876"/>
                </a:lnTo>
                <a:lnTo>
                  <a:pt x="135" y="1179"/>
                </a:lnTo>
                <a:lnTo>
                  <a:pt x="202" y="1449"/>
                </a:lnTo>
                <a:lnTo>
                  <a:pt x="236" y="1482"/>
                </a:lnTo>
                <a:lnTo>
                  <a:pt x="270" y="1516"/>
                </a:lnTo>
                <a:lnTo>
                  <a:pt x="337" y="1482"/>
                </a:lnTo>
                <a:lnTo>
                  <a:pt x="539" y="1482"/>
                </a:lnTo>
                <a:lnTo>
                  <a:pt x="775" y="1516"/>
                </a:lnTo>
                <a:lnTo>
                  <a:pt x="1212" y="1449"/>
                </a:lnTo>
                <a:lnTo>
                  <a:pt x="1684" y="1348"/>
                </a:lnTo>
                <a:lnTo>
                  <a:pt x="2122" y="1213"/>
                </a:lnTo>
                <a:lnTo>
                  <a:pt x="2122" y="1247"/>
                </a:lnTo>
                <a:lnTo>
                  <a:pt x="2155" y="1280"/>
                </a:lnTo>
                <a:lnTo>
                  <a:pt x="2223" y="1314"/>
                </a:lnTo>
                <a:lnTo>
                  <a:pt x="2290" y="1280"/>
                </a:lnTo>
                <a:lnTo>
                  <a:pt x="2290" y="1213"/>
                </a:lnTo>
                <a:lnTo>
                  <a:pt x="2155" y="674"/>
                </a:lnTo>
                <a:lnTo>
                  <a:pt x="2054" y="136"/>
                </a:lnTo>
                <a:lnTo>
                  <a:pt x="2054" y="102"/>
                </a:lnTo>
                <a:lnTo>
                  <a:pt x="2054" y="35"/>
                </a:lnTo>
                <a:lnTo>
                  <a:pt x="202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4"/>
          <p:cNvSpPr/>
          <p:nvPr/>
        </p:nvSpPr>
        <p:spPr>
          <a:xfrm>
            <a:off x="2800845" y="4221216"/>
            <a:ext cx="139866" cy="69107"/>
          </a:xfrm>
          <a:custGeom>
            <a:avLst/>
            <a:gdLst/>
            <a:ahLst/>
            <a:cxnLst/>
            <a:rect l="l" t="t" r="r" b="b"/>
            <a:pathLst>
              <a:path w="2458" h="1617" extrusionOk="0">
                <a:moveTo>
                  <a:pt x="1684" y="1"/>
                </a:moveTo>
                <a:lnTo>
                  <a:pt x="1145" y="68"/>
                </a:lnTo>
                <a:lnTo>
                  <a:pt x="573" y="169"/>
                </a:lnTo>
                <a:lnTo>
                  <a:pt x="68" y="371"/>
                </a:lnTo>
                <a:lnTo>
                  <a:pt x="0" y="371"/>
                </a:lnTo>
                <a:lnTo>
                  <a:pt x="0" y="405"/>
                </a:lnTo>
                <a:lnTo>
                  <a:pt x="34" y="741"/>
                </a:lnTo>
                <a:lnTo>
                  <a:pt x="101" y="1044"/>
                </a:lnTo>
                <a:lnTo>
                  <a:pt x="169" y="1314"/>
                </a:lnTo>
                <a:lnTo>
                  <a:pt x="236" y="1583"/>
                </a:lnTo>
                <a:lnTo>
                  <a:pt x="270" y="1617"/>
                </a:lnTo>
                <a:lnTo>
                  <a:pt x="371" y="1617"/>
                </a:lnTo>
                <a:lnTo>
                  <a:pt x="371" y="1549"/>
                </a:lnTo>
                <a:lnTo>
                  <a:pt x="303" y="1246"/>
                </a:lnTo>
                <a:lnTo>
                  <a:pt x="236" y="943"/>
                </a:lnTo>
                <a:lnTo>
                  <a:pt x="169" y="674"/>
                </a:lnTo>
                <a:lnTo>
                  <a:pt x="101" y="405"/>
                </a:lnTo>
                <a:lnTo>
                  <a:pt x="337" y="405"/>
                </a:lnTo>
                <a:lnTo>
                  <a:pt x="606" y="371"/>
                </a:lnTo>
                <a:lnTo>
                  <a:pt x="1111" y="270"/>
                </a:lnTo>
                <a:lnTo>
                  <a:pt x="1650" y="203"/>
                </a:lnTo>
                <a:lnTo>
                  <a:pt x="1886" y="169"/>
                </a:lnTo>
                <a:lnTo>
                  <a:pt x="2155" y="203"/>
                </a:lnTo>
                <a:lnTo>
                  <a:pt x="2155" y="371"/>
                </a:lnTo>
                <a:lnTo>
                  <a:pt x="2155" y="539"/>
                </a:lnTo>
                <a:lnTo>
                  <a:pt x="2222" y="910"/>
                </a:lnTo>
                <a:lnTo>
                  <a:pt x="2290" y="1280"/>
                </a:lnTo>
                <a:lnTo>
                  <a:pt x="1818" y="1347"/>
                </a:lnTo>
                <a:lnTo>
                  <a:pt x="1347" y="1415"/>
                </a:lnTo>
                <a:lnTo>
                  <a:pt x="842" y="1448"/>
                </a:lnTo>
                <a:lnTo>
                  <a:pt x="606" y="1482"/>
                </a:lnTo>
                <a:lnTo>
                  <a:pt x="371" y="1549"/>
                </a:lnTo>
                <a:lnTo>
                  <a:pt x="606" y="1583"/>
                </a:lnTo>
                <a:lnTo>
                  <a:pt x="808" y="1617"/>
                </a:lnTo>
                <a:lnTo>
                  <a:pt x="1246" y="1583"/>
                </a:lnTo>
                <a:lnTo>
                  <a:pt x="1818" y="1516"/>
                </a:lnTo>
                <a:lnTo>
                  <a:pt x="2088" y="1482"/>
                </a:lnTo>
                <a:lnTo>
                  <a:pt x="2357" y="1381"/>
                </a:lnTo>
                <a:lnTo>
                  <a:pt x="2424" y="1347"/>
                </a:lnTo>
                <a:lnTo>
                  <a:pt x="2458" y="1347"/>
                </a:lnTo>
                <a:lnTo>
                  <a:pt x="2458" y="1280"/>
                </a:lnTo>
                <a:lnTo>
                  <a:pt x="2323" y="607"/>
                </a:lnTo>
                <a:lnTo>
                  <a:pt x="2323" y="405"/>
                </a:lnTo>
                <a:lnTo>
                  <a:pt x="2290" y="169"/>
                </a:lnTo>
                <a:lnTo>
                  <a:pt x="2290" y="135"/>
                </a:lnTo>
                <a:lnTo>
                  <a:pt x="2290" y="68"/>
                </a:lnTo>
                <a:lnTo>
                  <a:pt x="2290" y="34"/>
                </a:lnTo>
                <a:lnTo>
                  <a:pt x="222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4"/>
          <p:cNvSpPr/>
          <p:nvPr/>
        </p:nvSpPr>
        <p:spPr>
          <a:xfrm>
            <a:off x="2668661" y="4306092"/>
            <a:ext cx="132241" cy="95048"/>
          </a:xfrm>
          <a:custGeom>
            <a:avLst/>
            <a:gdLst/>
            <a:ahLst/>
            <a:cxnLst/>
            <a:rect l="l" t="t" r="r" b="b"/>
            <a:pathLst>
              <a:path w="2324" h="2224" extrusionOk="0">
                <a:moveTo>
                  <a:pt x="1919" y="169"/>
                </a:moveTo>
                <a:lnTo>
                  <a:pt x="1953" y="540"/>
                </a:lnTo>
                <a:lnTo>
                  <a:pt x="2020" y="910"/>
                </a:lnTo>
                <a:lnTo>
                  <a:pt x="2088" y="1381"/>
                </a:lnTo>
                <a:lnTo>
                  <a:pt x="2155" y="1819"/>
                </a:lnTo>
                <a:lnTo>
                  <a:pt x="1785" y="1819"/>
                </a:lnTo>
                <a:lnTo>
                  <a:pt x="1414" y="1886"/>
                </a:lnTo>
                <a:lnTo>
                  <a:pt x="1381" y="1886"/>
                </a:lnTo>
                <a:lnTo>
                  <a:pt x="1414" y="1853"/>
                </a:lnTo>
                <a:lnTo>
                  <a:pt x="1381" y="1684"/>
                </a:lnTo>
                <a:lnTo>
                  <a:pt x="1347" y="1516"/>
                </a:lnTo>
                <a:lnTo>
                  <a:pt x="1313" y="1179"/>
                </a:lnTo>
                <a:lnTo>
                  <a:pt x="1280" y="1146"/>
                </a:lnTo>
                <a:lnTo>
                  <a:pt x="1212" y="1112"/>
                </a:lnTo>
                <a:lnTo>
                  <a:pt x="1179" y="1146"/>
                </a:lnTo>
                <a:lnTo>
                  <a:pt x="1145" y="1213"/>
                </a:lnTo>
                <a:lnTo>
                  <a:pt x="1179" y="1550"/>
                </a:lnTo>
                <a:lnTo>
                  <a:pt x="1212" y="1718"/>
                </a:lnTo>
                <a:lnTo>
                  <a:pt x="1280" y="1886"/>
                </a:lnTo>
                <a:lnTo>
                  <a:pt x="1313" y="1886"/>
                </a:lnTo>
                <a:lnTo>
                  <a:pt x="875" y="1954"/>
                </a:lnTo>
                <a:lnTo>
                  <a:pt x="673" y="2021"/>
                </a:lnTo>
                <a:lnTo>
                  <a:pt x="471" y="2088"/>
                </a:lnTo>
                <a:lnTo>
                  <a:pt x="370" y="1617"/>
                </a:lnTo>
                <a:lnTo>
                  <a:pt x="269" y="1179"/>
                </a:lnTo>
                <a:lnTo>
                  <a:pt x="202" y="775"/>
                </a:lnTo>
                <a:lnTo>
                  <a:pt x="101" y="439"/>
                </a:lnTo>
                <a:lnTo>
                  <a:pt x="1010" y="304"/>
                </a:lnTo>
                <a:lnTo>
                  <a:pt x="1919" y="169"/>
                </a:lnTo>
                <a:close/>
                <a:moveTo>
                  <a:pt x="1886" y="1"/>
                </a:moveTo>
                <a:lnTo>
                  <a:pt x="976" y="102"/>
                </a:lnTo>
                <a:lnTo>
                  <a:pt x="67" y="270"/>
                </a:lnTo>
                <a:lnTo>
                  <a:pt x="34" y="304"/>
                </a:lnTo>
                <a:lnTo>
                  <a:pt x="0" y="371"/>
                </a:lnTo>
                <a:lnTo>
                  <a:pt x="0" y="573"/>
                </a:lnTo>
                <a:lnTo>
                  <a:pt x="34" y="775"/>
                </a:lnTo>
                <a:lnTo>
                  <a:pt x="101" y="1179"/>
                </a:lnTo>
                <a:lnTo>
                  <a:pt x="202" y="1684"/>
                </a:lnTo>
                <a:lnTo>
                  <a:pt x="269" y="1954"/>
                </a:lnTo>
                <a:lnTo>
                  <a:pt x="370" y="2156"/>
                </a:lnTo>
                <a:lnTo>
                  <a:pt x="404" y="2223"/>
                </a:lnTo>
                <a:lnTo>
                  <a:pt x="471" y="2189"/>
                </a:lnTo>
                <a:lnTo>
                  <a:pt x="875" y="2189"/>
                </a:lnTo>
                <a:lnTo>
                  <a:pt x="1313" y="2122"/>
                </a:lnTo>
                <a:lnTo>
                  <a:pt x="1751" y="2055"/>
                </a:lnTo>
                <a:lnTo>
                  <a:pt x="1987" y="2021"/>
                </a:lnTo>
                <a:lnTo>
                  <a:pt x="2189" y="1954"/>
                </a:lnTo>
                <a:lnTo>
                  <a:pt x="2222" y="1987"/>
                </a:lnTo>
                <a:lnTo>
                  <a:pt x="2256" y="1987"/>
                </a:lnTo>
                <a:lnTo>
                  <a:pt x="2290" y="1954"/>
                </a:lnTo>
                <a:lnTo>
                  <a:pt x="2323" y="1920"/>
                </a:lnTo>
                <a:lnTo>
                  <a:pt x="2323" y="1718"/>
                </a:lnTo>
                <a:lnTo>
                  <a:pt x="2290" y="1482"/>
                </a:lnTo>
                <a:lnTo>
                  <a:pt x="2222" y="1045"/>
                </a:lnTo>
                <a:lnTo>
                  <a:pt x="2155" y="540"/>
                </a:lnTo>
                <a:lnTo>
                  <a:pt x="2088" y="270"/>
                </a:lnTo>
                <a:lnTo>
                  <a:pt x="1987" y="35"/>
                </a:lnTo>
                <a:lnTo>
                  <a:pt x="195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4"/>
          <p:cNvSpPr/>
          <p:nvPr/>
        </p:nvSpPr>
        <p:spPr>
          <a:xfrm>
            <a:off x="2865942" y="4334897"/>
            <a:ext cx="36475" cy="33122"/>
          </a:xfrm>
          <a:custGeom>
            <a:avLst/>
            <a:gdLst/>
            <a:ahLst/>
            <a:cxnLst/>
            <a:rect l="l" t="t" r="r" b="b"/>
            <a:pathLst>
              <a:path w="641" h="775" extrusionOk="0">
                <a:moveTo>
                  <a:pt x="136" y="0"/>
                </a:moveTo>
                <a:lnTo>
                  <a:pt x="68" y="68"/>
                </a:lnTo>
                <a:lnTo>
                  <a:pt x="35" y="169"/>
                </a:lnTo>
                <a:lnTo>
                  <a:pt x="35" y="236"/>
                </a:lnTo>
                <a:lnTo>
                  <a:pt x="102" y="236"/>
                </a:lnTo>
                <a:lnTo>
                  <a:pt x="237" y="135"/>
                </a:lnTo>
                <a:lnTo>
                  <a:pt x="169" y="404"/>
                </a:lnTo>
                <a:lnTo>
                  <a:pt x="35" y="640"/>
                </a:lnTo>
                <a:lnTo>
                  <a:pt x="1" y="707"/>
                </a:lnTo>
                <a:lnTo>
                  <a:pt x="1" y="741"/>
                </a:lnTo>
                <a:lnTo>
                  <a:pt x="35" y="775"/>
                </a:lnTo>
                <a:lnTo>
                  <a:pt x="102" y="775"/>
                </a:lnTo>
                <a:lnTo>
                  <a:pt x="371" y="707"/>
                </a:lnTo>
                <a:lnTo>
                  <a:pt x="506" y="674"/>
                </a:lnTo>
                <a:lnTo>
                  <a:pt x="641" y="606"/>
                </a:lnTo>
                <a:lnTo>
                  <a:pt x="641" y="539"/>
                </a:lnTo>
                <a:lnTo>
                  <a:pt x="641" y="505"/>
                </a:lnTo>
                <a:lnTo>
                  <a:pt x="472" y="505"/>
                </a:lnTo>
                <a:lnTo>
                  <a:pt x="338" y="539"/>
                </a:lnTo>
                <a:lnTo>
                  <a:pt x="270" y="573"/>
                </a:lnTo>
                <a:lnTo>
                  <a:pt x="371" y="337"/>
                </a:lnTo>
                <a:lnTo>
                  <a:pt x="439" y="68"/>
                </a:lnTo>
                <a:lnTo>
                  <a:pt x="40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4"/>
          <p:cNvSpPr/>
          <p:nvPr/>
        </p:nvSpPr>
        <p:spPr>
          <a:xfrm>
            <a:off x="2942590" y="4206813"/>
            <a:ext cx="136111" cy="69107"/>
          </a:xfrm>
          <a:custGeom>
            <a:avLst/>
            <a:gdLst/>
            <a:ahLst/>
            <a:cxnLst/>
            <a:rect l="l" t="t" r="r" b="b"/>
            <a:pathLst>
              <a:path w="2392" h="1617" extrusionOk="0">
                <a:moveTo>
                  <a:pt x="1920" y="1"/>
                </a:moveTo>
                <a:lnTo>
                  <a:pt x="1684" y="35"/>
                </a:lnTo>
                <a:lnTo>
                  <a:pt x="1213" y="102"/>
                </a:lnTo>
                <a:lnTo>
                  <a:pt x="674" y="169"/>
                </a:lnTo>
                <a:lnTo>
                  <a:pt x="135" y="304"/>
                </a:lnTo>
                <a:lnTo>
                  <a:pt x="102" y="270"/>
                </a:lnTo>
                <a:lnTo>
                  <a:pt x="34" y="270"/>
                </a:lnTo>
                <a:lnTo>
                  <a:pt x="1" y="304"/>
                </a:lnTo>
                <a:lnTo>
                  <a:pt x="68" y="944"/>
                </a:lnTo>
                <a:lnTo>
                  <a:pt x="135" y="1550"/>
                </a:lnTo>
                <a:lnTo>
                  <a:pt x="169" y="1617"/>
                </a:lnTo>
                <a:lnTo>
                  <a:pt x="236" y="1617"/>
                </a:lnTo>
                <a:lnTo>
                  <a:pt x="270" y="1583"/>
                </a:lnTo>
                <a:lnTo>
                  <a:pt x="304" y="1516"/>
                </a:lnTo>
                <a:lnTo>
                  <a:pt x="236" y="944"/>
                </a:lnTo>
                <a:lnTo>
                  <a:pt x="135" y="371"/>
                </a:lnTo>
                <a:lnTo>
                  <a:pt x="708" y="338"/>
                </a:lnTo>
                <a:lnTo>
                  <a:pt x="1246" y="237"/>
                </a:lnTo>
                <a:lnTo>
                  <a:pt x="1684" y="203"/>
                </a:lnTo>
                <a:lnTo>
                  <a:pt x="1920" y="169"/>
                </a:lnTo>
                <a:lnTo>
                  <a:pt x="2155" y="102"/>
                </a:lnTo>
                <a:lnTo>
                  <a:pt x="2155" y="338"/>
                </a:lnTo>
                <a:lnTo>
                  <a:pt x="2155" y="607"/>
                </a:lnTo>
                <a:lnTo>
                  <a:pt x="2223" y="1146"/>
                </a:lnTo>
                <a:lnTo>
                  <a:pt x="1751" y="1179"/>
                </a:lnTo>
                <a:lnTo>
                  <a:pt x="1314" y="1280"/>
                </a:lnTo>
                <a:lnTo>
                  <a:pt x="842" y="1348"/>
                </a:lnTo>
                <a:lnTo>
                  <a:pt x="640" y="1381"/>
                </a:lnTo>
                <a:lnTo>
                  <a:pt x="438" y="1482"/>
                </a:lnTo>
                <a:lnTo>
                  <a:pt x="640" y="1516"/>
                </a:lnTo>
                <a:lnTo>
                  <a:pt x="842" y="1482"/>
                </a:lnTo>
                <a:lnTo>
                  <a:pt x="1280" y="1415"/>
                </a:lnTo>
                <a:lnTo>
                  <a:pt x="1785" y="1348"/>
                </a:lnTo>
                <a:lnTo>
                  <a:pt x="2155" y="1280"/>
                </a:lnTo>
                <a:lnTo>
                  <a:pt x="2189" y="1348"/>
                </a:lnTo>
                <a:lnTo>
                  <a:pt x="2256" y="1348"/>
                </a:lnTo>
                <a:lnTo>
                  <a:pt x="2324" y="1314"/>
                </a:lnTo>
                <a:lnTo>
                  <a:pt x="2357" y="1280"/>
                </a:lnTo>
                <a:lnTo>
                  <a:pt x="2357" y="1213"/>
                </a:lnTo>
                <a:lnTo>
                  <a:pt x="2391" y="1179"/>
                </a:lnTo>
                <a:lnTo>
                  <a:pt x="2324" y="573"/>
                </a:lnTo>
                <a:lnTo>
                  <a:pt x="2290" y="270"/>
                </a:lnTo>
                <a:lnTo>
                  <a:pt x="2189" y="1"/>
                </a:lnTo>
                <a:lnTo>
                  <a:pt x="2155" y="1"/>
                </a:lnTo>
                <a:lnTo>
                  <a:pt x="2155" y="35"/>
                </a:lnTo>
                <a:lnTo>
                  <a:pt x="192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"/>
          <p:cNvSpPr/>
          <p:nvPr/>
        </p:nvSpPr>
        <p:spPr>
          <a:xfrm>
            <a:off x="2808470" y="4288826"/>
            <a:ext cx="132241" cy="97912"/>
          </a:xfrm>
          <a:custGeom>
            <a:avLst/>
            <a:gdLst/>
            <a:ahLst/>
            <a:cxnLst/>
            <a:rect l="l" t="t" r="r" b="b"/>
            <a:pathLst>
              <a:path w="2324" h="2291" extrusionOk="0">
                <a:moveTo>
                  <a:pt x="1954" y="1"/>
                </a:moveTo>
                <a:lnTo>
                  <a:pt x="1954" y="35"/>
                </a:lnTo>
                <a:lnTo>
                  <a:pt x="1954" y="102"/>
                </a:lnTo>
                <a:lnTo>
                  <a:pt x="1449" y="136"/>
                </a:lnTo>
                <a:lnTo>
                  <a:pt x="944" y="169"/>
                </a:lnTo>
                <a:lnTo>
                  <a:pt x="506" y="203"/>
                </a:lnTo>
                <a:lnTo>
                  <a:pt x="270" y="237"/>
                </a:lnTo>
                <a:lnTo>
                  <a:pt x="169" y="304"/>
                </a:lnTo>
                <a:lnTo>
                  <a:pt x="102" y="338"/>
                </a:lnTo>
                <a:lnTo>
                  <a:pt x="102" y="371"/>
                </a:lnTo>
                <a:lnTo>
                  <a:pt x="270" y="405"/>
                </a:lnTo>
                <a:lnTo>
                  <a:pt x="439" y="405"/>
                </a:lnTo>
                <a:lnTo>
                  <a:pt x="843" y="371"/>
                </a:lnTo>
                <a:lnTo>
                  <a:pt x="1381" y="338"/>
                </a:lnTo>
                <a:lnTo>
                  <a:pt x="1954" y="270"/>
                </a:lnTo>
                <a:lnTo>
                  <a:pt x="1987" y="607"/>
                </a:lnTo>
                <a:lnTo>
                  <a:pt x="2021" y="944"/>
                </a:lnTo>
                <a:lnTo>
                  <a:pt x="2088" y="1381"/>
                </a:lnTo>
                <a:lnTo>
                  <a:pt x="2122" y="1583"/>
                </a:lnTo>
                <a:lnTo>
                  <a:pt x="2189" y="1819"/>
                </a:lnTo>
                <a:lnTo>
                  <a:pt x="2156" y="1819"/>
                </a:lnTo>
                <a:lnTo>
                  <a:pt x="1280" y="1920"/>
                </a:lnTo>
                <a:lnTo>
                  <a:pt x="809" y="1987"/>
                </a:lnTo>
                <a:lnTo>
                  <a:pt x="405" y="2122"/>
                </a:lnTo>
                <a:lnTo>
                  <a:pt x="304" y="1684"/>
                </a:lnTo>
                <a:lnTo>
                  <a:pt x="237" y="1247"/>
                </a:lnTo>
                <a:lnTo>
                  <a:pt x="203" y="809"/>
                </a:lnTo>
                <a:lnTo>
                  <a:pt x="169" y="573"/>
                </a:lnTo>
                <a:lnTo>
                  <a:pt x="68" y="371"/>
                </a:lnTo>
                <a:lnTo>
                  <a:pt x="35" y="506"/>
                </a:lnTo>
                <a:lnTo>
                  <a:pt x="1" y="641"/>
                </a:lnTo>
                <a:lnTo>
                  <a:pt x="1" y="977"/>
                </a:lnTo>
                <a:lnTo>
                  <a:pt x="102" y="1583"/>
                </a:lnTo>
                <a:lnTo>
                  <a:pt x="102" y="1785"/>
                </a:lnTo>
                <a:lnTo>
                  <a:pt x="136" y="1987"/>
                </a:lnTo>
                <a:lnTo>
                  <a:pt x="169" y="2088"/>
                </a:lnTo>
                <a:lnTo>
                  <a:pt x="203" y="2189"/>
                </a:lnTo>
                <a:lnTo>
                  <a:pt x="270" y="2257"/>
                </a:lnTo>
                <a:lnTo>
                  <a:pt x="371" y="2290"/>
                </a:lnTo>
                <a:lnTo>
                  <a:pt x="405" y="2290"/>
                </a:lnTo>
                <a:lnTo>
                  <a:pt x="439" y="2223"/>
                </a:lnTo>
                <a:lnTo>
                  <a:pt x="843" y="2223"/>
                </a:lnTo>
                <a:lnTo>
                  <a:pt x="1314" y="2156"/>
                </a:lnTo>
                <a:lnTo>
                  <a:pt x="2189" y="1987"/>
                </a:lnTo>
                <a:lnTo>
                  <a:pt x="2257" y="1954"/>
                </a:lnTo>
                <a:lnTo>
                  <a:pt x="2290" y="1987"/>
                </a:lnTo>
                <a:lnTo>
                  <a:pt x="2324" y="1954"/>
                </a:lnTo>
                <a:lnTo>
                  <a:pt x="2324" y="1718"/>
                </a:lnTo>
                <a:lnTo>
                  <a:pt x="2290" y="1516"/>
                </a:lnTo>
                <a:lnTo>
                  <a:pt x="2223" y="1045"/>
                </a:lnTo>
                <a:lnTo>
                  <a:pt x="2156" y="540"/>
                </a:lnTo>
                <a:lnTo>
                  <a:pt x="2122" y="270"/>
                </a:lnTo>
                <a:lnTo>
                  <a:pt x="2055" y="35"/>
                </a:lnTo>
                <a:lnTo>
                  <a:pt x="202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4"/>
          <p:cNvSpPr/>
          <p:nvPr/>
        </p:nvSpPr>
        <p:spPr>
          <a:xfrm>
            <a:off x="3132246" y="4306092"/>
            <a:ext cx="38409" cy="31711"/>
          </a:xfrm>
          <a:custGeom>
            <a:avLst/>
            <a:gdLst/>
            <a:ahLst/>
            <a:cxnLst/>
            <a:rect l="l" t="t" r="r" b="b"/>
            <a:pathLst>
              <a:path w="675" h="742" extrusionOk="0">
                <a:moveTo>
                  <a:pt x="270" y="1"/>
                </a:moveTo>
                <a:lnTo>
                  <a:pt x="169" y="136"/>
                </a:lnTo>
                <a:lnTo>
                  <a:pt x="102" y="270"/>
                </a:lnTo>
                <a:lnTo>
                  <a:pt x="1" y="540"/>
                </a:lnTo>
                <a:lnTo>
                  <a:pt x="1" y="573"/>
                </a:lnTo>
                <a:lnTo>
                  <a:pt x="1" y="641"/>
                </a:lnTo>
                <a:lnTo>
                  <a:pt x="270" y="641"/>
                </a:lnTo>
                <a:lnTo>
                  <a:pt x="472" y="607"/>
                </a:lnTo>
                <a:lnTo>
                  <a:pt x="506" y="674"/>
                </a:lnTo>
                <a:lnTo>
                  <a:pt x="539" y="742"/>
                </a:lnTo>
                <a:lnTo>
                  <a:pt x="573" y="742"/>
                </a:lnTo>
                <a:lnTo>
                  <a:pt x="607" y="708"/>
                </a:lnTo>
                <a:lnTo>
                  <a:pt x="607" y="641"/>
                </a:lnTo>
                <a:lnTo>
                  <a:pt x="607" y="573"/>
                </a:lnTo>
                <a:lnTo>
                  <a:pt x="640" y="540"/>
                </a:lnTo>
                <a:lnTo>
                  <a:pt x="674" y="506"/>
                </a:lnTo>
                <a:lnTo>
                  <a:pt x="640" y="439"/>
                </a:lnTo>
                <a:lnTo>
                  <a:pt x="607" y="405"/>
                </a:lnTo>
                <a:lnTo>
                  <a:pt x="607" y="237"/>
                </a:lnTo>
                <a:lnTo>
                  <a:pt x="573" y="203"/>
                </a:lnTo>
                <a:lnTo>
                  <a:pt x="539" y="237"/>
                </a:lnTo>
                <a:lnTo>
                  <a:pt x="506" y="405"/>
                </a:lnTo>
                <a:lnTo>
                  <a:pt x="203" y="472"/>
                </a:lnTo>
                <a:lnTo>
                  <a:pt x="270" y="270"/>
                </a:lnTo>
                <a:lnTo>
                  <a:pt x="337" y="35"/>
                </a:lnTo>
                <a:lnTo>
                  <a:pt x="3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4"/>
          <p:cNvSpPr/>
          <p:nvPr/>
        </p:nvSpPr>
        <p:spPr>
          <a:xfrm>
            <a:off x="3080521" y="4260064"/>
            <a:ext cx="134176" cy="95005"/>
          </a:xfrm>
          <a:custGeom>
            <a:avLst/>
            <a:gdLst/>
            <a:ahLst/>
            <a:cxnLst/>
            <a:rect l="l" t="t" r="r" b="b"/>
            <a:pathLst>
              <a:path w="2358" h="2223" extrusionOk="0">
                <a:moveTo>
                  <a:pt x="1886" y="169"/>
                </a:moveTo>
                <a:lnTo>
                  <a:pt x="1886" y="203"/>
                </a:lnTo>
                <a:lnTo>
                  <a:pt x="1987" y="203"/>
                </a:lnTo>
                <a:lnTo>
                  <a:pt x="1987" y="472"/>
                </a:lnTo>
                <a:lnTo>
                  <a:pt x="2021" y="775"/>
                </a:lnTo>
                <a:lnTo>
                  <a:pt x="2156" y="1785"/>
                </a:lnTo>
                <a:lnTo>
                  <a:pt x="1953" y="1785"/>
                </a:lnTo>
                <a:lnTo>
                  <a:pt x="1751" y="1819"/>
                </a:lnTo>
                <a:lnTo>
                  <a:pt x="1347" y="1886"/>
                </a:lnTo>
                <a:lnTo>
                  <a:pt x="842" y="1953"/>
                </a:lnTo>
                <a:lnTo>
                  <a:pt x="607" y="1987"/>
                </a:lnTo>
                <a:lnTo>
                  <a:pt x="506" y="2054"/>
                </a:lnTo>
                <a:lnTo>
                  <a:pt x="438" y="2122"/>
                </a:lnTo>
                <a:lnTo>
                  <a:pt x="405" y="1886"/>
                </a:lnTo>
                <a:lnTo>
                  <a:pt x="337" y="1617"/>
                </a:lnTo>
                <a:lnTo>
                  <a:pt x="236" y="1112"/>
                </a:lnTo>
                <a:lnTo>
                  <a:pt x="203" y="741"/>
                </a:lnTo>
                <a:lnTo>
                  <a:pt x="135" y="371"/>
                </a:lnTo>
                <a:lnTo>
                  <a:pt x="539" y="371"/>
                </a:lnTo>
                <a:lnTo>
                  <a:pt x="943" y="304"/>
                </a:lnTo>
                <a:lnTo>
                  <a:pt x="1886" y="169"/>
                </a:lnTo>
                <a:close/>
                <a:moveTo>
                  <a:pt x="1852" y="1"/>
                </a:moveTo>
                <a:lnTo>
                  <a:pt x="1684" y="34"/>
                </a:lnTo>
                <a:lnTo>
                  <a:pt x="1347" y="102"/>
                </a:lnTo>
                <a:lnTo>
                  <a:pt x="708" y="169"/>
                </a:lnTo>
                <a:lnTo>
                  <a:pt x="405" y="236"/>
                </a:lnTo>
                <a:lnTo>
                  <a:pt x="135" y="304"/>
                </a:lnTo>
                <a:lnTo>
                  <a:pt x="102" y="236"/>
                </a:lnTo>
                <a:lnTo>
                  <a:pt x="102" y="203"/>
                </a:lnTo>
                <a:lnTo>
                  <a:pt x="68" y="203"/>
                </a:lnTo>
                <a:lnTo>
                  <a:pt x="1" y="236"/>
                </a:lnTo>
                <a:lnTo>
                  <a:pt x="1" y="472"/>
                </a:lnTo>
                <a:lnTo>
                  <a:pt x="1" y="708"/>
                </a:lnTo>
                <a:lnTo>
                  <a:pt x="68" y="1145"/>
                </a:lnTo>
                <a:lnTo>
                  <a:pt x="135" y="1684"/>
                </a:lnTo>
                <a:lnTo>
                  <a:pt x="203" y="1920"/>
                </a:lnTo>
                <a:lnTo>
                  <a:pt x="304" y="2189"/>
                </a:lnTo>
                <a:lnTo>
                  <a:pt x="337" y="2223"/>
                </a:lnTo>
                <a:lnTo>
                  <a:pt x="371" y="2223"/>
                </a:lnTo>
                <a:lnTo>
                  <a:pt x="438" y="2189"/>
                </a:lnTo>
                <a:lnTo>
                  <a:pt x="438" y="2155"/>
                </a:lnTo>
                <a:lnTo>
                  <a:pt x="539" y="2189"/>
                </a:lnTo>
                <a:lnTo>
                  <a:pt x="607" y="2223"/>
                </a:lnTo>
                <a:lnTo>
                  <a:pt x="842" y="2223"/>
                </a:lnTo>
                <a:lnTo>
                  <a:pt x="1246" y="2122"/>
                </a:lnTo>
                <a:lnTo>
                  <a:pt x="1718" y="2088"/>
                </a:lnTo>
                <a:lnTo>
                  <a:pt x="1987" y="2021"/>
                </a:lnTo>
                <a:lnTo>
                  <a:pt x="2189" y="1953"/>
                </a:lnTo>
                <a:lnTo>
                  <a:pt x="2257" y="1987"/>
                </a:lnTo>
                <a:lnTo>
                  <a:pt x="2290" y="1987"/>
                </a:lnTo>
                <a:lnTo>
                  <a:pt x="2358" y="1953"/>
                </a:lnTo>
                <a:lnTo>
                  <a:pt x="2358" y="1886"/>
                </a:lnTo>
                <a:lnTo>
                  <a:pt x="2223" y="876"/>
                </a:lnTo>
                <a:lnTo>
                  <a:pt x="2156" y="438"/>
                </a:lnTo>
                <a:lnTo>
                  <a:pt x="2122" y="236"/>
                </a:lnTo>
                <a:lnTo>
                  <a:pt x="2054" y="34"/>
                </a:lnTo>
                <a:lnTo>
                  <a:pt x="2021" y="34"/>
                </a:lnTo>
                <a:lnTo>
                  <a:pt x="2021" y="68"/>
                </a:lnTo>
                <a:lnTo>
                  <a:pt x="1987" y="68"/>
                </a:lnTo>
                <a:lnTo>
                  <a:pt x="1920" y="34"/>
                </a:lnTo>
                <a:lnTo>
                  <a:pt x="18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4"/>
          <p:cNvSpPr/>
          <p:nvPr/>
        </p:nvSpPr>
        <p:spPr>
          <a:xfrm>
            <a:off x="3229947" y="4175187"/>
            <a:ext cx="136111" cy="67653"/>
          </a:xfrm>
          <a:custGeom>
            <a:avLst/>
            <a:gdLst/>
            <a:ahLst/>
            <a:cxnLst/>
            <a:rect l="l" t="t" r="r" b="b"/>
            <a:pathLst>
              <a:path w="2392" h="1583" extrusionOk="0">
                <a:moveTo>
                  <a:pt x="2156" y="34"/>
                </a:moveTo>
                <a:lnTo>
                  <a:pt x="2156" y="303"/>
                </a:lnTo>
                <a:lnTo>
                  <a:pt x="2189" y="573"/>
                </a:lnTo>
                <a:lnTo>
                  <a:pt x="2257" y="1145"/>
                </a:lnTo>
                <a:lnTo>
                  <a:pt x="2021" y="1111"/>
                </a:lnTo>
                <a:lnTo>
                  <a:pt x="1819" y="1111"/>
                </a:lnTo>
                <a:lnTo>
                  <a:pt x="1381" y="1212"/>
                </a:lnTo>
                <a:lnTo>
                  <a:pt x="843" y="1313"/>
                </a:lnTo>
                <a:lnTo>
                  <a:pt x="540" y="1347"/>
                </a:lnTo>
                <a:lnTo>
                  <a:pt x="270" y="1381"/>
                </a:lnTo>
                <a:lnTo>
                  <a:pt x="203" y="876"/>
                </a:lnTo>
                <a:lnTo>
                  <a:pt x="102" y="404"/>
                </a:lnTo>
                <a:lnTo>
                  <a:pt x="1146" y="303"/>
                </a:lnTo>
                <a:lnTo>
                  <a:pt x="1651" y="202"/>
                </a:lnTo>
                <a:lnTo>
                  <a:pt x="2156" y="34"/>
                </a:lnTo>
                <a:close/>
                <a:moveTo>
                  <a:pt x="2156" y="0"/>
                </a:moveTo>
                <a:lnTo>
                  <a:pt x="1651" y="34"/>
                </a:lnTo>
                <a:lnTo>
                  <a:pt x="1112" y="101"/>
                </a:lnTo>
                <a:lnTo>
                  <a:pt x="573" y="202"/>
                </a:lnTo>
                <a:lnTo>
                  <a:pt x="68" y="270"/>
                </a:lnTo>
                <a:lnTo>
                  <a:pt x="35" y="303"/>
                </a:lnTo>
                <a:lnTo>
                  <a:pt x="1" y="303"/>
                </a:lnTo>
                <a:lnTo>
                  <a:pt x="1" y="337"/>
                </a:lnTo>
                <a:lnTo>
                  <a:pt x="1" y="606"/>
                </a:lnTo>
                <a:lnTo>
                  <a:pt x="35" y="876"/>
                </a:lnTo>
                <a:lnTo>
                  <a:pt x="102" y="1414"/>
                </a:lnTo>
                <a:lnTo>
                  <a:pt x="102" y="1515"/>
                </a:lnTo>
                <a:lnTo>
                  <a:pt x="136" y="1515"/>
                </a:lnTo>
                <a:lnTo>
                  <a:pt x="169" y="1549"/>
                </a:lnTo>
                <a:lnTo>
                  <a:pt x="203" y="1583"/>
                </a:lnTo>
                <a:lnTo>
                  <a:pt x="270" y="1549"/>
                </a:lnTo>
                <a:lnTo>
                  <a:pt x="775" y="1482"/>
                </a:lnTo>
                <a:lnTo>
                  <a:pt x="1247" y="1414"/>
                </a:lnTo>
                <a:lnTo>
                  <a:pt x="1752" y="1313"/>
                </a:lnTo>
                <a:lnTo>
                  <a:pt x="2021" y="1280"/>
                </a:lnTo>
                <a:lnTo>
                  <a:pt x="2257" y="1179"/>
                </a:lnTo>
                <a:lnTo>
                  <a:pt x="2290" y="1246"/>
                </a:lnTo>
                <a:lnTo>
                  <a:pt x="2324" y="1246"/>
                </a:lnTo>
                <a:lnTo>
                  <a:pt x="2391" y="1212"/>
                </a:lnTo>
                <a:lnTo>
                  <a:pt x="2391" y="1179"/>
                </a:lnTo>
                <a:lnTo>
                  <a:pt x="2358" y="573"/>
                </a:lnTo>
                <a:lnTo>
                  <a:pt x="2290" y="303"/>
                </a:lnTo>
                <a:lnTo>
                  <a:pt x="2189" y="34"/>
                </a:lnTo>
                <a:lnTo>
                  <a:pt x="218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4"/>
          <p:cNvSpPr/>
          <p:nvPr/>
        </p:nvSpPr>
        <p:spPr>
          <a:xfrm>
            <a:off x="4523113" y="4580937"/>
            <a:ext cx="24980" cy="27395"/>
          </a:xfrm>
          <a:custGeom>
            <a:avLst/>
            <a:gdLst/>
            <a:ahLst/>
            <a:cxnLst/>
            <a:rect l="l" t="t" r="r" b="b"/>
            <a:pathLst>
              <a:path w="439" h="641" extrusionOk="0">
                <a:moveTo>
                  <a:pt x="68" y="1"/>
                </a:moveTo>
                <a:lnTo>
                  <a:pt x="34" y="68"/>
                </a:lnTo>
                <a:lnTo>
                  <a:pt x="34" y="135"/>
                </a:lnTo>
                <a:lnTo>
                  <a:pt x="68" y="169"/>
                </a:lnTo>
                <a:lnTo>
                  <a:pt x="135" y="236"/>
                </a:lnTo>
                <a:lnTo>
                  <a:pt x="203" y="270"/>
                </a:lnTo>
                <a:lnTo>
                  <a:pt x="169" y="304"/>
                </a:lnTo>
                <a:lnTo>
                  <a:pt x="34" y="506"/>
                </a:lnTo>
                <a:lnTo>
                  <a:pt x="1" y="573"/>
                </a:lnTo>
                <a:lnTo>
                  <a:pt x="68" y="640"/>
                </a:lnTo>
                <a:lnTo>
                  <a:pt x="135" y="640"/>
                </a:lnTo>
                <a:lnTo>
                  <a:pt x="203" y="607"/>
                </a:lnTo>
                <a:lnTo>
                  <a:pt x="337" y="405"/>
                </a:lnTo>
                <a:lnTo>
                  <a:pt x="405" y="304"/>
                </a:lnTo>
                <a:lnTo>
                  <a:pt x="438" y="270"/>
                </a:lnTo>
                <a:lnTo>
                  <a:pt x="438" y="236"/>
                </a:lnTo>
                <a:lnTo>
                  <a:pt x="438" y="203"/>
                </a:lnTo>
                <a:lnTo>
                  <a:pt x="405" y="169"/>
                </a:lnTo>
                <a:lnTo>
                  <a:pt x="304" y="102"/>
                </a:lnTo>
                <a:lnTo>
                  <a:pt x="236" y="68"/>
                </a:lnTo>
                <a:lnTo>
                  <a:pt x="169" y="34"/>
                </a:lnTo>
                <a:lnTo>
                  <a:pt x="13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4"/>
          <p:cNvSpPr/>
          <p:nvPr/>
        </p:nvSpPr>
        <p:spPr>
          <a:xfrm>
            <a:off x="4471389" y="4579484"/>
            <a:ext cx="15421" cy="50430"/>
          </a:xfrm>
          <a:custGeom>
            <a:avLst/>
            <a:gdLst/>
            <a:ahLst/>
            <a:cxnLst/>
            <a:rect l="l" t="t" r="r" b="b"/>
            <a:pathLst>
              <a:path w="271" h="1180" extrusionOk="0">
                <a:moveTo>
                  <a:pt x="34" y="1"/>
                </a:moveTo>
                <a:lnTo>
                  <a:pt x="1" y="102"/>
                </a:lnTo>
                <a:lnTo>
                  <a:pt x="1" y="203"/>
                </a:lnTo>
                <a:lnTo>
                  <a:pt x="34" y="439"/>
                </a:lnTo>
                <a:lnTo>
                  <a:pt x="102" y="1112"/>
                </a:lnTo>
                <a:lnTo>
                  <a:pt x="135" y="1146"/>
                </a:lnTo>
                <a:lnTo>
                  <a:pt x="203" y="1179"/>
                </a:lnTo>
                <a:lnTo>
                  <a:pt x="236" y="1146"/>
                </a:lnTo>
                <a:lnTo>
                  <a:pt x="270" y="1078"/>
                </a:lnTo>
                <a:lnTo>
                  <a:pt x="169" y="405"/>
                </a:lnTo>
                <a:lnTo>
                  <a:pt x="135" y="203"/>
                </a:lnTo>
                <a:lnTo>
                  <a:pt x="102" y="68"/>
                </a:lnTo>
                <a:lnTo>
                  <a:pt x="3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4"/>
          <p:cNvSpPr/>
          <p:nvPr/>
        </p:nvSpPr>
        <p:spPr>
          <a:xfrm>
            <a:off x="4471389" y="4559355"/>
            <a:ext cx="132241" cy="66243"/>
          </a:xfrm>
          <a:custGeom>
            <a:avLst/>
            <a:gdLst/>
            <a:ahLst/>
            <a:cxnLst/>
            <a:rect l="l" t="t" r="r" b="b"/>
            <a:pathLst>
              <a:path w="2324" h="1550" extrusionOk="0">
                <a:moveTo>
                  <a:pt x="1886" y="1"/>
                </a:moveTo>
                <a:lnTo>
                  <a:pt x="1886" y="34"/>
                </a:lnTo>
                <a:lnTo>
                  <a:pt x="1920" y="68"/>
                </a:lnTo>
                <a:lnTo>
                  <a:pt x="1718" y="34"/>
                </a:lnTo>
                <a:lnTo>
                  <a:pt x="1516" y="68"/>
                </a:lnTo>
                <a:lnTo>
                  <a:pt x="1112" y="102"/>
                </a:lnTo>
                <a:lnTo>
                  <a:pt x="573" y="203"/>
                </a:lnTo>
                <a:lnTo>
                  <a:pt x="304" y="236"/>
                </a:lnTo>
                <a:lnTo>
                  <a:pt x="34" y="337"/>
                </a:lnTo>
                <a:lnTo>
                  <a:pt x="1" y="371"/>
                </a:lnTo>
                <a:lnTo>
                  <a:pt x="1" y="405"/>
                </a:lnTo>
                <a:lnTo>
                  <a:pt x="34" y="438"/>
                </a:lnTo>
                <a:lnTo>
                  <a:pt x="68" y="438"/>
                </a:lnTo>
                <a:lnTo>
                  <a:pt x="607" y="371"/>
                </a:lnTo>
                <a:lnTo>
                  <a:pt x="1112" y="304"/>
                </a:lnTo>
                <a:lnTo>
                  <a:pt x="1549" y="270"/>
                </a:lnTo>
                <a:lnTo>
                  <a:pt x="1751" y="236"/>
                </a:lnTo>
                <a:lnTo>
                  <a:pt x="1953" y="203"/>
                </a:lnTo>
                <a:lnTo>
                  <a:pt x="2054" y="438"/>
                </a:lnTo>
                <a:lnTo>
                  <a:pt x="2088" y="674"/>
                </a:lnTo>
                <a:lnTo>
                  <a:pt x="2122" y="1179"/>
                </a:lnTo>
                <a:lnTo>
                  <a:pt x="1179" y="1314"/>
                </a:lnTo>
                <a:lnTo>
                  <a:pt x="741" y="1347"/>
                </a:lnTo>
                <a:lnTo>
                  <a:pt x="506" y="1415"/>
                </a:lnTo>
                <a:lnTo>
                  <a:pt x="304" y="1482"/>
                </a:lnTo>
                <a:lnTo>
                  <a:pt x="270" y="1516"/>
                </a:lnTo>
                <a:lnTo>
                  <a:pt x="304" y="1549"/>
                </a:lnTo>
                <a:lnTo>
                  <a:pt x="741" y="1549"/>
                </a:lnTo>
                <a:lnTo>
                  <a:pt x="1213" y="1482"/>
                </a:lnTo>
                <a:lnTo>
                  <a:pt x="2223" y="1347"/>
                </a:lnTo>
                <a:lnTo>
                  <a:pt x="2290" y="1314"/>
                </a:lnTo>
                <a:lnTo>
                  <a:pt x="2324" y="1246"/>
                </a:lnTo>
                <a:lnTo>
                  <a:pt x="2257" y="977"/>
                </a:lnTo>
                <a:lnTo>
                  <a:pt x="2189" y="708"/>
                </a:lnTo>
                <a:lnTo>
                  <a:pt x="2021" y="203"/>
                </a:lnTo>
                <a:lnTo>
                  <a:pt x="2054" y="169"/>
                </a:lnTo>
                <a:lnTo>
                  <a:pt x="2088" y="169"/>
                </a:lnTo>
                <a:lnTo>
                  <a:pt x="2088" y="135"/>
                </a:lnTo>
                <a:lnTo>
                  <a:pt x="2054" y="102"/>
                </a:lnTo>
                <a:lnTo>
                  <a:pt x="2021" y="68"/>
                </a:lnTo>
                <a:lnTo>
                  <a:pt x="1987" y="68"/>
                </a:lnTo>
                <a:lnTo>
                  <a:pt x="195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"/>
          <p:cNvSpPr/>
          <p:nvPr/>
        </p:nvSpPr>
        <p:spPr>
          <a:xfrm>
            <a:off x="4371810" y="4546405"/>
            <a:ext cx="42165" cy="20172"/>
          </a:xfrm>
          <a:custGeom>
            <a:avLst/>
            <a:gdLst/>
            <a:ahLst/>
            <a:cxnLst/>
            <a:rect l="l" t="t" r="r" b="b"/>
            <a:pathLst>
              <a:path w="741" h="472" extrusionOk="0">
                <a:moveTo>
                  <a:pt x="303" y="1"/>
                </a:moveTo>
                <a:lnTo>
                  <a:pt x="202" y="102"/>
                </a:lnTo>
                <a:lnTo>
                  <a:pt x="135" y="203"/>
                </a:lnTo>
                <a:lnTo>
                  <a:pt x="34" y="304"/>
                </a:lnTo>
                <a:lnTo>
                  <a:pt x="0" y="337"/>
                </a:lnTo>
                <a:lnTo>
                  <a:pt x="0" y="405"/>
                </a:lnTo>
                <a:lnTo>
                  <a:pt x="0" y="472"/>
                </a:lnTo>
                <a:lnTo>
                  <a:pt x="67" y="472"/>
                </a:lnTo>
                <a:lnTo>
                  <a:pt x="168" y="438"/>
                </a:lnTo>
                <a:lnTo>
                  <a:pt x="236" y="337"/>
                </a:lnTo>
                <a:lnTo>
                  <a:pt x="370" y="203"/>
                </a:lnTo>
                <a:lnTo>
                  <a:pt x="505" y="337"/>
                </a:lnTo>
                <a:lnTo>
                  <a:pt x="640" y="438"/>
                </a:lnTo>
                <a:lnTo>
                  <a:pt x="707" y="438"/>
                </a:lnTo>
                <a:lnTo>
                  <a:pt x="741" y="405"/>
                </a:lnTo>
                <a:lnTo>
                  <a:pt x="741" y="337"/>
                </a:lnTo>
                <a:lnTo>
                  <a:pt x="572" y="236"/>
                </a:lnTo>
                <a:lnTo>
                  <a:pt x="404" y="102"/>
                </a:lnTo>
                <a:lnTo>
                  <a:pt x="404" y="68"/>
                </a:lnTo>
                <a:lnTo>
                  <a:pt x="404" y="34"/>
                </a:lnTo>
                <a:lnTo>
                  <a:pt x="3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4"/>
          <p:cNvSpPr/>
          <p:nvPr/>
        </p:nvSpPr>
        <p:spPr>
          <a:xfrm>
            <a:off x="4216580" y="4061506"/>
            <a:ext cx="141858" cy="70560"/>
          </a:xfrm>
          <a:custGeom>
            <a:avLst/>
            <a:gdLst/>
            <a:ahLst/>
            <a:cxnLst/>
            <a:rect l="l" t="t" r="r" b="b"/>
            <a:pathLst>
              <a:path w="2493" h="1651" extrusionOk="0">
                <a:moveTo>
                  <a:pt x="1718" y="0"/>
                </a:moveTo>
                <a:lnTo>
                  <a:pt x="1146" y="68"/>
                </a:lnTo>
                <a:lnTo>
                  <a:pt x="607" y="202"/>
                </a:lnTo>
                <a:lnTo>
                  <a:pt x="102" y="371"/>
                </a:lnTo>
                <a:lnTo>
                  <a:pt x="102" y="404"/>
                </a:lnTo>
                <a:lnTo>
                  <a:pt x="35" y="371"/>
                </a:lnTo>
                <a:lnTo>
                  <a:pt x="1" y="438"/>
                </a:lnTo>
                <a:lnTo>
                  <a:pt x="68" y="741"/>
                </a:lnTo>
                <a:lnTo>
                  <a:pt x="136" y="1044"/>
                </a:lnTo>
                <a:lnTo>
                  <a:pt x="169" y="1347"/>
                </a:lnTo>
                <a:lnTo>
                  <a:pt x="270" y="1616"/>
                </a:lnTo>
                <a:lnTo>
                  <a:pt x="304" y="1650"/>
                </a:lnTo>
                <a:lnTo>
                  <a:pt x="338" y="1650"/>
                </a:lnTo>
                <a:lnTo>
                  <a:pt x="371" y="1616"/>
                </a:lnTo>
                <a:lnTo>
                  <a:pt x="405" y="1583"/>
                </a:lnTo>
                <a:lnTo>
                  <a:pt x="338" y="1246"/>
                </a:lnTo>
                <a:lnTo>
                  <a:pt x="237" y="943"/>
                </a:lnTo>
                <a:lnTo>
                  <a:pt x="203" y="674"/>
                </a:lnTo>
                <a:lnTo>
                  <a:pt x="102" y="438"/>
                </a:lnTo>
                <a:lnTo>
                  <a:pt x="371" y="404"/>
                </a:lnTo>
                <a:lnTo>
                  <a:pt x="641" y="371"/>
                </a:lnTo>
                <a:lnTo>
                  <a:pt x="1146" y="303"/>
                </a:lnTo>
                <a:lnTo>
                  <a:pt x="1651" y="202"/>
                </a:lnTo>
                <a:lnTo>
                  <a:pt x="2189" y="202"/>
                </a:lnTo>
                <a:lnTo>
                  <a:pt x="2189" y="371"/>
                </a:lnTo>
                <a:lnTo>
                  <a:pt x="2189" y="539"/>
                </a:lnTo>
                <a:lnTo>
                  <a:pt x="2223" y="909"/>
                </a:lnTo>
                <a:lnTo>
                  <a:pt x="2324" y="1280"/>
                </a:lnTo>
                <a:lnTo>
                  <a:pt x="1853" y="1347"/>
                </a:lnTo>
                <a:lnTo>
                  <a:pt x="1381" y="1414"/>
                </a:lnTo>
                <a:lnTo>
                  <a:pt x="876" y="1448"/>
                </a:lnTo>
                <a:lnTo>
                  <a:pt x="641" y="1482"/>
                </a:lnTo>
                <a:lnTo>
                  <a:pt x="405" y="1549"/>
                </a:lnTo>
                <a:lnTo>
                  <a:pt x="607" y="1616"/>
                </a:lnTo>
                <a:lnTo>
                  <a:pt x="843" y="1616"/>
                </a:lnTo>
                <a:lnTo>
                  <a:pt x="1247" y="1583"/>
                </a:lnTo>
                <a:lnTo>
                  <a:pt x="1819" y="1549"/>
                </a:lnTo>
                <a:lnTo>
                  <a:pt x="2122" y="1482"/>
                </a:lnTo>
                <a:lnTo>
                  <a:pt x="2391" y="1381"/>
                </a:lnTo>
                <a:lnTo>
                  <a:pt x="2459" y="1381"/>
                </a:lnTo>
                <a:lnTo>
                  <a:pt x="2492" y="1347"/>
                </a:lnTo>
                <a:lnTo>
                  <a:pt x="2492" y="1313"/>
                </a:lnTo>
                <a:lnTo>
                  <a:pt x="2358" y="640"/>
                </a:lnTo>
                <a:lnTo>
                  <a:pt x="2324" y="404"/>
                </a:lnTo>
                <a:lnTo>
                  <a:pt x="2290" y="169"/>
                </a:lnTo>
                <a:lnTo>
                  <a:pt x="2324" y="135"/>
                </a:lnTo>
                <a:lnTo>
                  <a:pt x="2324" y="101"/>
                </a:lnTo>
                <a:lnTo>
                  <a:pt x="2290" y="34"/>
                </a:lnTo>
                <a:lnTo>
                  <a:pt x="2257" y="34"/>
                </a:lnTo>
                <a:lnTo>
                  <a:pt x="17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4"/>
          <p:cNvSpPr/>
          <p:nvPr/>
        </p:nvSpPr>
        <p:spPr>
          <a:xfrm>
            <a:off x="4327710" y="4526276"/>
            <a:ext cx="132241" cy="116588"/>
          </a:xfrm>
          <a:custGeom>
            <a:avLst/>
            <a:gdLst/>
            <a:ahLst/>
            <a:cxnLst/>
            <a:rect l="l" t="t" r="r" b="b"/>
            <a:pathLst>
              <a:path w="2324" h="2728" extrusionOk="0">
                <a:moveTo>
                  <a:pt x="1819" y="0"/>
                </a:moveTo>
                <a:lnTo>
                  <a:pt x="1347" y="68"/>
                </a:lnTo>
                <a:lnTo>
                  <a:pt x="876" y="169"/>
                </a:lnTo>
                <a:lnTo>
                  <a:pt x="472" y="270"/>
                </a:lnTo>
                <a:lnTo>
                  <a:pt x="102" y="371"/>
                </a:lnTo>
                <a:lnTo>
                  <a:pt x="68" y="337"/>
                </a:lnTo>
                <a:lnTo>
                  <a:pt x="68" y="303"/>
                </a:lnTo>
                <a:lnTo>
                  <a:pt x="34" y="337"/>
                </a:lnTo>
                <a:lnTo>
                  <a:pt x="1" y="606"/>
                </a:lnTo>
                <a:lnTo>
                  <a:pt x="34" y="876"/>
                </a:lnTo>
                <a:lnTo>
                  <a:pt x="102" y="1414"/>
                </a:lnTo>
                <a:lnTo>
                  <a:pt x="203" y="2054"/>
                </a:lnTo>
                <a:lnTo>
                  <a:pt x="270" y="2357"/>
                </a:lnTo>
                <a:lnTo>
                  <a:pt x="337" y="2694"/>
                </a:lnTo>
                <a:lnTo>
                  <a:pt x="371" y="2727"/>
                </a:lnTo>
                <a:lnTo>
                  <a:pt x="438" y="2727"/>
                </a:lnTo>
                <a:lnTo>
                  <a:pt x="472" y="2694"/>
                </a:lnTo>
                <a:lnTo>
                  <a:pt x="506" y="2626"/>
                </a:lnTo>
                <a:lnTo>
                  <a:pt x="472" y="2357"/>
                </a:lnTo>
                <a:lnTo>
                  <a:pt x="438" y="2054"/>
                </a:lnTo>
                <a:lnTo>
                  <a:pt x="337" y="1482"/>
                </a:lnTo>
                <a:lnTo>
                  <a:pt x="506" y="1515"/>
                </a:lnTo>
                <a:lnTo>
                  <a:pt x="708" y="1482"/>
                </a:lnTo>
                <a:lnTo>
                  <a:pt x="1112" y="1448"/>
                </a:lnTo>
                <a:lnTo>
                  <a:pt x="1549" y="1414"/>
                </a:lnTo>
                <a:lnTo>
                  <a:pt x="1785" y="1381"/>
                </a:lnTo>
                <a:lnTo>
                  <a:pt x="2021" y="1347"/>
                </a:lnTo>
                <a:lnTo>
                  <a:pt x="2054" y="1785"/>
                </a:lnTo>
                <a:lnTo>
                  <a:pt x="2088" y="1987"/>
                </a:lnTo>
                <a:lnTo>
                  <a:pt x="2155" y="2189"/>
                </a:lnTo>
                <a:lnTo>
                  <a:pt x="1751" y="2256"/>
                </a:lnTo>
                <a:lnTo>
                  <a:pt x="1381" y="2323"/>
                </a:lnTo>
                <a:lnTo>
                  <a:pt x="943" y="2424"/>
                </a:lnTo>
                <a:lnTo>
                  <a:pt x="708" y="2492"/>
                </a:lnTo>
                <a:lnTo>
                  <a:pt x="506" y="2559"/>
                </a:lnTo>
                <a:lnTo>
                  <a:pt x="506" y="2593"/>
                </a:lnTo>
                <a:lnTo>
                  <a:pt x="506" y="2626"/>
                </a:lnTo>
                <a:lnTo>
                  <a:pt x="741" y="2593"/>
                </a:lnTo>
                <a:lnTo>
                  <a:pt x="943" y="2593"/>
                </a:lnTo>
                <a:lnTo>
                  <a:pt x="1381" y="2492"/>
                </a:lnTo>
                <a:lnTo>
                  <a:pt x="1785" y="2424"/>
                </a:lnTo>
                <a:lnTo>
                  <a:pt x="2189" y="2323"/>
                </a:lnTo>
                <a:lnTo>
                  <a:pt x="2223" y="2391"/>
                </a:lnTo>
                <a:lnTo>
                  <a:pt x="2290" y="2391"/>
                </a:lnTo>
                <a:lnTo>
                  <a:pt x="2290" y="2290"/>
                </a:lnTo>
                <a:lnTo>
                  <a:pt x="2324" y="2256"/>
                </a:lnTo>
                <a:lnTo>
                  <a:pt x="2290" y="2222"/>
                </a:lnTo>
                <a:lnTo>
                  <a:pt x="2290" y="1987"/>
                </a:lnTo>
                <a:lnTo>
                  <a:pt x="2256" y="1751"/>
                </a:lnTo>
                <a:lnTo>
                  <a:pt x="2189" y="1313"/>
                </a:lnTo>
                <a:lnTo>
                  <a:pt x="2122" y="707"/>
                </a:lnTo>
                <a:lnTo>
                  <a:pt x="2054" y="371"/>
                </a:lnTo>
                <a:lnTo>
                  <a:pt x="1953" y="101"/>
                </a:lnTo>
                <a:lnTo>
                  <a:pt x="1920" y="101"/>
                </a:lnTo>
                <a:lnTo>
                  <a:pt x="1920" y="371"/>
                </a:lnTo>
                <a:lnTo>
                  <a:pt x="1920" y="640"/>
                </a:lnTo>
                <a:lnTo>
                  <a:pt x="1987" y="1145"/>
                </a:lnTo>
                <a:lnTo>
                  <a:pt x="1987" y="1212"/>
                </a:lnTo>
                <a:lnTo>
                  <a:pt x="1785" y="1179"/>
                </a:lnTo>
                <a:lnTo>
                  <a:pt x="1516" y="1212"/>
                </a:lnTo>
                <a:lnTo>
                  <a:pt x="1078" y="1246"/>
                </a:lnTo>
                <a:lnTo>
                  <a:pt x="708" y="1280"/>
                </a:lnTo>
                <a:lnTo>
                  <a:pt x="506" y="1313"/>
                </a:lnTo>
                <a:lnTo>
                  <a:pt x="304" y="1414"/>
                </a:lnTo>
                <a:lnTo>
                  <a:pt x="304" y="1381"/>
                </a:lnTo>
                <a:lnTo>
                  <a:pt x="236" y="943"/>
                </a:lnTo>
                <a:lnTo>
                  <a:pt x="203" y="707"/>
                </a:lnTo>
                <a:lnTo>
                  <a:pt x="135" y="505"/>
                </a:lnTo>
                <a:lnTo>
                  <a:pt x="573" y="438"/>
                </a:lnTo>
                <a:lnTo>
                  <a:pt x="1011" y="337"/>
                </a:lnTo>
                <a:lnTo>
                  <a:pt x="1448" y="236"/>
                </a:lnTo>
                <a:lnTo>
                  <a:pt x="1852" y="135"/>
                </a:lnTo>
                <a:lnTo>
                  <a:pt x="1886" y="101"/>
                </a:lnTo>
                <a:lnTo>
                  <a:pt x="1886" y="34"/>
                </a:lnTo>
                <a:lnTo>
                  <a:pt x="18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"/>
          <p:cNvSpPr/>
          <p:nvPr/>
        </p:nvSpPr>
        <p:spPr>
          <a:xfrm>
            <a:off x="4383304" y="4596750"/>
            <a:ext cx="40287" cy="20215"/>
          </a:xfrm>
          <a:custGeom>
            <a:avLst/>
            <a:gdLst/>
            <a:ahLst/>
            <a:cxnLst/>
            <a:rect l="l" t="t" r="r" b="b"/>
            <a:pathLst>
              <a:path w="708" h="473" extrusionOk="0">
                <a:moveTo>
                  <a:pt x="572" y="1"/>
                </a:moveTo>
                <a:lnTo>
                  <a:pt x="337" y="304"/>
                </a:lnTo>
                <a:lnTo>
                  <a:pt x="236" y="203"/>
                </a:lnTo>
                <a:lnTo>
                  <a:pt x="101" y="102"/>
                </a:lnTo>
                <a:lnTo>
                  <a:pt x="67" y="68"/>
                </a:lnTo>
                <a:lnTo>
                  <a:pt x="0" y="102"/>
                </a:lnTo>
                <a:lnTo>
                  <a:pt x="0" y="136"/>
                </a:lnTo>
                <a:lnTo>
                  <a:pt x="0" y="203"/>
                </a:lnTo>
                <a:lnTo>
                  <a:pt x="135" y="338"/>
                </a:lnTo>
                <a:lnTo>
                  <a:pt x="236" y="439"/>
                </a:lnTo>
                <a:lnTo>
                  <a:pt x="303" y="472"/>
                </a:lnTo>
                <a:lnTo>
                  <a:pt x="370" y="439"/>
                </a:lnTo>
                <a:lnTo>
                  <a:pt x="404" y="439"/>
                </a:lnTo>
                <a:lnTo>
                  <a:pt x="438" y="405"/>
                </a:lnTo>
                <a:lnTo>
                  <a:pt x="572" y="270"/>
                </a:lnTo>
                <a:lnTo>
                  <a:pt x="707" y="136"/>
                </a:lnTo>
                <a:lnTo>
                  <a:pt x="707" y="68"/>
                </a:lnTo>
                <a:lnTo>
                  <a:pt x="70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4"/>
          <p:cNvSpPr/>
          <p:nvPr/>
        </p:nvSpPr>
        <p:spPr>
          <a:xfrm>
            <a:off x="4201273" y="4585254"/>
            <a:ext cx="132241" cy="69107"/>
          </a:xfrm>
          <a:custGeom>
            <a:avLst/>
            <a:gdLst/>
            <a:ahLst/>
            <a:cxnLst/>
            <a:rect l="l" t="t" r="r" b="b"/>
            <a:pathLst>
              <a:path w="2324" h="1617" extrusionOk="0">
                <a:moveTo>
                  <a:pt x="1920" y="270"/>
                </a:moveTo>
                <a:lnTo>
                  <a:pt x="2021" y="775"/>
                </a:lnTo>
                <a:lnTo>
                  <a:pt x="2122" y="1179"/>
                </a:lnTo>
                <a:lnTo>
                  <a:pt x="1920" y="1179"/>
                </a:lnTo>
                <a:lnTo>
                  <a:pt x="1718" y="1213"/>
                </a:lnTo>
                <a:lnTo>
                  <a:pt x="1280" y="1280"/>
                </a:lnTo>
                <a:lnTo>
                  <a:pt x="809" y="1347"/>
                </a:lnTo>
                <a:lnTo>
                  <a:pt x="539" y="1381"/>
                </a:lnTo>
                <a:lnTo>
                  <a:pt x="304" y="1482"/>
                </a:lnTo>
                <a:lnTo>
                  <a:pt x="236" y="943"/>
                </a:lnTo>
                <a:lnTo>
                  <a:pt x="203" y="708"/>
                </a:lnTo>
                <a:lnTo>
                  <a:pt x="169" y="573"/>
                </a:lnTo>
                <a:lnTo>
                  <a:pt x="135" y="472"/>
                </a:lnTo>
                <a:lnTo>
                  <a:pt x="337" y="506"/>
                </a:lnTo>
                <a:lnTo>
                  <a:pt x="573" y="506"/>
                </a:lnTo>
                <a:lnTo>
                  <a:pt x="1011" y="438"/>
                </a:lnTo>
                <a:lnTo>
                  <a:pt x="1448" y="405"/>
                </a:lnTo>
                <a:lnTo>
                  <a:pt x="1684" y="337"/>
                </a:lnTo>
                <a:lnTo>
                  <a:pt x="1920" y="270"/>
                </a:lnTo>
                <a:close/>
                <a:moveTo>
                  <a:pt x="1920" y="1"/>
                </a:moveTo>
                <a:lnTo>
                  <a:pt x="1886" y="34"/>
                </a:lnTo>
                <a:lnTo>
                  <a:pt x="1886" y="68"/>
                </a:lnTo>
                <a:lnTo>
                  <a:pt x="1886" y="135"/>
                </a:lnTo>
                <a:lnTo>
                  <a:pt x="1516" y="203"/>
                </a:lnTo>
                <a:lnTo>
                  <a:pt x="1112" y="270"/>
                </a:lnTo>
                <a:lnTo>
                  <a:pt x="607" y="304"/>
                </a:lnTo>
                <a:lnTo>
                  <a:pt x="371" y="337"/>
                </a:lnTo>
                <a:lnTo>
                  <a:pt x="102" y="405"/>
                </a:lnTo>
                <a:lnTo>
                  <a:pt x="68" y="405"/>
                </a:lnTo>
                <a:lnTo>
                  <a:pt x="34" y="438"/>
                </a:lnTo>
                <a:lnTo>
                  <a:pt x="1" y="539"/>
                </a:lnTo>
                <a:lnTo>
                  <a:pt x="1" y="640"/>
                </a:lnTo>
                <a:lnTo>
                  <a:pt x="34" y="876"/>
                </a:lnTo>
                <a:lnTo>
                  <a:pt x="135" y="1549"/>
                </a:lnTo>
                <a:lnTo>
                  <a:pt x="169" y="1617"/>
                </a:lnTo>
                <a:lnTo>
                  <a:pt x="304" y="1617"/>
                </a:lnTo>
                <a:lnTo>
                  <a:pt x="337" y="1549"/>
                </a:lnTo>
                <a:lnTo>
                  <a:pt x="741" y="1549"/>
                </a:lnTo>
                <a:lnTo>
                  <a:pt x="1179" y="1482"/>
                </a:lnTo>
                <a:lnTo>
                  <a:pt x="1684" y="1415"/>
                </a:lnTo>
                <a:lnTo>
                  <a:pt x="1920" y="1347"/>
                </a:lnTo>
                <a:lnTo>
                  <a:pt x="2155" y="1280"/>
                </a:lnTo>
                <a:lnTo>
                  <a:pt x="2256" y="1415"/>
                </a:lnTo>
                <a:lnTo>
                  <a:pt x="2290" y="1448"/>
                </a:lnTo>
                <a:lnTo>
                  <a:pt x="2324" y="1415"/>
                </a:lnTo>
                <a:lnTo>
                  <a:pt x="2324" y="1246"/>
                </a:lnTo>
                <a:lnTo>
                  <a:pt x="2290" y="1078"/>
                </a:lnTo>
                <a:lnTo>
                  <a:pt x="2189" y="775"/>
                </a:lnTo>
                <a:lnTo>
                  <a:pt x="2054" y="236"/>
                </a:lnTo>
                <a:lnTo>
                  <a:pt x="2054" y="203"/>
                </a:lnTo>
                <a:lnTo>
                  <a:pt x="2054" y="169"/>
                </a:lnTo>
                <a:lnTo>
                  <a:pt x="2021" y="135"/>
                </a:lnTo>
                <a:lnTo>
                  <a:pt x="1987" y="135"/>
                </a:lnTo>
                <a:lnTo>
                  <a:pt x="1953" y="34"/>
                </a:lnTo>
                <a:lnTo>
                  <a:pt x="195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4"/>
          <p:cNvSpPr/>
          <p:nvPr/>
        </p:nvSpPr>
        <p:spPr>
          <a:xfrm>
            <a:off x="4312403" y="4114756"/>
            <a:ext cx="205020" cy="99322"/>
          </a:xfrm>
          <a:custGeom>
            <a:avLst/>
            <a:gdLst/>
            <a:ahLst/>
            <a:cxnLst/>
            <a:rect l="l" t="t" r="r" b="b"/>
            <a:pathLst>
              <a:path w="3603" h="2324" extrusionOk="0">
                <a:moveTo>
                  <a:pt x="3131" y="168"/>
                </a:moveTo>
                <a:lnTo>
                  <a:pt x="3266" y="976"/>
                </a:lnTo>
                <a:lnTo>
                  <a:pt x="3401" y="1785"/>
                </a:lnTo>
                <a:lnTo>
                  <a:pt x="1852" y="1987"/>
                </a:lnTo>
                <a:lnTo>
                  <a:pt x="1111" y="2088"/>
                </a:lnTo>
                <a:lnTo>
                  <a:pt x="337" y="2222"/>
                </a:lnTo>
                <a:lnTo>
                  <a:pt x="337" y="2189"/>
                </a:lnTo>
                <a:lnTo>
                  <a:pt x="337" y="2020"/>
                </a:lnTo>
                <a:lnTo>
                  <a:pt x="303" y="1818"/>
                </a:lnTo>
                <a:lnTo>
                  <a:pt x="202" y="1414"/>
                </a:lnTo>
                <a:lnTo>
                  <a:pt x="169" y="1010"/>
                </a:lnTo>
                <a:lnTo>
                  <a:pt x="135" y="572"/>
                </a:lnTo>
                <a:lnTo>
                  <a:pt x="876" y="471"/>
                </a:lnTo>
                <a:lnTo>
                  <a:pt x="1616" y="370"/>
                </a:lnTo>
                <a:lnTo>
                  <a:pt x="2391" y="236"/>
                </a:lnTo>
                <a:lnTo>
                  <a:pt x="3131" y="168"/>
                </a:lnTo>
                <a:close/>
                <a:moveTo>
                  <a:pt x="3131" y="0"/>
                </a:moveTo>
                <a:lnTo>
                  <a:pt x="2357" y="67"/>
                </a:lnTo>
                <a:lnTo>
                  <a:pt x="1583" y="168"/>
                </a:lnTo>
                <a:lnTo>
                  <a:pt x="842" y="303"/>
                </a:lnTo>
                <a:lnTo>
                  <a:pt x="101" y="471"/>
                </a:lnTo>
                <a:lnTo>
                  <a:pt x="68" y="471"/>
                </a:lnTo>
                <a:lnTo>
                  <a:pt x="34" y="505"/>
                </a:lnTo>
                <a:lnTo>
                  <a:pt x="0" y="539"/>
                </a:lnTo>
                <a:lnTo>
                  <a:pt x="0" y="976"/>
                </a:lnTo>
                <a:lnTo>
                  <a:pt x="68" y="1448"/>
                </a:lnTo>
                <a:lnTo>
                  <a:pt x="101" y="1852"/>
                </a:lnTo>
                <a:lnTo>
                  <a:pt x="169" y="2054"/>
                </a:lnTo>
                <a:lnTo>
                  <a:pt x="270" y="2222"/>
                </a:lnTo>
                <a:lnTo>
                  <a:pt x="303" y="2256"/>
                </a:lnTo>
                <a:lnTo>
                  <a:pt x="303" y="2290"/>
                </a:lnTo>
                <a:lnTo>
                  <a:pt x="337" y="2323"/>
                </a:lnTo>
                <a:lnTo>
                  <a:pt x="1111" y="2323"/>
                </a:lnTo>
                <a:lnTo>
                  <a:pt x="1886" y="2256"/>
                </a:lnTo>
                <a:lnTo>
                  <a:pt x="2694" y="2155"/>
                </a:lnTo>
                <a:lnTo>
                  <a:pt x="3434" y="1987"/>
                </a:lnTo>
                <a:lnTo>
                  <a:pt x="3468" y="2020"/>
                </a:lnTo>
                <a:lnTo>
                  <a:pt x="3535" y="1987"/>
                </a:lnTo>
                <a:lnTo>
                  <a:pt x="3569" y="1953"/>
                </a:lnTo>
                <a:lnTo>
                  <a:pt x="3603" y="1919"/>
                </a:lnTo>
                <a:lnTo>
                  <a:pt x="3434" y="976"/>
                </a:lnTo>
                <a:lnTo>
                  <a:pt x="3266" y="67"/>
                </a:lnTo>
                <a:lnTo>
                  <a:pt x="3232" y="34"/>
                </a:lnTo>
                <a:lnTo>
                  <a:pt x="323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4"/>
          <p:cNvSpPr/>
          <p:nvPr/>
        </p:nvSpPr>
        <p:spPr>
          <a:xfrm>
            <a:off x="4431159" y="4163648"/>
            <a:ext cx="53716" cy="27395"/>
          </a:xfrm>
          <a:custGeom>
            <a:avLst/>
            <a:gdLst/>
            <a:ahLst/>
            <a:cxnLst/>
            <a:rect l="l" t="t" r="r" b="b"/>
            <a:pathLst>
              <a:path w="944" h="641" extrusionOk="0">
                <a:moveTo>
                  <a:pt x="203" y="1"/>
                </a:moveTo>
                <a:lnTo>
                  <a:pt x="102" y="68"/>
                </a:lnTo>
                <a:lnTo>
                  <a:pt x="68" y="169"/>
                </a:lnTo>
                <a:lnTo>
                  <a:pt x="1" y="371"/>
                </a:lnTo>
                <a:lnTo>
                  <a:pt x="1" y="405"/>
                </a:lnTo>
                <a:lnTo>
                  <a:pt x="34" y="472"/>
                </a:lnTo>
                <a:lnTo>
                  <a:pt x="337" y="641"/>
                </a:lnTo>
                <a:lnTo>
                  <a:pt x="405" y="641"/>
                </a:lnTo>
                <a:lnTo>
                  <a:pt x="472" y="607"/>
                </a:lnTo>
                <a:lnTo>
                  <a:pt x="472" y="573"/>
                </a:lnTo>
                <a:lnTo>
                  <a:pt x="438" y="506"/>
                </a:lnTo>
                <a:lnTo>
                  <a:pt x="270" y="405"/>
                </a:lnTo>
                <a:lnTo>
                  <a:pt x="573" y="338"/>
                </a:lnTo>
                <a:lnTo>
                  <a:pt x="876" y="237"/>
                </a:lnTo>
                <a:lnTo>
                  <a:pt x="910" y="203"/>
                </a:lnTo>
                <a:lnTo>
                  <a:pt x="943" y="136"/>
                </a:lnTo>
                <a:lnTo>
                  <a:pt x="910" y="102"/>
                </a:lnTo>
                <a:lnTo>
                  <a:pt x="842" y="68"/>
                </a:lnTo>
                <a:lnTo>
                  <a:pt x="539" y="169"/>
                </a:lnTo>
                <a:lnTo>
                  <a:pt x="203" y="270"/>
                </a:lnTo>
                <a:lnTo>
                  <a:pt x="304" y="102"/>
                </a:lnTo>
                <a:lnTo>
                  <a:pt x="337" y="68"/>
                </a:lnTo>
                <a:lnTo>
                  <a:pt x="30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4"/>
          <p:cNvSpPr/>
          <p:nvPr/>
        </p:nvSpPr>
        <p:spPr>
          <a:xfrm>
            <a:off x="4360258" y="4047103"/>
            <a:ext cx="134176" cy="70560"/>
          </a:xfrm>
          <a:custGeom>
            <a:avLst/>
            <a:gdLst/>
            <a:ahLst/>
            <a:cxnLst/>
            <a:rect l="l" t="t" r="r" b="b"/>
            <a:pathLst>
              <a:path w="2358" h="1651" extrusionOk="0">
                <a:moveTo>
                  <a:pt x="2156" y="1"/>
                </a:moveTo>
                <a:lnTo>
                  <a:pt x="2156" y="34"/>
                </a:lnTo>
                <a:lnTo>
                  <a:pt x="1684" y="34"/>
                </a:lnTo>
                <a:lnTo>
                  <a:pt x="1213" y="102"/>
                </a:lnTo>
                <a:lnTo>
                  <a:pt x="641" y="169"/>
                </a:lnTo>
                <a:lnTo>
                  <a:pt x="102" y="304"/>
                </a:lnTo>
                <a:lnTo>
                  <a:pt x="68" y="270"/>
                </a:lnTo>
                <a:lnTo>
                  <a:pt x="35" y="270"/>
                </a:lnTo>
                <a:lnTo>
                  <a:pt x="1" y="304"/>
                </a:lnTo>
                <a:lnTo>
                  <a:pt x="1" y="337"/>
                </a:lnTo>
                <a:lnTo>
                  <a:pt x="35" y="943"/>
                </a:lnTo>
                <a:lnTo>
                  <a:pt x="136" y="1583"/>
                </a:lnTo>
                <a:lnTo>
                  <a:pt x="169" y="1617"/>
                </a:lnTo>
                <a:lnTo>
                  <a:pt x="203" y="1650"/>
                </a:lnTo>
                <a:lnTo>
                  <a:pt x="270" y="1617"/>
                </a:lnTo>
                <a:lnTo>
                  <a:pt x="270" y="1549"/>
                </a:lnTo>
                <a:lnTo>
                  <a:pt x="237" y="977"/>
                </a:lnTo>
                <a:lnTo>
                  <a:pt x="136" y="405"/>
                </a:lnTo>
                <a:lnTo>
                  <a:pt x="674" y="337"/>
                </a:lnTo>
                <a:lnTo>
                  <a:pt x="1213" y="270"/>
                </a:lnTo>
                <a:lnTo>
                  <a:pt x="1684" y="203"/>
                </a:lnTo>
                <a:lnTo>
                  <a:pt x="1920" y="169"/>
                </a:lnTo>
                <a:lnTo>
                  <a:pt x="2122" y="102"/>
                </a:lnTo>
                <a:lnTo>
                  <a:pt x="2122" y="371"/>
                </a:lnTo>
                <a:lnTo>
                  <a:pt x="2156" y="640"/>
                </a:lnTo>
                <a:lnTo>
                  <a:pt x="2223" y="1145"/>
                </a:lnTo>
                <a:lnTo>
                  <a:pt x="1752" y="1213"/>
                </a:lnTo>
                <a:lnTo>
                  <a:pt x="1280" y="1280"/>
                </a:lnTo>
                <a:lnTo>
                  <a:pt x="843" y="1347"/>
                </a:lnTo>
                <a:lnTo>
                  <a:pt x="641" y="1415"/>
                </a:lnTo>
                <a:lnTo>
                  <a:pt x="405" y="1482"/>
                </a:lnTo>
                <a:lnTo>
                  <a:pt x="439" y="1482"/>
                </a:lnTo>
                <a:lnTo>
                  <a:pt x="641" y="1516"/>
                </a:lnTo>
                <a:lnTo>
                  <a:pt x="843" y="1516"/>
                </a:lnTo>
                <a:lnTo>
                  <a:pt x="1280" y="1448"/>
                </a:lnTo>
                <a:lnTo>
                  <a:pt x="1752" y="1381"/>
                </a:lnTo>
                <a:lnTo>
                  <a:pt x="2189" y="1280"/>
                </a:lnTo>
                <a:lnTo>
                  <a:pt x="2189" y="1314"/>
                </a:lnTo>
                <a:lnTo>
                  <a:pt x="2223" y="1347"/>
                </a:lnTo>
                <a:lnTo>
                  <a:pt x="2290" y="1347"/>
                </a:lnTo>
                <a:lnTo>
                  <a:pt x="2324" y="1314"/>
                </a:lnTo>
                <a:lnTo>
                  <a:pt x="2358" y="1280"/>
                </a:lnTo>
                <a:lnTo>
                  <a:pt x="2358" y="1213"/>
                </a:lnTo>
                <a:lnTo>
                  <a:pt x="2358" y="1179"/>
                </a:lnTo>
                <a:lnTo>
                  <a:pt x="2324" y="573"/>
                </a:lnTo>
                <a:lnTo>
                  <a:pt x="2257" y="304"/>
                </a:lnTo>
                <a:lnTo>
                  <a:pt x="21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4"/>
          <p:cNvSpPr/>
          <p:nvPr/>
        </p:nvSpPr>
        <p:spPr>
          <a:xfrm>
            <a:off x="4463764" y="4262927"/>
            <a:ext cx="51781" cy="36028"/>
          </a:xfrm>
          <a:custGeom>
            <a:avLst/>
            <a:gdLst/>
            <a:ahLst/>
            <a:cxnLst/>
            <a:rect l="l" t="t" r="r" b="b"/>
            <a:pathLst>
              <a:path w="910" h="843" extrusionOk="0">
                <a:moveTo>
                  <a:pt x="741" y="1"/>
                </a:moveTo>
                <a:lnTo>
                  <a:pt x="707" y="35"/>
                </a:lnTo>
                <a:lnTo>
                  <a:pt x="707" y="102"/>
                </a:lnTo>
                <a:lnTo>
                  <a:pt x="741" y="203"/>
                </a:lnTo>
                <a:lnTo>
                  <a:pt x="707" y="304"/>
                </a:lnTo>
                <a:lnTo>
                  <a:pt x="640" y="371"/>
                </a:lnTo>
                <a:lnTo>
                  <a:pt x="539" y="439"/>
                </a:lnTo>
                <a:lnTo>
                  <a:pt x="438" y="472"/>
                </a:lnTo>
                <a:lnTo>
                  <a:pt x="337" y="472"/>
                </a:lnTo>
                <a:lnTo>
                  <a:pt x="337" y="405"/>
                </a:lnTo>
                <a:lnTo>
                  <a:pt x="337" y="338"/>
                </a:lnTo>
                <a:lnTo>
                  <a:pt x="337" y="270"/>
                </a:lnTo>
                <a:lnTo>
                  <a:pt x="337" y="237"/>
                </a:lnTo>
                <a:lnTo>
                  <a:pt x="269" y="237"/>
                </a:lnTo>
                <a:lnTo>
                  <a:pt x="168" y="338"/>
                </a:lnTo>
                <a:lnTo>
                  <a:pt x="67" y="405"/>
                </a:lnTo>
                <a:lnTo>
                  <a:pt x="0" y="439"/>
                </a:lnTo>
                <a:lnTo>
                  <a:pt x="0" y="506"/>
                </a:lnTo>
                <a:lnTo>
                  <a:pt x="202" y="809"/>
                </a:lnTo>
                <a:lnTo>
                  <a:pt x="236" y="843"/>
                </a:lnTo>
                <a:lnTo>
                  <a:pt x="370" y="843"/>
                </a:lnTo>
                <a:lnTo>
                  <a:pt x="370" y="809"/>
                </a:lnTo>
                <a:lnTo>
                  <a:pt x="370" y="742"/>
                </a:lnTo>
                <a:lnTo>
                  <a:pt x="370" y="641"/>
                </a:lnTo>
                <a:lnTo>
                  <a:pt x="539" y="607"/>
                </a:lnTo>
                <a:lnTo>
                  <a:pt x="707" y="540"/>
                </a:lnTo>
                <a:lnTo>
                  <a:pt x="808" y="439"/>
                </a:lnTo>
                <a:lnTo>
                  <a:pt x="875" y="304"/>
                </a:lnTo>
                <a:lnTo>
                  <a:pt x="909" y="169"/>
                </a:lnTo>
                <a:lnTo>
                  <a:pt x="842" y="35"/>
                </a:lnTo>
                <a:lnTo>
                  <a:pt x="8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4"/>
          <p:cNvSpPr/>
          <p:nvPr/>
        </p:nvSpPr>
        <p:spPr>
          <a:xfrm>
            <a:off x="4270239" y="4406825"/>
            <a:ext cx="304656" cy="123811"/>
          </a:xfrm>
          <a:custGeom>
            <a:avLst/>
            <a:gdLst/>
            <a:ahLst/>
            <a:cxnLst/>
            <a:rect l="l" t="t" r="r" b="b"/>
            <a:pathLst>
              <a:path w="5354" h="2897" extrusionOk="0">
                <a:moveTo>
                  <a:pt x="5051" y="1"/>
                </a:moveTo>
                <a:lnTo>
                  <a:pt x="5017" y="34"/>
                </a:lnTo>
                <a:lnTo>
                  <a:pt x="4983" y="34"/>
                </a:lnTo>
                <a:lnTo>
                  <a:pt x="4983" y="539"/>
                </a:lnTo>
                <a:lnTo>
                  <a:pt x="5017" y="1011"/>
                </a:lnTo>
                <a:lnTo>
                  <a:pt x="5152" y="1987"/>
                </a:lnTo>
                <a:lnTo>
                  <a:pt x="4546" y="2054"/>
                </a:lnTo>
                <a:lnTo>
                  <a:pt x="3973" y="2155"/>
                </a:lnTo>
                <a:lnTo>
                  <a:pt x="2829" y="2358"/>
                </a:lnTo>
                <a:lnTo>
                  <a:pt x="1684" y="2593"/>
                </a:lnTo>
                <a:lnTo>
                  <a:pt x="1112" y="2694"/>
                </a:lnTo>
                <a:lnTo>
                  <a:pt x="539" y="2762"/>
                </a:lnTo>
                <a:lnTo>
                  <a:pt x="371" y="2256"/>
                </a:lnTo>
                <a:lnTo>
                  <a:pt x="270" y="1785"/>
                </a:lnTo>
                <a:lnTo>
                  <a:pt x="203" y="1347"/>
                </a:lnTo>
                <a:lnTo>
                  <a:pt x="169" y="1145"/>
                </a:lnTo>
                <a:lnTo>
                  <a:pt x="102" y="943"/>
                </a:lnTo>
                <a:lnTo>
                  <a:pt x="640" y="876"/>
                </a:lnTo>
                <a:lnTo>
                  <a:pt x="1179" y="809"/>
                </a:lnTo>
                <a:lnTo>
                  <a:pt x="2256" y="573"/>
                </a:lnTo>
                <a:lnTo>
                  <a:pt x="3367" y="405"/>
                </a:lnTo>
                <a:lnTo>
                  <a:pt x="4041" y="304"/>
                </a:lnTo>
                <a:lnTo>
                  <a:pt x="4445" y="236"/>
                </a:lnTo>
                <a:lnTo>
                  <a:pt x="4647" y="203"/>
                </a:lnTo>
                <a:lnTo>
                  <a:pt x="4748" y="203"/>
                </a:lnTo>
                <a:lnTo>
                  <a:pt x="4815" y="236"/>
                </a:lnTo>
                <a:lnTo>
                  <a:pt x="4882" y="236"/>
                </a:lnTo>
                <a:lnTo>
                  <a:pt x="4916" y="203"/>
                </a:lnTo>
                <a:lnTo>
                  <a:pt x="4916" y="135"/>
                </a:lnTo>
                <a:lnTo>
                  <a:pt x="4882" y="68"/>
                </a:lnTo>
                <a:lnTo>
                  <a:pt x="4849" y="34"/>
                </a:lnTo>
                <a:lnTo>
                  <a:pt x="4680" y="34"/>
                </a:lnTo>
                <a:lnTo>
                  <a:pt x="3132" y="236"/>
                </a:lnTo>
                <a:lnTo>
                  <a:pt x="1549" y="506"/>
                </a:lnTo>
                <a:lnTo>
                  <a:pt x="775" y="640"/>
                </a:lnTo>
                <a:lnTo>
                  <a:pt x="371" y="741"/>
                </a:lnTo>
                <a:lnTo>
                  <a:pt x="1" y="876"/>
                </a:lnTo>
                <a:lnTo>
                  <a:pt x="1" y="910"/>
                </a:lnTo>
                <a:lnTo>
                  <a:pt x="34" y="943"/>
                </a:lnTo>
                <a:lnTo>
                  <a:pt x="1" y="1145"/>
                </a:lnTo>
                <a:lnTo>
                  <a:pt x="1" y="1381"/>
                </a:lnTo>
                <a:lnTo>
                  <a:pt x="68" y="1819"/>
                </a:lnTo>
                <a:lnTo>
                  <a:pt x="203" y="2324"/>
                </a:lnTo>
                <a:lnTo>
                  <a:pt x="337" y="2863"/>
                </a:lnTo>
                <a:lnTo>
                  <a:pt x="371" y="2896"/>
                </a:lnTo>
                <a:lnTo>
                  <a:pt x="1078" y="2896"/>
                </a:lnTo>
                <a:lnTo>
                  <a:pt x="1684" y="2829"/>
                </a:lnTo>
                <a:lnTo>
                  <a:pt x="2256" y="2728"/>
                </a:lnTo>
                <a:lnTo>
                  <a:pt x="2829" y="2593"/>
                </a:lnTo>
                <a:lnTo>
                  <a:pt x="4007" y="2358"/>
                </a:lnTo>
                <a:lnTo>
                  <a:pt x="4579" y="2256"/>
                </a:lnTo>
                <a:lnTo>
                  <a:pt x="5185" y="2189"/>
                </a:lnTo>
                <a:lnTo>
                  <a:pt x="5219" y="2223"/>
                </a:lnTo>
                <a:lnTo>
                  <a:pt x="5286" y="2223"/>
                </a:lnTo>
                <a:lnTo>
                  <a:pt x="5354" y="2189"/>
                </a:lnTo>
                <a:lnTo>
                  <a:pt x="5354" y="2122"/>
                </a:lnTo>
                <a:lnTo>
                  <a:pt x="5286" y="1078"/>
                </a:lnTo>
                <a:lnTo>
                  <a:pt x="5219" y="539"/>
                </a:lnTo>
                <a:lnTo>
                  <a:pt x="5118" y="34"/>
                </a:lnTo>
                <a:lnTo>
                  <a:pt x="508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4"/>
          <p:cNvSpPr/>
          <p:nvPr/>
        </p:nvSpPr>
        <p:spPr>
          <a:xfrm>
            <a:off x="4404358" y="4211130"/>
            <a:ext cx="159042" cy="191421"/>
          </a:xfrm>
          <a:custGeom>
            <a:avLst/>
            <a:gdLst/>
            <a:ahLst/>
            <a:cxnLst/>
            <a:rect l="l" t="t" r="r" b="b"/>
            <a:pathLst>
              <a:path w="2795" h="4479" extrusionOk="0">
                <a:moveTo>
                  <a:pt x="2054" y="169"/>
                </a:moveTo>
                <a:lnTo>
                  <a:pt x="2020" y="405"/>
                </a:lnTo>
                <a:lnTo>
                  <a:pt x="2054" y="641"/>
                </a:lnTo>
                <a:lnTo>
                  <a:pt x="2121" y="1112"/>
                </a:lnTo>
                <a:lnTo>
                  <a:pt x="2222" y="1617"/>
                </a:lnTo>
                <a:lnTo>
                  <a:pt x="2290" y="2088"/>
                </a:lnTo>
                <a:lnTo>
                  <a:pt x="2424" y="3132"/>
                </a:lnTo>
                <a:lnTo>
                  <a:pt x="2525" y="4142"/>
                </a:lnTo>
                <a:lnTo>
                  <a:pt x="1953" y="4209"/>
                </a:lnTo>
                <a:lnTo>
                  <a:pt x="1650" y="4243"/>
                </a:lnTo>
                <a:lnTo>
                  <a:pt x="1515" y="4277"/>
                </a:lnTo>
                <a:lnTo>
                  <a:pt x="1347" y="4310"/>
                </a:lnTo>
                <a:lnTo>
                  <a:pt x="1313" y="3772"/>
                </a:lnTo>
                <a:lnTo>
                  <a:pt x="1212" y="3233"/>
                </a:lnTo>
                <a:lnTo>
                  <a:pt x="1010" y="2189"/>
                </a:lnTo>
                <a:lnTo>
                  <a:pt x="1044" y="2122"/>
                </a:lnTo>
                <a:lnTo>
                  <a:pt x="1010" y="2055"/>
                </a:lnTo>
                <a:lnTo>
                  <a:pt x="977" y="2021"/>
                </a:lnTo>
                <a:lnTo>
                  <a:pt x="909" y="2021"/>
                </a:lnTo>
                <a:lnTo>
                  <a:pt x="472" y="2189"/>
                </a:lnTo>
                <a:lnTo>
                  <a:pt x="404" y="1718"/>
                </a:lnTo>
                <a:lnTo>
                  <a:pt x="303" y="1247"/>
                </a:lnTo>
                <a:lnTo>
                  <a:pt x="236" y="843"/>
                </a:lnTo>
                <a:lnTo>
                  <a:pt x="202" y="641"/>
                </a:lnTo>
                <a:lnTo>
                  <a:pt x="135" y="439"/>
                </a:lnTo>
                <a:lnTo>
                  <a:pt x="606" y="405"/>
                </a:lnTo>
                <a:lnTo>
                  <a:pt x="1111" y="338"/>
                </a:lnTo>
                <a:lnTo>
                  <a:pt x="2054" y="169"/>
                </a:lnTo>
                <a:close/>
                <a:moveTo>
                  <a:pt x="2020" y="1"/>
                </a:moveTo>
                <a:lnTo>
                  <a:pt x="1078" y="136"/>
                </a:lnTo>
                <a:lnTo>
                  <a:pt x="606" y="203"/>
                </a:lnTo>
                <a:lnTo>
                  <a:pt x="135" y="338"/>
                </a:lnTo>
                <a:lnTo>
                  <a:pt x="101" y="371"/>
                </a:lnTo>
                <a:lnTo>
                  <a:pt x="68" y="371"/>
                </a:lnTo>
                <a:lnTo>
                  <a:pt x="34" y="405"/>
                </a:lnTo>
                <a:lnTo>
                  <a:pt x="0" y="607"/>
                </a:lnTo>
                <a:lnTo>
                  <a:pt x="0" y="843"/>
                </a:lnTo>
                <a:lnTo>
                  <a:pt x="68" y="1280"/>
                </a:lnTo>
                <a:lnTo>
                  <a:pt x="169" y="1785"/>
                </a:lnTo>
                <a:lnTo>
                  <a:pt x="236" y="2055"/>
                </a:lnTo>
                <a:lnTo>
                  <a:pt x="303" y="2290"/>
                </a:lnTo>
                <a:lnTo>
                  <a:pt x="337" y="2324"/>
                </a:lnTo>
                <a:lnTo>
                  <a:pt x="371" y="2358"/>
                </a:lnTo>
                <a:lnTo>
                  <a:pt x="438" y="2324"/>
                </a:lnTo>
                <a:lnTo>
                  <a:pt x="472" y="2324"/>
                </a:lnTo>
                <a:lnTo>
                  <a:pt x="876" y="2223"/>
                </a:lnTo>
                <a:lnTo>
                  <a:pt x="1010" y="3334"/>
                </a:lnTo>
                <a:lnTo>
                  <a:pt x="1111" y="3906"/>
                </a:lnTo>
                <a:lnTo>
                  <a:pt x="1246" y="4445"/>
                </a:lnTo>
                <a:lnTo>
                  <a:pt x="1280" y="4479"/>
                </a:lnTo>
                <a:lnTo>
                  <a:pt x="1347" y="4479"/>
                </a:lnTo>
                <a:lnTo>
                  <a:pt x="1381" y="4411"/>
                </a:lnTo>
                <a:lnTo>
                  <a:pt x="1482" y="4445"/>
                </a:lnTo>
                <a:lnTo>
                  <a:pt x="1616" y="4445"/>
                </a:lnTo>
                <a:lnTo>
                  <a:pt x="1886" y="4411"/>
                </a:lnTo>
                <a:lnTo>
                  <a:pt x="2559" y="4344"/>
                </a:lnTo>
                <a:lnTo>
                  <a:pt x="2626" y="4344"/>
                </a:lnTo>
                <a:lnTo>
                  <a:pt x="2694" y="4310"/>
                </a:lnTo>
                <a:lnTo>
                  <a:pt x="2761" y="4277"/>
                </a:lnTo>
                <a:lnTo>
                  <a:pt x="2795" y="4209"/>
                </a:lnTo>
                <a:lnTo>
                  <a:pt x="2761" y="4176"/>
                </a:lnTo>
                <a:lnTo>
                  <a:pt x="2694" y="4142"/>
                </a:lnTo>
                <a:lnTo>
                  <a:pt x="2593" y="3098"/>
                </a:lnTo>
                <a:lnTo>
                  <a:pt x="2458" y="2055"/>
                </a:lnTo>
                <a:lnTo>
                  <a:pt x="2357" y="1078"/>
                </a:lnTo>
                <a:lnTo>
                  <a:pt x="2256" y="573"/>
                </a:lnTo>
                <a:lnTo>
                  <a:pt x="2189" y="338"/>
                </a:lnTo>
                <a:lnTo>
                  <a:pt x="2088" y="136"/>
                </a:lnTo>
                <a:lnTo>
                  <a:pt x="2121" y="68"/>
                </a:lnTo>
                <a:lnTo>
                  <a:pt x="2088" y="35"/>
                </a:lnTo>
                <a:lnTo>
                  <a:pt x="205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4"/>
          <p:cNvSpPr/>
          <p:nvPr/>
        </p:nvSpPr>
        <p:spPr>
          <a:xfrm>
            <a:off x="2590079" y="4614016"/>
            <a:ext cx="170594" cy="103681"/>
          </a:xfrm>
          <a:custGeom>
            <a:avLst/>
            <a:gdLst/>
            <a:ahLst/>
            <a:cxnLst/>
            <a:rect l="l" t="t" r="r" b="b"/>
            <a:pathLst>
              <a:path w="2998" h="2426" extrusionOk="0">
                <a:moveTo>
                  <a:pt x="2526" y="371"/>
                </a:moveTo>
                <a:lnTo>
                  <a:pt x="2526" y="775"/>
                </a:lnTo>
                <a:lnTo>
                  <a:pt x="2593" y="1179"/>
                </a:lnTo>
                <a:lnTo>
                  <a:pt x="2762" y="1954"/>
                </a:lnTo>
                <a:lnTo>
                  <a:pt x="1617" y="2189"/>
                </a:lnTo>
                <a:lnTo>
                  <a:pt x="977" y="2257"/>
                </a:lnTo>
                <a:lnTo>
                  <a:pt x="573" y="2257"/>
                </a:lnTo>
                <a:lnTo>
                  <a:pt x="506" y="1785"/>
                </a:lnTo>
                <a:lnTo>
                  <a:pt x="405" y="1314"/>
                </a:lnTo>
                <a:lnTo>
                  <a:pt x="337" y="944"/>
                </a:lnTo>
                <a:lnTo>
                  <a:pt x="236" y="573"/>
                </a:lnTo>
                <a:lnTo>
                  <a:pt x="708" y="540"/>
                </a:lnTo>
                <a:lnTo>
                  <a:pt x="1179" y="472"/>
                </a:lnTo>
                <a:lnTo>
                  <a:pt x="1852" y="405"/>
                </a:lnTo>
                <a:lnTo>
                  <a:pt x="2526" y="371"/>
                </a:lnTo>
                <a:close/>
                <a:moveTo>
                  <a:pt x="2627" y="1"/>
                </a:moveTo>
                <a:lnTo>
                  <a:pt x="2593" y="35"/>
                </a:lnTo>
                <a:lnTo>
                  <a:pt x="2560" y="68"/>
                </a:lnTo>
                <a:lnTo>
                  <a:pt x="2560" y="203"/>
                </a:lnTo>
                <a:lnTo>
                  <a:pt x="1953" y="203"/>
                </a:lnTo>
                <a:lnTo>
                  <a:pt x="1347" y="270"/>
                </a:lnTo>
                <a:lnTo>
                  <a:pt x="775" y="338"/>
                </a:lnTo>
                <a:lnTo>
                  <a:pt x="472" y="371"/>
                </a:lnTo>
                <a:lnTo>
                  <a:pt x="203" y="439"/>
                </a:lnTo>
                <a:lnTo>
                  <a:pt x="169" y="405"/>
                </a:lnTo>
                <a:lnTo>
                  <a:pt x="135" y="371"/>
                </a:lnTo>
                <a:lnTo>
                  <a:pt x="102" y="371"/>
                </a:lnTo>
                <a:lnTo>
                  <a:pt x="34" y="405"/>
                </a:lnTo>
                <a:lnTo>
                  <a:pt x="34" y="472"/>
                </a:lnTo>
                <a:lnTo>
                  <a:pt x="34" y="506"/>
                </a:lnTo>
                <a:lnTo>
                  <a:pt x="1" y="506"/>
                </a:lnTo>
                <a:lnTo>
                  <a:pt x="1" y="540"/>
                </a:lnTo>
                <a:lnTo>
                  <a:pt x="1" y="573"/>
                </a:lnTo>
                <a:lnTo>
                  <a:pt x="34" y="573"/>
                </a:lnTo>
                <a:lnTo>
                  <a:pt x="102" y="1011"/>
                </a:lnTo>
                <a:lnTo>
                  <a:pt x="203" y="1482"/>
                </a:lnTo>
                <a:lnTo>
                  <a:pt x="304" y="1920"/>
                </a:lnTo>
                <a:lnTo>
                  <a:pt x="337" y="2156"/>
                </a:lnTo>
                <a:lnTo>
                  <a:pt x="438" y="2358"/>
                </a:lnTo>
                <a:lnTo>
                  <a:pt x="438" y="2391"/>
                </a:lnTo>
                <a:lnTo>
                  <a:pt x="472" y="2425"/>
                </a:lnTo>
                <a:lnTo>
                  <a:pt x="539" y="2391"/>
                </a:lnTo>
                <a:lnTo>
                  <a:pt x="1145" y="2425"/>
                </a:lnTo>
                <a:lnTo>
                  <a:pt x="1718" y="2391"/>
                </a:lnTo>
                <a:lnTo>
                  <a:pt x="2290" y="2290"/>
                </a:lnTo>
                <a:lnTo>
                  <a:pt x="2863" y="2122"/>
                </a:lnTo>
                <a:lnTo>
                  <a:pt x="2896" y="2122"/>
                </a:lnTo>
                <a:lnTo>
                  <a:pt x="2964" y="2088"/>
                </a:lnTo>
                <a:lnTo>
                  <a:pt x="2997" y="2055"/>
                </a:lnTo>
                <a:lnTo>
                  <a:pt x="2997" y="1987"/>
                </a:lnTo>
                <a:lnTo>
                  <a:pt x="2896" y="1482"/>
                </a:lnTo>
                <a:lnTo>
                  <a:pt x="2795" y="944"/>
                </a:lnTo>
                <a:lnTo>
                  <a:pt x="2762" y="506"/>
                </a:lnTo>
                <a:lnTo>
                  <a:pt x="2728" y="270"/>
                </a:lnTo>
                <a:lnTo>
                  <a:pt x="2694" y="35"/>
                </a:lnTo>
                <a:lnTo>
                  <a:pt x="266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4"/>
          <p:cNvSpPr/>
          <p:nvPr/>
        </p:nvSpPr>
        <p:spPr>
          <a:xfrm>
            <a:off x="980105" y="1016123"/>
            <a:ext cx="87478" cy="69107"/>
          </a:xfrm>
          <a:custGeom>
            <a:avLst/>
            <a:gdLst/>
            <a:ahLst/>
            <a:cxnLst/>
            <a:rect l="l" t="t" r="r" b="b"/>
            <a:pathLst>
              <a:path w="1785" h="1617" extrusionOk="0">
                <a:moveTo>
                  <a:pt x="1011" y="0"/>
                </a:moveTo>
                <a:lnTo>
                  <a:pt x="842" y="67"/>
                </a:lnTo>
                <a:lnTo>
                  <a:pt x="573" y="236"/>
                </a:lnTo>
                <a:lnTo>
                  <a:pt x="405" y="370"/>
                </a:lnTo>
                <a:lnTo>
                  <a:pt x="304" y="471"/>
                </a:lnTo>
                <a:lnTo>
                  <a:pt x="169" y="640"/>
                </a:lnTo>
                <a:lnTo>
                  <a:pt x="102" y="808"/>
                </a:lnTo>
                <a:lnTo>
                  <a:pt x="34" y="976"/>
                </a:lnTo>
                <a:lnTo>
                  <a:pt x="0" y="1145"/>
                </a:lnTo>
                <a:lnTo>
                  <a:pt x="0" y="1313"/>
                </a:lnTo>
                <a:lnTo>
                  <a:pt x="34" y="1515"/>
                </a:lnTo>
                <a:lnTo>
                  <a:pt x="68" y="1549"/>
                </a:lnTo>
                <a:lnTo>
                  <a:pt x="102" y="1582"/>
                </a:lnTo>
                <a:lnTo>
                  <a:pt x="236" y="1616"/>
                </a:lnTo>
                <a:lnTo>
                  <a:pt x="337" y="1582"/>
                </a:lnTo>
                <a:lnTo>
                  <a:pt x="371" y="1515"/>
                </a:lnTo>
                <a:lnTo>
                  <a:pt x="371" y="1448"/>
                </a:lnTo>
                <a:lnTo>
                  <a:pt x="405" y="1178"/>
                </a:lnTo>
                <a:lnTo>
                  <a:pt x="472" y="909"/>
                </a:lnTo>
                <a:lnTo>
                  <a:pt x="607" y="707"/>
                </a:lnTo>
                <a:lnTo>
                  <a:pt x="809" y="505"/>
                </a:lnTo>
                <a:lnTo>
                  <a:pt x="1044" y="370"/>
                </a:lnTo>
                <a:lnTo>
                  <a:pt x="1314" y="370"/>
                </a:lnTo>
                <a:lnTo>
                  <a:pt x="1482" y="438"/>
                </a:lnTo>
                <a:lnTo>
                  <a:pt x="1684" y="471"/>
                </a:lnTo>
                <a:lnTo>
                  <a:pt x="1751" y="438"/>
                </a:lnTo>
                <a:lnTo>
                  <a:pt x="1785" y="370"/>
                </a:lnTo>
                <a:lnTo>
                  <a:pt x="1785" y="269"/>
                </a:lnTo>
                <a:lnTo>
                  <a:pt x="1751" y="202"/>
                </a:lnTo>
                <a:lnTo>
                  <a:pt x="1482" y="67"/>
                </a:lnTo>
                <a:lnTo>
                  <a:pt x="13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4"/>
          <p:cNvSpPr/>
          <p:nvPr/>
        </p:nvSpPr>
        <p:spPr>
          <a:xfrm>
            <a:off x="1029603" y="1063604"/>
            <a:ext cx="26464" cy="23036"/>
          </a:xfrm>
          <a:custGeom>
            <a:avLst/>
            <a:gdLst/>
            <a:ahLst/>
            <a:cxnLst/>
            <a:rect l="l" t="t" r="r" b="b"/>
            <a:pathLst>
              <a:path w="540" h="539" extrusionOk="0">
                <a:moveTo>
                  <a:pt x="304" y="0"/>
                </a:moveTo>
                <a:lnTo>
                  <a:pt x="169" y="34"/>
                </a:lnTo>
                <a:lnTo>
                  <a:pt x="102" y="67"/>
                </a:lnTo>
                <a:lnTo>
                  <a:pt x="68" y="135"/>
                </a:lnTo>
                <a:lnTo>
                  <a:pt x="34" y="202"/>
                </a:lnTo>
                <a:lnTo>
                  <a:pt x="1" y="337"/>
                </a:lnTo>
                <a:lnTo>
                  <a:pt x="34" y="438"/>
                </a:lnTo>
                <a:lnTo>
                  <a:pt x="68" y="471"/>
                </a:lnTo>
                <a:lnTo>
                  <a:pt x="135" y="539"/>
                </a:lnTo>
                <a:lnTo>
                  <a:pt x="236" y="539"/>
                </a:lnTo>
                <a:lnTo>
                  <a:pt x="371" y="505"/>
                </a:lnTo>
                <a:lnTo>
                  <a:pt x="506" y="404"/>
                </a:lnTo>
                <a:lnTo>
                  <a:pt x="539" y="269"/>
                </a:lnTo>
                <a:lnTo>
                  <a:pt x="539" y="202"/>
                </a:lnTo>
                <a:lnTo>
                  <a:pt x="506" y="135"/>
                </a:lnTo>
                <a:lnTo>
                  <a:pt x="472" y="67"/>
                </a:lnTo>
                <a:lnTo>
                  <a:pt x="405" y="34"/>
                </a:lnTo>
                <a:lnTo>
                  <a:pt x="30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"/>
          <p:cNvSpPr/>
          <p:nvPr/>
        </p:nvSpPr>
        <p:spPr>
          <a:xfrm>
            <a:off x="2521113" y="4254294"/>
            <a:ext cx="134176" cy="66243"/>
          </a:xfrm>
          <a:custGeom>
            <a:avLst/>
            <a:gdLst/>
            <a:ahLst/>
            <a:cxnLst/>
            <a:rect l="l" t="t" r="r" b="b"/>
            <a:pathLst>
              <a:path w="2358" h="1550" extrusionOk="0">
                <a:moveTo>
                  <a:pt x="2054" y="169"/>
                </a:moveTo>
                <a:lnTo>
                  <a:pt x="2054" y="270"/>
                </a:lnTo>
                <a:lnTo>
                  <a:pt x="2054" y="405"/>
                </a:lnTo>
                <a:lnTo>
                  <a:pt x="2088" y="607"/>
                </a:lnTo>
                <a:lnTo>
                  <a:pt x="2122" y="876"/>
                </a:lnTo>
                <a:lnTo>
                  <a:pt x="2155" y="1112"/>
                </a:lnTo>
                <a:lnTo>
                  <a:pt x="1213" y="1247"/>
                </a:lnTo>
                <a:lnTo>
                  <a:pt x="708" y="1348"/>
                </a:lnTo>
                <a:lnTo>
                  <a:pt x="236" y="1449"/>
                </a:lnTo>
                <a:lnTo>
                  <a:pt x="236" y="1449"/>
                </a:lnTo>
                <a:lnTo>
                  <a:pt x="270" y="1314"/>
                </a:lnTo>
                <a:lnTo>
                  <a:pt x="236" y="1146"/>
                </a:lnTo>
                <a:lnTo>
                  <a:pt x="203" y="843"/>
                </a:lnTo>
                <a:lnTo>
                  <a:pt x="169" y="607"/>
                </a:lnTo>
                <a:lnTo>
                  <a:pt x="135" y="405"/>
                </a:lnTo>
                <a:lnTo>
                  <a:pt x="438" y="405"/>
                </a:lnTo>
                <a:lnTo>
                  <a:pt x="775" y="338"/>
                </a:lnTo>
                <a:lnTo>
                  <a:pt x="1381" y="270"/>
                </a:lnTo>
                <a:lnTo>
                  <a:pt x="1650" y="203"/>
                </a:lnTo>
                <a:lnTo>
                  <a:pt x="1819" y="169"/>
                </a:lnTo>
                <a:lnTo>
                  <a:pt x="1953" y="169"/>
                </a:lnTo>
                <a:lnTo>
                  <a:pt x="1987" y="203"/>
                </a:lnTo>
                <a:lnTo>
                  <a:pt x="2054" y="169"/>
                </a:lnTo>
                <a:close/>
                <a:moveTo>
                  <a:pt x="1785" y="1"/>
                </a:moveTo>
                <a:lnTo>
                  <a:pt x="1549" y="35"/>
                </a:lnTo>
                <a:lnTo>
                  <a:pt x="1044" y="136"/>
                </a:lnTo>
                <a:lnTo>
                  <a:pt x="573" y="203"/>
                </a:lnTo>
                <a:lnTo>
                  <a:pt x="304" y="237"/>
                </a:lnTo>
                <a:lnTo>
                  <a:pt x="102" y="304"/>
                </a:lnTo>
                <a:lnTo>
                  <a:pt x="68" y="304"/>
                </a:lnTo>
                <a:lnTo>
                  <a:pt x="68" y="338"/>
                </a:lnTo>
                <a:lnTo>
                  <a:pt x="1" y="371"/>
                </a:lnTo>
                <a:lnTo>
                  <a:pt x="34" y="371"/>
                </a:lnTo>
                <a:lnTo>
                  <a:pt x="34" y="506"/>
                </a:lnTo>
                <a:lnTo>
                  <a:pt x="34" y="607"/>
                </a:lnTo>
                <a:lnTo>
                  <a:pt x="68" y="843"/>
                </a:lnTo>
                <a:lnTo>
                  <a:pt x="68" y="1179"/>
                </a:lnTo>
                <a:lnTo>
                  <a:pt x="102" y="1348"/>
                </a:lnTo>
                <a:lnTo>
                  <a:pt x="169" y="1482"/>
                </a:lnTo>
                <a:lnTo>
                  <a:pt x="203" y="1516"/>
                </a:lnTo>
                <a:lnTo>
                  <a:pt x="203" y="1550"/>
                </a:lnTo>
                <a:lnTo>
                  <a:pt x="236" y="1550"/>
                </a:lnTo>
                <a:lnTo>
                  <a:pt x="741" y="1516"/>
                </a:lnTo>
                <a:lnTo>
                  <a:pt x="1246" y="1449"/>
                </a:lnTo>
                <a:lnTo>
                  <a:pt x="2256" y="1247"/>
                </a:lnTo>
                <a:lnTo>
                  <a:pt x="2290" y="1280"/>
                </a:lnTo>
                <a:lnTo>
                  <a:pt x="2290" y="1247"/>
                </a:lnTo>
                <a:lnTo>
                  <a:pt x="2357" y="1213"/>
                </a:lnTo>
                <a:lnTo>
                  <a:pt x="2357" y="1179"/>
                </a:lnTo>
                <a:lnTo>
                  <a:pt x="2357" y="1112"/>
                </a:lnTo>
                <a:lnTo>
                  <a:pt x="2324" y="1078"/>
                </a:lnTo>
                <a:lnTo>
                  <a:pt x="2290" y="843"/>
                </a:lnTo>
                <a:lnTo>
                  <a:pt x="2223" y="607"/>
                </a:lnTo>
                <a:lnTo>
                  <a:pt x="2189" y="304"/>
                </a:lnTo>
                <a:lnTo>
                  <a:pt x="2155" y="169"/>
                </a:lnTo>
                <a:lnTo>
                  <a:pt x="2088" y="68"/>
                </a:lnTo>
                <a:lnTo>
                  <a:pt x="2021" y="35"/>
                </a:lnTo>
                <a:lnTo>
                  <a:pt x="178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574217" y="511050"/>
            <a:ext cx="457093" cy="364081"/>
          </a:xfrm>
          <a:custGeom>
            <a:avLst/>
            <a:gdLst/>
            <a:ahLst/>
            <a:cxnLst/>
            <a:rect l="l" t="t" r="r" b="b"/>
            <a:pathLst>
              <a:path w="9327" h="8519" extrusionOk="0">
                <a:moveTo>
                  <a:pt x="1818" y="68"/>
                </a:moveTo>
                <a:lnTo>
                  <a:pt x="2189" y="236"/>
                </a:lnTo>
                <a:lnTo>
                  <a:pt x="2593" y="371"/>
                </a:lnTo>
                <a:lnTo>
                  <a:pt x="2997" y="506"/>
                </a:lnTo>
                <a:lnTo>
                  <a:pt x="3401" y="607"/>
                </a:lnTo>
                <a:lnTo>
                  <a:pt x="4242" y="741"/>
                </a:lnTo>
                <a:lnTo>
                  <a:pt x="5050" y="876"/>
                </a:lnTo>
                <a:lnTo>
                  <a:pt x="6969" y="1213"/>
                </a:lnTo>
                <a:lnTo>
                  <a:pt x="7912" y="1415"/>
                </a:lnTo>
                <a:lnTo>
                  <a:pt x="8855" y="1650"/>
                </a:lnTo>
                <a:lnTo>
                  <a:pt x="8821" y="1819"/>
                </a:lnTo>
                <a:lnTo>
                  <a:pt x="8754" y="2088"/>
                </a:lnTo>
                <a:lnTo>
                  <a:pt x="4545" y="1246"/>
                </a:lnTo>
                <a:lnTo>
                  <a:pt x="2189" y="809"/>
                </a:lnTo>
                <a:lnTo>
                  <a:pt x="1953" y="741"/>
                </a:lnTo>
                <a:lnTo>
                  <a:pt x="1751" y="674"/>
                </a:lnTo>
                <a:lnTo>
                  <a:pt x="1785" y="539"/>
                </a:lnTo>
                <a:lnTo>
                  <a:pt x="1785" y="405"/>
                </a:lnTo>
                <a:lnTo>
                  <a:pt x="1818" y="236"/>
                </a:lnTo>
                <a:lnTo>
                  <a:pt x="1818" y="68"/>
                </a:lnTo>
                <a:close/>
                <a:moveTo>
                  <a:pt x="1381" y="2223"/>
                </a:moveTo>
                <a:lnTo>
                  <a:pt x="2256" y="2458"/>
                </a:lnTo>
                <a:lnTo>
                  <a:pt x="3131" y="2660"/>
                </a:lnTo>
                <a:lnTo>
                  <a:pt x="4882" y="2997"/>
                </a:lnTo>
                <a:lnTo>
                  <a:pt x="6666" y="3367"/>
                </a:lnTo>
                <a:lnTo>
                  <a:pt x="8451" y="3738"/>
                </a:lnTo>
                <a:lnTo>
                  <a:pt x="8417" y="3906"/>
                </a:lnTo>
                <a:lnTo>
                  <a:pt x="8316" y="4344"/>
                </a:lnTo>
                <a:lnTo>
                  <a:pt x="6498" y="4074"/>
                </a:lnTo>
                <a:lnTo>
                  <a:pt x="4680" y="3738"/>
                </a:lnTo>
                <a:lnTo>
                  <a:pt x="3838" y="3536"/>
                </a:lnTo>
                <a:lnTo>
                  <a:pt x="2963" y="3300"/>
                </a:lnTo>
                <a:lnTo>
                  <a:pt x="2121" y="3064"/>
                </a:lnTo>
                <a:lnTo>
                  <a:pt x="1684" y="2997"/>
                </a:lnTo>
                <a:lnTo>
                  <a:pt x="1280" y="2930"/>
                </a:lnTo>
                <a:lnTo>
                  <a:pt x="1313" y="2728"/>
                </a:lnTo>
                <a:lnTo>
                  <a:pt x="1313" y="2559"/>
                </a:lnTo>
                <a:lnTo>
                  <a:pt x="1381" y="2223"/>
                </a:lnTo>
                <a:close/>
                <a:moveTo>
                  <a:pt x="1347" y="3098"/>
                </a:moveTo>
                <a:lnTo>
                  <a:pt x="1717" y="3233"/>
                </a:lnTo>
                <a:lnTo>
                  <a:pt x="2121" y="3367"/>
                </a:lnTo>
                <a:lnTo>
                  <a:pt x="2963" y="3603"/>
                </a:lnTo>
                <a:lnTo>
                  <a:pt x="4613" y="3940"/>
                </a:lnTo>
                <a:lnTo>
                  <a:pt x="5522" y="4142"/>
                </a:lnTo>
                <a:lnTo>
                  <a:pt x="6431" y="4276"/>
                </a:lnTo>
                <a:lnTo>
                  <a:pt x="8249" y="4579"/>
                </a:lnTo>
                <a:lnTo>
                  <a:pt x="8114" y="4882"/>
                </a:lnTo>
                <a:lnTo>
                  <a:pt x="8047" y="5219"/>
                </a:lnTo>
                <a:lnTo>
                  <a:pt x="7946" y="5892"/>
                </a:lnTo>
                <a:lnTo>
                  <a:pt x="6128" y="5623"/>
                </a:lnTo>
                <a:lnTo>
                  <a:pt x="4310" y="5320"/>
                </a:lnTo>
                <a:lnTo>
                  <a:pt x="3502" y="5152"/>
                </a:lnTo>
                <a:lnTo>
                  <a:pt x="2660" y="4950"/>
                </a:lnTo>
                <a:lnTo>
                  <a:pt x="1852" y="4748"/>
                </a:lnTo>
                <a:lnTo>
                  <a:pt x="1448" y="4680"/>
                </a:lnTo>
                <a:lnTo>
                  <a:pt x="1010" y="4647"/>
                </a:lnTo>
                <a:lnTo>
                  <a:pt x="1111" y="4445"/>
                </a:lnTo>
                <a:lnTo>
                  <a:pt x="1145" y="4243"/>
                </a:lnTo>
                <a:lnTo>
                  <a:pt x="1212" y="3805"/>
                </a:lnTo>
                <a:lnTo>
                  <a:pt x="1347" y="3098"/>
                </a:lnTo>
                <a:close/>
                <a:moveTo>
                  <a:pt x="1785" y="1"/>
                </a:moveTo>
                <a:lnTo>
                  <a:pt x="1751" y="34"/>
                </a:lnTo>
                <a:lnTo>
                  <a:pt x="1751" y="68"/>
                </a:lnTo>
                <a:lnTo>
                  <a:pt x="1684" y="236"/>
                </a:lnTo>
                <a:lnTo>
                  <a:pt x="1616" y="405"/>
                </a:lnTo>
                <a:lnTo>
                  <a:pt x="1583" y="539"/>
                </a:lnTo>
                <a:lnTo>
                  <a:pt x="1583" y="708"/>
                </a:lnTo>
                <a:lnTo>
                  <a:pt x="1448" y="741"/>
                </a:lnTo>
                <a:lnTo>
                  <a:pt x="1347" y="842"/>
                </a:lnTo>
                <a:lnTo>
                  <a:pt x="1347" y="876"/>
                </a:lnTo>
                <a:lnTo>
                  <a:pt x="1818" y="876"/>
                </a:lnTo>
                <a:lnTo>
                  <a:pt x="2290" y="977"/>
                </a:lnTo>
                <a:lnTo>
                  <a:pt x="2761" y="1112"/>
                </a:lnTo>
                <a:lnTo>
                  <a:pt x="3199" y="1213"/>
                </a:lnTo>
                <a:lnTo>
                  <a:pt x="5286" y="1617"/>
                </a:lnTo>
                <a:lnTo>
                  <a:pt x="9192" y="2391"/>
                </a:lnTo>
                <a:lnTo>
                  <a:pt x="9057" y="2660"/>
                </a:lnTo>
                <a:lnTo>
                  <a:pt x="8922" y="2963"/>
                </a:lnTo>
                <a:lnTo>
                  <a:pt x="8855" y="3266"/>
                </a:lnTo>
                <a:lnTo>
                  <a:pt x="8821" y="3569"/>
                </a:lnTo>
                <a:lnTo>
                  <a:pt x="4949" y="2761"/>
                </a:lnTo>
                <a:lnTo>
                  <a:pt x="3973" y="2526"/>
                </a:lnTo>
                <a:lnTo>
                  <a:pt x="3030" y="2290"/>
                </a:lnTo>
                <a:lnTo>
                  <a:pt x="2054" y="2122"/>
                </a:lnTo>
                <a:lnTo>
                  <a:pt x="1549" y="2021"/>
                </a:lnTo>
                <a:lnTo>
                  <a:pt x="1078" y="1987"/>
                </a:lnTo>
                <a:lnTo>
                  <a:pt x="1145" y="1751"/>
                </a:lnTo>
                <a:lnTo>
                  <a:pt x="1212" y="1549"/>
                </a:lnTo>
                <a:lnTo>
                  <a:pt x="1313" y="1145"/>
                </a:lnTo>
                <a:lnTo>
                  <a:pt x="1313" y="943"/>
                </a:lnTo>
                <a:lnTo>
                  <a:pt x="1313" y="741"/>
                </a:lnTo>
                <a:lnTo>
                  <a:pt x="1313" y="708"/>
                </a:lnTo>
                <a:lnTo>
                  <a:pt x="1212" y="708"/>
                </a:lnTo>
                <a:lnTo>
                  <a:pt x="1145" y="876"/>
                </a:lnTo>
                <a:lnTo>
                  <a:pt x="1078" y="1044"/>
                </a:lnTo>
                <a:lnTo>
                  <a:pt x="977" y="1381"/>
                </a:lnTo>
                <a:lnTo>
                  <a:pt x="876" y="1718"/>
                </a:lnTo>
                <a:lnTo>
                  <a:pt x="842" y="1920"/>
                </a:lnTo>
                <a:lnTo>
                  <a:pt x="842" y="2088"/>
                </a:lnTo>
                <a:lnTo>
                  <a:pt x="876" y="2122"/>
                </a:lnTo>
                <a:lnTo>
                  <a:pt x="977" y="2122"/>
                </a:lnTo>
                <a:lnTo>
                  <a:pt x="1010" y="2088"/>
                </a:lnTo>
                <a:lnTo>
                  <a:pt x="1246" y="2189"/>
                </a:lnTo>
                <a:lnTo>
                  <a:pt x="1145" y="2357"/>
                </a:lnTo>
                <a:lnTo>
                  <a:pt x="1078" y="2559"/>
                </a:lnTo>
                <a:lnTo>
                  <a:pt x="1078" y="2761"/>
                </a:lnTo>
                <a:lnTo>
                  <a:pt x="1078" y="2963"/>
                </a:lnTo>
                <a:lnTo>
                  <a:pt x="1111" y="2997"/>
                </a:lnTo>
                <a:lnTo>
                  <a:pt x="1145" y="2997"/>
                </a:lnTo>
                <a:lnTo>
                  <a:pt x="1212" y="3031"/>
                </a:lnTo>
                <a:lnTo>
                  <a:pt x="1145" y="3132"/>
                </a:lnTo>
                <a:lnTo>
                  <a:pt x="1111" y="3266"/>
                </a:lnTo>
                <a:lnTo>
                  <a:pt x="1044" y="3502"/>
                </a:lnTo>
                <a:lnTo>
                  <a:pt x="943" y="4074"/>
                </a:lnTo>
                <a:lnTo>
                  <a:pt x="909" y="4344"/>
                </a:lnTo>
                <a:lnTo>
                  <a:pt x="909" y="4647"/>
                </a:lnTo>
                <a:lnTo>
                  <a:pt x="943" y="4680"/>
                </a:lnTo>
                <a:lnTo>
                  <a:pt x="943" y="4714"/>
                </a:lnTo>
                <a:lnTo>
                  <a:pt x="1280" y="4849"/>
                </a:lnTo>
                <a:lnTo>
                  <a:pt x="1212" y="4916"/>
                </a:lnTo>
                <a:lnTo>
                  <a:pt x="1179" y="5017"/>
                </a:lnTo>
                <a:lnTo>
                  <a:pt x="1111" y="5185"/>
                </a:lnTo>
                <a:lnTo>
                  <a:pt x="1010" y="5522"/>
                </a:lnTo>
                <a:lnTo>
                  <a:pt x="943" y="5892"/>
                </a:lnTo>
                <a:lnTo>
                  <a:pt x="674" y="5892"/>
                </a:lnTo>
                <a:lnTo>
                  <a:pt x="606" y="5926"/>
                </a:lnTo>
                <a:lnTo>
                  <a:pt x="539" y="6027"/>
                </a:lnTo>
                <a:lnTo>
                  <a:pt x="505" y="6162"/>
                </a:lnTo>
                <a:lnTo>
                  <a:pt x="472" y="6431"/>
                </a:lnTo>
                <a:lnTo>
                  <a:pt x="404" y="6397"/>
                </a:lnTo>
                <a:lnTo>
                  <a:pt x="337" y="6330"/>
                </a:lnTo>
                <a:lnTo>
                  <a:pt x="303" y="6296"/>
                </a:lnTo>
                <a:lnTo>
                  <a:pt x="270" y="6296"/>
                </a:lnTo>
                <a:lnTo>
                  <a:pt x="202" y="6330"/>
                </a:lnTo>
                <a:lnTo>
                  <a:pt x="101" y="6465"/>
                </a:lnTo>
                <a:lnTo>
                  <a:pt x="34" y="6633"/>
                </a:lnTo>
                <a:lnTo>
                  <a:pt x="0" y="6835"/>
                </a:lnTo>
                <a:lnTo>
                  <a:pt x="0" y="6902"/>
                </a:lnTo>
                <a:lnTo>
                  <a:pt x="67" y="6970"/>
                </a:lnTo>
                <a:lnTo>
                  <a:pt x="101" y="6970"/>
                </a:lnTo>
                <a:lnTo>
                  <a:pt x="168" y="6902"/>
                </a:lnTo>
                <a:lnTo>
                  <a:pt x="168" y="6835"/>
                </a:lnTo>
                <a:lnTo>
                  <a:pt x="202" y="6667"/>
                </a:lnTo>
                <a:lnTo>
                  <a:pt x="270" y="6532"/>
                </a:lnTo>
                <a:lnTo>
                  <a:pt x="404" y="6599"/>
                </a:lnTo>
                <a:lnTo>
                  <a:pt x="539" y="6633"/>
                </a:lnTo>
                <a:lnTo>
                  <a:pt x="606" y="6599"/>
                </a:lnTo>
                <a:lnTo>
                  <a:pt x="640" y="6566"/>
                </a:lnTo>
                <a:lnTo>
                  <a:pt x="741" y="6094"/>
                </a:lnTo>
                <a:lnTo>
                  <a:pt x="1111" y="6094"/>
                </a:lnTo>
                <a:lnTo>
                  <a:pt x="1515" y="6229"/>
                </a:lnTo>
                <a:lnTo>
                  <a:pt x="1919" y="6330"/>
                </a:lnTo>
                <a:lnTo>
                  <a:pt x="2727" y="6498"/>
                </a:lnTo>
                <a:lnTo>
                  <a:pt x="3569" y="6633"/>
                </a:lnTo>
                <a:lnTo>
                  <a:pt x="4377" y="6768"/>
                </a:lnTo>
                <a:lnTo>
                  <a:pt x="5892" y="7104"/>
                </a:lnTo>
                <a:lnTo>
                  <a:pt x="6330" y="7205"/>
                </a:lnTo>
                <a:lnTo>
                  <a:pt x="6599" y="7239"/>
                </a:lnTo>
                <a:lnTo>
                  <a:pt x="6835" y="7340"/>
                </a:lnTo>
                <a:lnTo>
                  <a:pt x="6868" y="7374"/>
                </a:lnTo>
                <a:lnTo>
                  <a:pt x="6902" y="7441"/>
                </a:lnTo>
                <a:lnTo>
                  <a:pt x="6969" y="7441"/>
                </a:lnTo>
                <a:lnTo>
                  <a:pt x="7037" y="7407"/>
                </a:lnTo>
                <a:lnTo>
                  <a:pt x="7104" y="7475"/>
                </a:lnTo>
                <a:lnTo>
                  <a:pt x="7171" y="7542"/>
                </a:lnTo>
                <a:lnTo>
                  <a:pt x="7205" y="7610"/>
                </a:lnTo>
                <a:lnTo>
                  <a:pt x="7171" y="7711"/>
                </a:lnTo>
                <a:lnTo>
                  <a:pt x="7171" y="7744"/>
                </a:lnTo>
                <a:lnTo>
                  <a:pt x="7205" y="7812"/>
                </a:lnTo>
                <a:lnTo>
                  <a:pt x="7272" y="7845"/>
                </a:lnTo>
                <a:lnTo>
                  <a:pt x="7373" y="7879"/>
                </a:lnTo>
                <a:lnTo>
                  <a:pt x="7441" y="7913"/>
                </a:lnTo>
                <a:lnTo>
                  <a:pt x="7474" y="7980"/>
                </a:lnTo>
                <a:lnTo>
                  <a:pt x="7508" y="8047"/>
                </a:lnTo>
                <a:lnTo>
                  <a:pt x="7474" y="8216"/>
                </a:lnTo>
                <a:lnTo>
                  <a:pt x="7474" y="8418"/>
                </a:lnTo>
                <a:lnTo>
                  <a:pt x="7508" y="8485"/>
                </a:lnTo>
                <a:lnTo>
                  <a:pt x="7575" y="8519"/>
                </a:lnTo>
                <a:lnTo>
                  <a:pt x="7676" y="8485"/>
                </a:lnTo>
                <a:lnTo>
                  <a:pt x="7710" y="8418"/>
                </a:lnTo>
                <a:lnTo>
                  <a:pt x="7710" y="7778"/>
                </a:lnTo>
                <a:lnTo>
                  <a:pt x="7676" y="7711"/>
                </a:lnTo>
                <a:lnTo>
                  <a:pt x="7676" y="7677"/>
                </a:lnTo>
                <a:lnTo>
                  <a:pt x="7575" y="7643"/>
                </a:lnTo>
                <a:lnTo>
                  <a:pt x="7441" y="7643"/>
                </a:lnTo>
                <a:lnTo>
                  <a:pt x="7508" y="7407"/>
                </a:lnTo>
                <a:lnTo>
                  <a:pt x="7542" y="7374"/>
                </a:lnTo>
                <a:lnTo>
                  <a:pt x="7508" y="7340"/>
                </a:lnTo>
                <a:lnTo>
                  <a:pt x="7441" y="7273"/>
                </a:lnTo>
                <a:lnTo>
                  <a:pt x="7138" y="7205"/>
                </a:lnTo>
                <a:lnTo>
                  <a:pt x="7306" y="6667"/>
                </a:lnTo>
                <a:lnTo>
                  <a:pt x="7373" y="6397"/>
                </a:lnTo>
                <a:lnTo>
                  <a:pt x="7407" y="6128"/>
                </a:lnTo>
                <a:lnTo>
                  <a:pt x="7407" y="6061"/>
                </a:lnTo>
                <a:lnTo>
                  <a:pt x="7272" y="6061"/>
                </a:lnTo>
                <a:lnTo>
                  <a:pt x="7171" y="6330"/>
                </a:lnTo>
                <a:lnTo>
                  <a:pt x="7070" y="6599"/>
                </a:lnTo>
                <a:lnTo>
                  <a:pt x="6902" y="7138"/>
                </a:lnTo>
                <a:lnTo>
                  <a:pt x="5555" y="6835"/>
                </a:lnTo>
                <a:lnTo>
                  <a:pt x="4175" y="6532"/>
                </a:lnTo>
                <a:lnTo>
                  <a:pt x="2727" y="6195"/>
                </a:lnTo>
                <a:lnTo>
                  <a:pt x="1953" y="6061"/>
                </a:lnTo>
                <a:lnTo>
                  <a:pt x="1583" y="6027"/>
                </a:lnTo>
                <a:lnTo>
                  <a:pt x="1212" y="6027"/>
                </a:lnTo>
                <a:lnTo>
                  <a:pt x="1212" y="5960"/>
                </a:lnTo>
                <a:lnTo>
                  <a:pt x="1145" y="5926"/>
                </a:lnTo>
                <a:lnTo>
                  <a:pt x="1246" y="5387"/>
                </a:lnTo>
                <a:lnTo>
                  <a:pt x="1280" y="5152"/>
                </a:lnTo>
                <a:lnTo>
                  <a:pt x="1313" y="5017"/>
                </a:lnTo>
                <a:lnTo>
                  <a:pt x="1347" y="4882"/>
                </a:lnTo>
                <a:lnTo>
                  <a:pt x="1751" y="5017"/>
                </a:lnTo>
                <a:lnTo>
                  <a:pt x="2121" y="5118"/>
                </a:lnTo>
                <a:lnTo>
                  <a:pt x="2929" y="5286"/>
                </a:lnTo>
                <a:lnTo>
                  <a:pt x="4512" y="5556"/>
                </a:lnTo>
                <a:lnTo>
                  <a:pt x="6330" y="5892"/>
                </a:lnTo>
                <a:lnTo>
                  <a:pt x="8148" y="6128"/>
                </a:lnTo>
                <a:lnTo>
                  <a:pt x="8215" y="6128"/>
                </a:lnTo>
                <a:lnTo>
                  <a:pt x="8249" y="6061"/>
                </a:lnTo>
                <a:lnTo>
                  <a:pt x="8249" y="5993"/>
                </a:lnTo>
                <a:lnTo>
                  <a:pt x="8181" y="5926"/>
                </a:lnTo>
                <a:lnTo>
                  <a:pt x="8316" y="5253"/>
                </a:lnTo>
                <a:lnTo>
                  <a:pt x="8350" y="4950"/>
                </a:lnTo>
                <a:lnTo>
                  <a:pt x="8417" y="4613"/>
                </a:lnTo>
                <a:lnTo>
                  <a:pt x="8451" y="4579"/>
                </a:lnTo>
                <a:lnTo>
                  <a:pt x="8485" y="4512"/>
                </a:lnTo>
                <a:lnTo>
                  <a:pt x="8586" y="4243"/>
                </a:lnTo>
                <a:lnTo>
                  <a:pt x="8619" y="3973"/>
                </a:lnTo>
                <a:lnTo>
                  <a:pt x="8653" y="3771"/>
                </a:lnTo>
                <a:lnTo>
                  <a:pt x="8788" y="3805"/>
                </a:lnTo>
                <a:lnTo>
                  <a:pt x="8821" y="3839"/>
                </a:lnTo>
                <a:lnTo>
                  <a:pt x="8855" y="3872"/>
                </a:lnTo>
                <a:lnTo>
                  <a:pt x="8922" y="3872"/>
                </a:lnTo>
                <a:lnTo>
                  <a:pt x="8956" y="3839"/>
                </a:lnTo>
                <a:lnTo>
                  <a:pt x="9023" y="3805"/>
                </a:lnTo>
                <a:lnTo>
                  <a:pt x="9057" y="3738"/>
                </a:lnTo>
                <a:lnTo>
                  <a:pt x="9057" y="3637"/>
                </a:lnTo>
                <a:lnTo>
                  <a:pt x="8990" y="3603"/>
                </a:lnTo>
                <a:lnTo>
                  <a:pt x="9023" y="3300"/>
                </a:lnTo>
                <a:lnTo>
                  <a:pt x="9091" y="2997"/>
                </a:lnTo>
                <a:lnTo>
                  <a:pt x="9192" y="2694"/>
                </a:lnTo>
                <a:lnTo>
                  <a:pt x="9293" y="2391"/>
                </a:lnTo>
                <a:lnTo>
                  <a:pt x="9326" y="2324"/>
                </a:lnTo>
                <a:lnTo>
                  <a:pt x="9326" y="2256"/>
                </a:lnTo>
                <a:lnTo>
                  <a:pt x="9326" y="2223"/>
                </a:lnTo>
                <a:lnTo>
                  <a:pt x="9259" y="2189"/>
                </a:lnTo>
                <a:lnTo>
                  <a:pt x="8889" y="2122"/>
                </a:lnTo>
                <a:lnTo>
                  <a:pt x="8956" y="1886"/>
                </a:lnTo>
                <a:lnTo>
                  <a:pt x="8956" y="1751"/>
                </a:lnTo>
                <a:lnTo>
                  <a:pt x="8956" y="1650"/>
                </a:lnTo>
                <a:lnTo>
                  <a:pt x="8990" y="1583"/>
                </a:lnTo>
                <a:lnTo>
                  <a:pt x="8990" y="1516"/>
                </a:lnTo>
                <a:lnTo>
                  <a:pt x="8956" y="1482"/>
                </a:lnTo>
                <a:lnTo>
                  <a:pt x="8922" y="1448"/>
                </a:lnTo>
                <a:lnTo>
                  <a:pt x="8047" y="1213"/>
                </a:lnTo>
                <a:lnTo>
                  <a:pt x="7138" y="1044"/>
                </a:lnTo>
                <a:lnTo>
                  <a:pt x="6262" y="876"/>
                </a:lnTo>
                <a:lnTo>
                  <a:pt x="5353" y="741"/>
                </a:lnTo>
                <a:lnTo>
                  <a:pt x="4478" y="573"/>
                </a:lnTo>
                <a:lnTo>
                  <a:pt x="3569" y="371"/>
                </a:lnTo>
                <a:lnTo>
                  <a:pt x="181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4"/>
          <p:cNvSpPr/>
          <p:nvPr/>
        </p:nvSpPr>
        <p:spPr>
          <a:xfrm>
            <a:off x="704530" y="810341"/>
            <a:ext cx="155158" cy="34575"/>
          </a:xfrm>
          <a:custGeom>
            <a:avLst/>
            <a:gdLst/>
            <a:ahLst/>
            <a:cxnLst/>
            <a:rect l="l" t="t" r="r" b="b"/>
            <a:pathLst>
              <a:path w="3166" h="809" extrusionOk="0">
                <a:moveTo>
                  <a:pt x="203" y="0"/>
                </a:moveTo>
                <a:lnTo>
                  <a:pt x="1" y="68"/>
                </a:lnTo>
                <a:lnTo>
                  <a:pt x="1" y="101"/>
                </a:lnTo>
                <a:lnTo>
                  <a:pt x="203" y="169"/>
                </a:lnTo>
                <a:lnTo>
                  <a:pt x="371" y="169"/>
                </a:lnTo>
                <a:lnTo>
                  <a:pt x="573" y="202"/>
                </a:lnTo>
                <a:lnTo>
                  <a:pt x="742" y="270"/>
                </a:lnTo>
                <a:lnTo>
                  <a:pt x="1011" y="404"/>
                </a:lnTo>
                <a:lnTo>
                  <a:pt x="1280" y="505"/>
                </a:lnTo>
                <a:lnTo>
                  <a:pt x="1718" y="607"/>
                </a:lnTo>
                <a:lnTo>
                  <a:pt x="2156" y="674"/>
                </a:lnTo>
                <a:lnTo>
                  <a:pt x="2593" y="708"/>
                </a:lnTo>
                <a:lnTo>
                  <a:pt x="3031" y="809"/>
                </a:lnTo>
                <a:lnTo>
                  <a:pt x="3065" y="809"/>
                </a:lnTo>
                <a:lnTo>
                  <a:pt x="3098" y="775"/>
                </a:lnTo>
                <a:lnTo>
                  <a:pt x="3166" y="708"/>
                </a:lnTo>
                <a:lnTo>
                  <a:pt x="3166" y="640"/>
                </a:lnTo>
                <a:lnTo>
                  <a:pt x="3132" y="607"/>
                </a:lnTo>
                <a:lnTo>
                  <a:pt x="3098" y="573"/>
                </a:lnTo>
                <a:lnTo>
                  <a:pt x="2661" y="472"/>
                </a:lnTo>
                <a:lnTo>
                  <a:pt x="2223" y="438"/>
                </a:lnTo>
                <a:lnTo>
                  <a:pt x="1785" y="371"/>
                </a:lnTo>
                <a:lnTo>
                  <a:pt x="1348" y="303"/>
                </a:lnTo>
                <a:lnTo>
                  <a:pt x="1179" y="270"/>
                </a:lnTo>
                <a:lnTo>
                  <a:pt x="1011" y="202"/>
                </a:lnTo>
                <a:lnTo>
                  <a:pt x="674" y="68"/>
                </a:lnTo>
                <a:lnTo>
                  <a:pt x="540" y="34"/>
                </a:lnTo>
                <a:lnTo>
                  <a:pt x="3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4"/>
          <p:cNvSpPr/>
          <p:nvPr/>
        </p:nvSpPr>
        <p:spPr>
          <a:xfrm>
            <a:off x="872874" y="842010"/>
            <a:ext cx="54496" cy="20172"/>
          </a:xfrm>
          <a:custGeom>
            <a:avLst/>
            <a:gdLst/>
            <a:ahLst/>
            <a:cxnLst/>
            <a:rect l="l" t="t" r="r" b="b"/>
            <a:pathLst>
              <a:path w="1112" h="472" extrusionOk="0">
                <a:moveTo>
                  <a:pt x="34" y="0"/>
                </a:moveTo>
                <a:lnTo>
                  <a:pt x="0" y="34"/>
                </a:lnTo>
                <a:lnTo>
                  <a:pt x="0" y="68"/>
                </a:lnTo>
                <a:lnTo>
                  <a:pt x="34" y="135"/>
                </a:lnTo>
                <a:lnTo>
                  <a:pt x="236" y="236"/>
                </a:lnTo>
                <a:lnTo>
                  <a:pt x="438" y="303"/>
                </a:lnTo>
                <a:lnTo>
                  <a:pt x="976" y="472"/>
                </a:lnTo>
                <a:lnTo>
                  <a:pt x="1077" y="472"/>
                </a:lnTo>
                <a:lnTo>
                  <a:pt x="1111" y="404"/>
                </a:lnTo>
                <a:lnTo>
                  <a:pt x="1111" y="303"/>
                </a:lnTo>
                <a:lnTo>
                  <a:pt x="1077" y="270"/>
                </a:lnTo>
                <a:lnTo>
                  <a:pt x="1044" y="236"/>
                </a:lnTo>
                <a:lnTo>
                  <a:pt x="539" y="68"/>
                </a:lnTo>
                <a:lnTo>
                  <a:pt x="3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8399391" y="4745137"/>
            <a:ext cx="80517" cy="43208"/>
          </a:xfrm>
          <a:custGeom>
            <a:avLst/>
            <a:gdLst/>
            <a:ahLst/>
            <a:cxnLst/>
            <a:rect l="l" t="t" r="r" b="b"/>
            <a:pathLst>
              <a:path w="1415" h="1011" extrusionOk="0">
                <a:moveTo>
                  <a:pt x="438" y="1"/>
                </a:moveTo>
                <a:lnTo>
                  <a:pt x="203" y="102"/>
                </a:lnTo>
                <a:lnTo>
                  <a:pt x="34" y="237"/>
                </a:lnTo>
                <a:lnTo>
                  <a:pt x="1" y="270"/>
                </a:lnTo>
                <a:lnTo>
                  <a:pt x="1" y="304"/>
                </a:lnTo>
                <a:lnTo>
                  <a:pt x="34" y="338"/>
                </a:lnTo>
                <a:lnTo>
                  <a:pt x="68" y="338"/>
                </a:lnTo>
                <a:lnTo>
                  <a:pt x="102" y="405"/>
                </a:lnTo>
                <a:lnTo>
                  <a:pt x="236" y="506"/>
                </a:lnTo>
                <a:lnTo>
                  <a:pt x="371" y="607"/>
                </a:lnTo>
                <a:lnTo>
                  <a:pt x="405" y="641"/>
                </a:lnTo>
                <a:lnTo>
                  <a:pt x="472" y="607"/>
                </a:lnTo>
                <a:lnTo>
                  <a:pt x="472" y="573"/>
                </a:lnTo>
                <a:lnTo>
                  <a:pt x="472" y="506"/>
                </a:lnTo>
                <a:lnTo>
                  <a:pt x="371" y="371"/>
                </a:lnTo>
                <a:lnTo>
                  <a:pt x="775" y="405"/>
                </a:lnTo>
                <a:lnTo>
                  <a:pt x="1179" y="405"/>
                </a:lnTo>
                <a:lnTo>
                  <a:pt x="1145" y="674"/>
                </a:lnTo>
                <a:lnTo>
                  <a:pt x="1179" y="944"/>
                </a:lnTo>
                <a:lnTo>
                  <a:pt x="1213" y="1011"/>
                </a:lnTo>
                <a:lnTo>
                  <a:pt x="1246" y="1011"/>
                </a:lnTo>
                <a:lnTo>
                  <a:pt x="1314" y="977"/>
                </a:lnTo>
                <a:lnTo>
                  <a:pt x="1347" y="944"/>
                </a:lnTo>
                <a:lnTo>
                  <a:pt x="1381" y="775"/>
                </a:lnTo>
                <a:lnTo>
                  <a:pt x="1415" y="607"/>
                </a:lnTo>
                <a:lnTo>
                  <a:pt x="1415" y="270"/>
                </a:lnTo>
                <a:lnTo>
                  <a:pt x="1415" y="237"/>
                </a:lnTo>
                <a:lnTo>
                  <a:pt x="1381" y="203"/>
                </a:lnTo>
                <a:lnTo>
                  <a:pt x="1314" y="169"/>
                </a:lnTo>
                <a:lnTo>
                  <a:pt x="539" y="169"/>
                </a:lnTo>
                <a:lnTo>
                  <a:pt x="573" y="102"/>
                </a:lnTo>
                <a:lnTo>
                  <a:pt x="573" y="35"/>
                </a:lnTo>
                <a:lnTo>
                  <a:pt x="5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4"/>
          <p:cNvSpPr/>
          <p:nvPr/>
        </p:nvSpPr>
        <p:spPr>
          <a:xfrm>
            <a:off x="8077551" y="4713512"/>
            <a:ext cx="249119" cy="61884"/>
          </a:xfrm>
          <a:custGeom>
            <a:avLst/>
            <a:gdLst/>
            <a:ahLst/>
            <a:cxnLst/>
            <a:rect l="l" t="t" r="r" b="b"/>
            <a:pathLst>
              <a:path w="4378" h="1448" extrusionOk="0">
                <a:moveTo>
                  <a:pt x="371" y="169"/>
                </a:moveTo>
                <a:lnTo>
                  <a:pt x="842" y="270"/>
                </a:lnTo>
                <a:lnTo>
                  <a:pt x="1314" y="303"/>
                </a:lnTo>
                <a:lnTo>
                  <a:pt x="1785" y="337"/>
                </a:lnTo>
                <a:lnTo>
                  <a:pt x="2256" y="404"/>
                </a:lnTo>
                <a:lnTo>
                  <a:pt x="3233" y="606"/>
                </a:lnTo>
                <a:lnTo>
                  <a:pt x="3569" y="640"/>
                </a:lnTo>
                <a:lnTo>
                  <a:pt x="3704" y="674"/>
                </a:lnTo>
                <a:lnTo>
                  <a:pt x="3839" y="707"/>
                </a:lnTo>
                <a:lnTo>
                  <a:pt x="3940" y="775"/>
                </a:lnTo>
                <a:lnTo>
                  <a:pt x="4007" y="876"/>
                </a:lnTo>
                <a:lnTo>
                  <a:pt x="4007" y="1010"/>
                </a:lnTo>
                <a:lnTo>
                  <a:pt x="3973" y="1179"/>
                </a:lnTo>
                <a:lnTo>
                  <a:pt x="1987" y="1010"/>
                </a:lnTo>
                <a:lnTo>
                  <a:pt x="1112" y="909"/>
                </a:lnTo>
                <a:lnTo>
                  <a:pt x="674" y="876"/>
                </a:lnTo>
                <a:lnTo>
                  <a:pt x="236" y="909"/>
                </a:lnTo>
                <a:lnTo>
                  <a:pt x="371" y="169"/>
                </a:lnTo>
                <a:close/>
                <a:moveTo>
                  <a:pt x="741" y="0"/>
                </a:moveTo>
                <a:lnTo>
                  <a:pt x="304" y="34"/>
                </a:lnTo>
                <a:lnTo>
                  <a:pt x="203" y="34"/>
                </a:lnTo>
                <a:lnTo>
                  <a:pt x="34" y="68"/>
                </a:lnTo>
                <a:lnTo>
                  <a:pt x="34" y="101"/>
                </a:lnTo>
                <a:lnTo>
                  <a:pt x="169" y="135"/>
                </a:lnTo>
                <a:lnTo>
                  <a:pt x="68" y="505"/>
                </a:lnTo>
                <a:lnTo>
                  <a:pt x="0" y="909"/>
                </a:lnTo>
                <a:lnTo>
                  <a:pt x="34" y="977"/>
                </a:lnTo>
                <a:lnTo>
                  <a:pt x="68" y="1044"/>
                </a:lnTo>
                <a:lnTo>
                  <a:pt x="169" y="1044"/>
                </a:lnTo>
                <a:lnTo>
                  <a:pt x="236" y="1010"/>
                </a:lnTo>
                <a:lnTo>
                  <a:pt x="640" y="1111"/>
                </a:lnTo>
                <a:lnTo>
                  <a:pt x="1112" y="1179"/>
                </a:lnTo>
                <a:lnTo>
                  <a:pt x="1987" y="1246"/>
                </a:lnTo>
                <a:lnTo>
                  <a:pt x="4108" y="1448"/>
                </a:lnTo>
                <a:lnTo>
                  <a:pt x="4142" y="1414"/>
                </a:lnTo>
                <a:lnTo>
                  <a:pt x="4209" y="1381"/>
                </a:lnTo>
                <a:lnTo>
                  <a:pt x="4209" y="1347"/>
                </a:lnTo>
                <a:lnTo>
                  <a:pt x="4209" y="1280"/>
                </a:lnTo>
                <a:lnTo>
                  <a:pt x="4209" y="1246"/>
                </a:lnTo>
                <a:lnTo>
                  <a:pt x="4377" y="741"/>
                </a:lnTo>
                <a:lnTo>
                  <a:pt x="4377" y="674"/>
                </a:lnTo>
                <a:lnTo>
                  <a:pt x="4377" y="640"/>
                </a:lnTo>
                <a:lnTo>
                  <a:pt x="4344" y="606"/>
                </a:lnTo>
                <a:lnTo>
                  <a:pt x="4276" y="573"/>
                </a:lnTo>
                <a:lnTo>
                  <a:pt x="3199" y="337"/>
                </a:lnTo>
                <a:lnTo>
                  <a:pt x="2088" y="135"/>
                </a:lnTo>
                <a:lnTo>
                  <a:pt x="1213" y="34"/>
                </a:lnTo>
                <a:lnTo>
                  <a:pt x="7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4"/>
          <p:cNvSpPr/>
          <p:nvPr/>
        </p:nvSpPr>
        <p:spPr>
          <a:xfrm>
            <a:off x="579167" y="836240"/>
            <a:ext cx="47880" cy="21625"/>
          </a:xfrm>
          <a:custGeom>
            <a:avLst/>
            <a:gdLst/>
            <a:ahLst/>
            <a:cxnLst/>
            <a:rect l="l" t="t" r="r" b="b"/>
            <a:pathLst>
              <a:path w="977" h="506" extrusionOk="0">
                <a:moveTo>
                  <a:pt x="640" y="1"/>
                </a:moveTo>
                <a:lnTo>
                  <a:pt x="404" y="68"/>
                </a:lnTo>
                <a:lnTo>
                  <a:pt x="202" y="203"/>
                </a:lnTo>
                <a:lnTo>
                  <a:pt x="34" y="371"/>
                </a:lnTo>
                <a:lnTo>
                  <a:pt x="0" y="405"/>
                </a:lnTo>
                <a:lnTo>
                  <a:pt x="0" y="472"/>
                </a:lnTo>
                <a:lnTo>
                  <a:pt x="34" y="506"/>
                </a:lnTo>
                <a:lnTo>
                  <a:pt x="135" y="506"/>
                </a:lnTo>
                <a:lnTo>
                  <a:pt x="303" y="405"/>
                </a:lnTo>
                <a:lnTo>
                  <a:pt x="505" y="304"/>
                </a:lnTo>
                <a:lnTo>
                  <a:pt x="707" y="236"/>
                </a:lnTo>
                <a:lnTo>
                  <a:pt x="909" y="203"/>
                </a:lnTo>
                <a:lnTo>
                  <a:pt x="977" y="169"/>
                </a:lnTo>
                <a:lnTo>
                  <a:pt x="977" y="102"/>
                </a:lnTo>
                <a:lnTo>
                  <a:pt x="943" y="34"/>
                </a:lnTo>
                <a:lnTo>
                  <a:pt x="87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4"/>
          <p:cNvSpPr/>
          <p:nvPr/>
        </p:nvSpPr>
        <p:spPr>
          <a:xfrm>
            <a:off x="7085171" y="4608463"/>
            <a:ext cx="2095947" cy="122357"/>
          </a:xfrm>
          <a:custGeom>
            <a:avLst/>
            <a:gdLst/>
            <a:ahLst/>
            <a:cxnLst/>
            <a:rect l="l" t="t" r="r" b="b"/>
            <a:pathLst>
              <a:path w="36834" h="2863" extrusionOk="0">
                <a:moveTo>
                  <a:pt x="606" y="0"/>
                </a:moveTo>
                <a:lnTo>
                  <a:pt x="34" y="34"/>
                </a:lnTo>
                <a:lnTo>
                  <a:pt x="0" y="68"/>
                </a:lnTo>
                <a:lnTo>
                  <a:pt x="34" y="101"/>
                </a:lnTo>
                <a:lnTo>
                  <a:pt x="573" y="202"/>
                </a:lnTo>
                <a:lnTo>
                  <a:pt x="1111" y="270"/>
                </a:lnTo>
                <a:lnTo>
                  <a:pt x="2189" y="337"/>
                </a:lnTo>
                <a:lnTo>
                  <a:pt x="4377" y="405"/>
                </a:lnTo>
                <a:lnTo>
                  <a:pt x="9192" y="674"/>
                </a:lnTo>
                <a:lnTo>
                  <a:pt x="13973" y="977"/>
                </a:lnTo>
                <a:lnTo>
                  <a:pt x="18787" y="1314"/>
                </a:lnTo>
                <a:lnTo>
                  <a:pt x="23299" y="1684"/>
                </a:lnTo>
                <a:lnTo>
                  <a:pt x="27810" y="2054"/>
                </a:lnTo>
                <a:lnTo>
                  <a:pt x="36833" y="2862"/>
                </a:lnTo>
                <a:lnTo>
                  <a:pt x="36833" y="2559"/>
                </a:lnTo>
                <a:lnTo>
                  <a:pt x="32389" y="2122"/>
                </a:lnTo>
                <a:lnTo>
                  <a:pt x="27945" y="1751"/>
                </a:lnTo>
                <a:lnTo>
                  <a:pt x="23501" y="1415"/>
                </a:lnTo>
                <a:lnTo>
                  <a:pt x="19057" y="1078"/>
                </a:lnTo>
                <a:lnTo>
                  <a:pt x="14242" y="775"/>
                </a:lnTo>
                <a:lnTo>
                  <a:pt x="9461" y="472"/>
                </a:lnTo>
                <a:lnTo>
                  <a:pt x="4647" y="202"/>
                </a:lnTo>
                <a:lnTo>
                  <a:pt x="2357" y="34"/>
                </a:lnTo>
                <a:lnTo>
                  <a:pt x="11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4"/>
          <p:cNvSpPr/>
          <p:nvPr/>
        </p:nvSpPr>
        <p:spPr>
          <a:xfrm>
            <a:off x="7912818" y="4737958"/>
            <a:ext cx="72835" cy="14445"/>
          </a:xfrm>
          <a:custGeom>
            <a:avLst/>
            <a:gdLst/>
            <a:ahLst/>
            <a:cxnLst/>
            <a:rect l="l" t="t" r="r" b="b"/>
            <a:pathLst>
              <a:path w="1280" h="338" extrusionOk="0">
                <a:moveTo>
                  <a:pt x="67" y="1"/>
                </a:moveTo>
                <a:lnTo>
                  <a:pt x="0" y="34"/>
                </a:lnTo>
                <a:lnTo>
                  <a:pt x="0" y="68"/>
                </a:lnTo>
                <a:lnTo>
                  <a:pt x="0" y="102"/>
                </a:lnTo>
                <a:lnTo>
                  <a:pt x="34" y="169"/>
                </a:lnTo>
                <a:lnTo>
                  <a:pt x="202" y="236"/>
                </a:lnTo>
                <a:lnTo>
                  <a:pt x="370" y="270"/>
                </a:lnTo>
                <a:lnTo>
                  <a:pt x="741" y="304"/>
                </a:lnTo>
                <a:lnTo>
                  <a:pt x="1044" y="337"/>
                </a:lnTo>
                <a:lnTo>
                  <a:pt x="1178" y="304"/>
                </a:lnTo>
                <a:lnTo>
                  <a:pt x="1246" y="270"/>
                </a:lnTo>
                <a:lnTo>
                  <a:pt x="1279" y="203"/>
                </a:lnTo>
                <a:lnTo>
                  <a:pt x="1279" y="169"/>
                </a:lnTo>
                <a:lnTo>
                  <a:pt x="1279" y="135"/>
                </a:lnTo>
                <a:lnTo>
                  <a:pt x="1178" y="68"/>
                </a:lnTo>
                <a:lnTo>
                  <a:pt x="808" y="68"/>
                </a:lnTo>
                <a:lnTo>
                  <a:pt x="438" y="34"/>
                </a:lnTo>
                <a:lnTo>
                  <a:pt x="6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7918565" y="4693340"/>
            <a:ext cx="74770" cy="12992"/>
          </a:xfrm>
          <a:custGeom>
            <a:avLst/>
            <a:gdLst/>
            <a:ahLst/>
            <a:cxnLst/>
            <a:rect l="l" t="t" r="r" b="b"/>
            <a:pathLst>
              <a:path w="1314" h="304" extrusionOk="0">
                <a:moveTo>
                  <a:pt x="404" y="1"/>
                </a:moveTo>
                <a:lnTo>
                  <a:pt x="236" y="35"/>
                </a:lnTo>
                <a:lnTo>
                  <a:pt x="34" y="68"/>
                </a:lnTo>
                <a:lnTo>
                  <a:pt x="0" y="102"/>
                </a:lnTo>
                <a:lnTo>
                  <a:pt x="34" y="136"/>
                </a:lnTo>
                <a:lnTo>
                  <a:pt x="168" y="203"/>
                </a:lnTo>
                <a:lnTo>
                  <a:pt x="303" y="270"/>
                </a:lnTo>
                <a:lnTo>
                  <a:pt x="673" y="304"/>
                </a:lnTo>
                <a:lnTo>
                  <a:pt x="1010" y="304"/>
                </a:lnTo>
                <a:lnTo>
                  <a:pt x="1145" y="270"/>
                </a:lnTo>
                <a:lnTo>
                  <a:pt x="1212" y="237"/>
                </a:lnTo>
                <a:lnTo>
                  <a:pt x="1279" y="203"/>
                </a:lnTo>
                <a:lnTo>
                  <a:pt x="1313" y="136"/>
                </a:lnTo>
                <a:lnTo>
                  <a:pt x="1279" y="102"/>
                </a:lnTo>
                <a:lnTo>
                  <a:pt x="1178" y="35"/>
                </a:lnTo>
                <a:lnTo>
                  <a:pt x="1044" y="1"/>
                </a:lnTo>
                <a:lnTo>
                  <a:pt x="774" y="35"/>
                </a:lnTo>
                <a:lnTo>
                  <a:pt x="40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>
            <a:off x="7926190" y="4714922"/>
            <a:ext cx="78639" cy="18762"/>
          </a:xfrm>
          <a:custGeom>
            <a:avLst/>
            <a:gdLst/>
            <a:ahLst/>
            <a:cxnLst/>
            <a:rect l="l" t="t" r="r" b="b"/>
            <a:pathLst>
              <a:path w="1382" h="439" extrusionOk="0">
                <a:moveTo>
                  <a:pt x="135" y="1"/>
                </a:moveTo>
                <a:lnTo>
                  <a:pt x="1" y="35"/>
                </a:lnTo>
                <a:lnTo>
                  <a:pt x="1" y="68"/>
                </a:lnTo>
                <a:lnTo>
                  <a:pt x="102" y="169"/>
                </a:lnTo>
                <a:lnTo>
                  <a:pt x="203" y="237"/>
                </a:lnTo>
                <a:lnTo>
                  <a:pt x="472" y="304"/>
                </a:lnTo>
                <a:lnTo>
                  <a:pt x="842" y="371"/>
                </a:lnTo>
                <a:lnTo>
                  <a:pt x="1246" y="439"/>
                </a:lnTo>
                <a:lnTo>
                  <a:pt x="1347" y="405"/>
                </a:lnTo>
                <a:lnTo>
                  <a:pt x="1381" y="338"/>
                </a:lnTo>
                <a:lnTo>
                  <a:pt x="1347" y="237"/>
                </a:lnTo>
                <a:lnTo>
                  <a:pt x="1280" y="203"/>
                </a:lnTo>
                <a:lnTo>
                  <a:pt x="910" y="102"/>
                </a:lnTo>
                <a:lnTo>
                  <a:pt x="539" y="35"/>
                </a:lnTo>
                <a:lnTo>
                  <a:pt x="27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>
            <a:off x="6862910" y="4686160"/>
            <a:ext cx="1329641" cy="115135"/>
          </a:xfrm>
          <a:custGeom>
            <a:avLst/>
            <a:gdLst/>
            <a:ahLst/>
            <a:cxnLst/>
            <a:rect l="l" t="t" r="r" b="b"/>
            <a:pathLst>
              <a:path w="23367" h="2694" extrusionOk="0">
                <a:moveTo>
                  <a:pt x="68" y="1"/>
                </a:moveTo>
                <a:lnTo>
                  <a:pt x="1" y="34"/>
                </a:lnTo>
                <a:lnTo>
                  <a:pt x="1" y="102"/>
                </a:lnTo>
                <a:lnTo>
                  <a:pt x="68" y="371"/>
                </a:lnTo>
                <a:lnTo>
                  <a:pt x="169" y="573"/>
                </a:lnTo>
                <a:lnTo>
                  <a:pt x="338" y="775"/>
                </a:lnTo>
                <a:lnTo>
                  <a:pt x="540" y="910"/>
                </a:lnTo>
                <a:lnTo>
                  <a:pt x="742" y="1044"/>
                </a:lnTo>
                <a:lnTo>
                  <a:pt x="977" y="1145"/>
                </a:lnTo>
                <a:lnTo>
                  <a:pt x="1482" y="1280"/>
                </a:lnTo>
                <a:lnTo>
                  <a:pt x="1954" y="1381"/>
                </a:lnTo>
                <a:lnTo>
                  <a:pt x="2425" y="1448"/>
                </a:lnTo>
                <a:lnTo>
                  <a:pt x="3401" y="1549"/>
                </a:lnTo>
                <a:lnTo>
                  <a:pt x="5287" y="1684"/>
                </a:lnTo>
                <a:lnTo>
                  <a:pt x="9529" y="2054"/>
                </a:lnTo>
                <a:lnTo>
                  <a:pt x="13738" y="2391"/>
                </a:lnTo>
                <a:lnTo>
                  <a:pt x="18114" y="2694"/>
                </a:lnTo>
                <a:lnTo>
                  <a:pt x="23367" y="2694"/>
                </a:lnTo>
                <a:lnTo>
                  <a:pt x="19225" y="2458"/>
                </a:lnTo>
                <a:lnTo>
                  <a:pt x="15084" y="2189"/>
                </a:lnTo>
                <a:lnTo>
                  <a:pt x="11246" y="1920"/>
                </a:lnTo>
                <a:lnTo>
                  <a:pt x="7408" y="1583"/>
                </a:lnTo>
                <a:lnTo>
                  <a:pt x="3435" y="1213"/>
                </a:lnTo>
                <a:lnTo>
                  <a:pt x="2593" y="1145"/>
                </a:lnTo>
                <a:lnTo>
                  <a:pt x="2088" y="1112"/>
                </a:lnTo>
                <a:lnTo>
                  <a:pt x="1550" y="1044"/>
                </a:lnTo>
                <a:lnTo>
                  <a:pt x="1078" y="910"/>
                </a:lnTo>
                <a:lnTo>
                  <a:pt x="843" y="809"/>
                </a:lnTo>
                <a:lnTo>
                  <a:pt x="674" y="708"/>
                </a:lnTo>
                <a:lnTo>
                  <a:pt x="472" y="573"/>
                </a:lnTo>
                <a:lnTo>
                  <a:pt x="338" y="438"/>
                </a:lnTo>
                <a:lnTo>
                  <a:pt x="237" y="270"/>
                </a:lnTo>
                <a:lnTo>
                  <a:pt x="169" y="68"/>
                </a:lnTo>
                <a:lnTo>
                  <a:pt x="10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/>
          <p:nvPr/>
        </p:nvSpPr>
        <p:spPr>
          <a:xfrm>
            <a:off x="965255" y="880858"/>
            <a:ext cx="105660" cy="33122"/>
          </a:xfrm>
          <a:custGeom>
            <a:avLst/>
            <a:gdLst/>
            <a:ahLst/>
            <a:cxnLst/>
            <a:rect l="l" t="t" r="r" b="b"/>
            <a:pathLst>
              <a:path w="2156" h="775" extrusionOk="0">
                <a:moveTo>
                  <a:pt x="101" y="0"/>
                </a:moveTo>
                <a:lnTo>
                  <a:pt x="34" y="68"/>
                </a:lnTo>
                <a:lnTo>
                  <a:pt x="0" y="169"/>
                </a:lnTo>
                <a:lnTo>
                  <a:pt x="0" y="202"/>
                </a:lnTo>
                <a:lnTo>
                  <a:pt x="34" y="270"/>
                </a:lnTo>
                <a:lnTo>
                  <a:pt x="236" y="371"/>
                </a:lnTo>
                <a:lnTo>
                  <a:pt x="438" y="438"/>
                </a:lnTo>
                <a:lnTo>
                  <a:pt x="842" y="539"/>
                </a:lnTo>
                <a:lnTo>
                  <a:pt x="1280" y="640"/>
                </a:lnTo>
                <a:lnTo>
                  <a:pt x="1751" y="707"/>
                </a:lnTo>
                <a:lnTo>
                  <a:pt x="1785" y="741"/>
                </a:lnTo>
                <a:lnTo>
                  <a:pt x="1852" y="775"/>
                </a:lnTo>
                <a:lnTo>
                  <a:pt x="1920" y="775"/>
                </a:lnTo>
                <a:lnTo>
                  <a:pt x="1987" y="741"/>
                </a:lnTo>
                <a:lnTo>
                  <a:pt x="2088" y="674"/>
                </a:lnTo>
                <a:lnTo>
                  <a:pt x="2122" y="640"/>
                </a:lnTo>
                <a:lnTo>
                  <a:pt x="2155" y="573"/>
                </a:lnTo>
                <a:lnTo>
                  <a:pt x="2155" y="472"/>
                </a:lnTo>
                <a:lnTo>
                  <a:pt x="2088" y="371"/>
                </a:lnTo>
                <a:lnTo>
                  <a:pt x="2054" y="337"/>
                </a:lnTo>
                <a:lnTo>
                  <a:pt x="1987" y="303"/>
                </a:lnTo>
                <a:lnTo>
                  <a:pt x="1516" y="270"/>
                </a:lnTo>
                <a:lnTo>
                  <a:pt x="1078" y="169"/>
                </a:lnTo>
                <a:lnTo>
                  <a:pt x="20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4"/>
          <p:cNvSpPr/>
          <p:nvPr/>
        </p:nvSpPr>
        <p:spPr>
          <a:xfrm>
            <a:off x="4252997" y="4609699"/>
            <a:ext cx="23046" cy="25942"/>
          </a:xfrm>
          <a:custGeom>
            <a:avLst/>
            <a:gdLst/>
            <a:ahLst/>
            <a:cxnLst/>
            <a:rect l="l" t="t" r="r" b="b"/>
            <a:pathLst>
              <a:path w="405" h="607" extrusionOk="0">
                <a:moveTo>
                  <a:pt x="270" y="1"/>
                </a:moveTo>
                <a:lnTo>
                  <a:pt x="203" y="35"/>
                </a:lnTo>
                <a:lnTo>
                  <a:pt x="68" y="136"/>
                </a:lnTo>
                <a:lnTo>
                  <a:pt x="1" y="237"/>
                </a:lnTo>
                <a:lnTo>
                  <a:pt x="1" y="371"/>
                </a:lnTo>
                <a:lnTo>
                  <a:pt x="1" y="405"/>
                </a:lnTo>
                <a:lnTo>
                  <a:pt x="34" y="439"/>
                </a:lnTo>
                <a:lnTo>
                  <a:pt x="68" y="439"/>
                </a:lnTo>
                <a:lnTo>
                  <a:pt x="102" y="405"/>
                </a:lnTo>
                <a:lnTo>
                  <a:pt x="135" y="472"/>
                </a:lnTo>
                <a:lnTo>
                  <a:pt x="270" y="573"/>
                </a:lnTo>
                <a:lnTo>
                  <a:pt x="337" y="607"/>
                </a:lnTo>
                <a:lnTo>
                  <a:pt x="371" y="573"/>
                </a:lnTo>
                <a:lnTo>
                  <a:pt x="405" y="506"/>
                </a:lnTo>
                <a:lnTo>
                  <a:pt x="371" y="472"/>
                </a:lnTo>
                <a:lnTo>
                  <a:pt x="270" y="371"/>
                </a:lnTo>
                <a:lnTo>
                  <a:pt x="169" y="304"/>
                </a:lnTo>
                <a:lnTo>
                  <a:pt x="304" y="169"/>
                </a:lnTo>
                <a:lnTo>
                  <a:pt x="337" y="102"/>
                </a:lnTo>
                <a:lnTo>
                  <a:pt x="337" y="68"/>
                </a:lnTo>
                <a:lnTo>
                  <a:pt x="304" y="35"/>
                </a:lnTo>
                <a:lnTo>
                  <a:pt x="27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4"/>
          <p:cNvSpPr/>
          <p:nvPr/>
        </p:nvSpPr>
        <p:spPr>
          <a:xfrm>
            <a:off x="2459829" y="3942054"/>
            <a:ext cx="2184032" cy="928130"/>
          </a:xfrm>
          <a:custGeom>
            <a:avLst/>
            <a:gdLst/>
            <a:ahLst/>
            <a:cxnLst/>
            <a:rect l="l" t="t" r="r" b="b"/>
            <a:pathLst>
              <a:path w="38382" h="21717" extrusionOk="0">
                <a:moveTo>
                  <a:pt x="36059" y="304"/>
                </a:moveTo>
                <a:lnTo>
                  <a:pt x="36227" y="1247"/>
                </a:lnTo>
                <a:lnTo>
                  <a:pt x="36395" y="2223"/>
                </a:lnTo>
                <a:lnTo>
                  <a:pt x="36766" y="4142"/>
                </a:lnTo>
                <a:lnTo>
                  <a:pt x="37136" y="6432"/>
                </a:lnTo>
                <a:lnTo>
                  <a:pt x="37439" y="8721"/>
                </a:lnTo>
                <a:lnTo>
                  <a:pt x="37709" y="10909"/>
                </a:lnTo>
                <a:lnTo>
                  <a:pt x="37944" y="13098"/>
                </a:lnTo>
                <a:lnTo>
                  <a:pt x="38012" y="14108"/>
                </a:lnTo>
                <a:lnTo>
                  <a:pt x="38079" y="15152"/>
                </a:lnTo>
                <a:lnTo>
                  <a:pt x="38113" y="15421"/>
                </a:lnTo>
                <a:lnTo>
                  <a:pt x="38079" y="15791"/>
                </a:lnTo>
                <a:lnTo>
                  <a:pt x="38045" y="15960"/>
                </a:lnTo>
                <a:lnTo>
                  <a:pt x="38012" y="16094"/>
                </a:lnTo>
                <a:lnTo>
                  <a:pt x="37911" y="16229"/>
                </a:lnTo>
                <a:lnTo>
                  <a:pt x="37742" y="16296"/>
                </a:lnTo>
                <a:lnTo>
                  <a:pt x="37574" y="16330"/>
                </a:lnTo>
                <a:lnTo>
                  <a:pt x="37439" y="16397"/>
                </a:lnTo>
                <a:lnTo>
                  <a:pt x="28685" y="17609"/>
                </a:lnTo>
                <a:lnTo>
                  <a:pt x="19932" y="18855"/>
                </a:lnTo>
                <a:lnTo>
                  <a:pt x="15488" y="19495"/>
                </a:lnTo>
                <a:lnTo>
                  <a:pt x="11043" y="20202"/>
                </a:lnTo>
                <a:lnTo>
                  <a:pt x="6633" y="20976"/>
                </a:lnTo>
                <a:lnTo>
                  <a:pt x="4276" y="21414"/>
                </a:lnTo>
                <a:lnTo>
                  <a:pt x="3805" y="21481"/>
                </a:lnTo>
                <a:lnTo>
                  <a:pt x="3333" y="21549"/>
                </a:lnTo>
                <a:lnTo>
                  <a:pt x="3098" y="21549"/>
                </a:lnTo>
                <a:lnTo>
                  <a:pt x="2862" y="21515"/>
                </a:lnTo>
                <a:lnTo>
                  <a:pt x="2626" y="21448"/>
                </a:lnTo>
                <a:lnTo>
                  <a:pt x="2424" y="21313"/>
                </a:lnTo>
                <a:lnTo>
                  <a:pt x="2054" y="19360"/>
                </a:lnTo>
                <a:lnTo>
                  <a:pt x="1751" y="17407"/>
                </a:lnTo>
                <a:lnTo>
                  <a:pt x="1448" y="15488"/>
                </a:lnTo>
                <a:lnTo>
                  <a:pt x="1179" y="13502"/>
                </a:lnTo>
                <a:lnTo>
                  <a:pt x="674" y="9630"/>
                </a:lnTo>
                <a:lnTo>
                  <a:pt x="438" y="7745"/>
                </a:lnTo>
                <a:lnTo>
                  <a:pt x="303" y="6768"/>
                </a:lnTo>
                <a:lnTo>
                  <a:pt x="101" y="5859"/>
                </a:lnTo>
                <a:lnTo>
                  <a:pt x="4579" y="5119"/>
                </a:lnTo>
                <a:lnTo>
                  <a:pt x="9091" y="4445"/>
                </a:lnTo>
                <a:lnTo>
                  <a:pt x="18080" y="3199"/>
                </a:lnTo>
                <a:lnTo>
                  <a:pt x="22592" y="2526"/>
                </a:lnTo>
                <a:lnTo>
                  <a:pt x="27103" y="1853"/>
                </a:lnTo>
                <a:lnTo>
                  <a:pt x="31581" y="1112"/>
                </a:lnTo>
                <a:lnTo>
                  <a:pt x="33837" y="708"/>
                </a:lnTo>
                <a:lnTo>
                  <a:pt x="36059" y="304"/>
                </a:lnTo>
                <a:close/>
                <a:moveTo>
                  <a:pt x="36092" y="1"/>
                </a:moveTo>
                <a:lnTo>
                  <a:pt x="36025" y="35"/>
                </a:lnTo>
                <a:lnTo>
                  <a:pt x="36025" y="68"/>
                </a:lnTo>
                <a:lnTo>
                  <a:pt x="36025" y="102"/>
                </a:lnTo>
                <a:lnTo>
                  <a:pt x="33803" y="540"/>
                </a:lnTo>
                <a:lnTo>
                  <a:pt x="31547" y="910"/>
                </a:lnTo>
                <a:lnTo>
                  <a:pt x="29291" y="1280"/>
                </a:lnTo>
                <a:lnTo>
                  <a:pt x="27069" y="1651"/>
                </a:lnTo>
                <a:lnTo>
                  <a:pt x="22558" y="2290"/>
                </a:lnTo>
                <a:lnTo>
                  <a:pt x="18046" y="2930"/>
                </a:lnTo>
                <a:lnTo>
                  <a:pt x="13535" y="3536"/>
                </a:lnTo>
                <a:lnTo>
                  <a:pt x="9023" y="4176"/>
                </a:lnTo>
                <a:lnTo>
                  <a:pt x="6768" y="4546"/>
                </a:lnTo>
                <a:lnTo>
                  <a:pt x="4545" y="4916"/>
                </a:lnTo>
                <a:lnTo>
                  <a:pt x="2290" y="5287"/>
                </a:lnTo>
                <a:lnTo>
                  <a:pt x="68" y="5725"/>
                </a:lnTo>
                <a:lnTo>
                  <a:pt x="34" y="5725"/>
                </a:lnTo>
                <a:lnTo>
                  <a:pt x="0" y="5758"/>
                </a:lnTo>
                <a:lnTo>
                  <a:pt x="34" y="5826"/>
                </a:lnTo>
                <a:lnTo>
                  <a:pt x="68" y="6768"/>
                </a:lnTo>
                <a:lnTo>
                  <a:pt x="169" y="7745"/>
                </a:lnTo>
                <a:lnTo>
                  <a:pt x="438" y="9630"/>
                </a:lnTo>
                <a:lnTo>
                  <a:pt x="1010" y="13771"/>
                </a:lnTo>
                <a:lnTo>
                  <a:pt x="1212" y="15589"/>
                </a:lnTo>
                <a:lnTo>
                  <a:pt x="1482" y="17441"/>
                </a:lnTo>
                <a:lnTo>
                  <a:pt x="1751" y="19259"/>
                </a:lnTo>
                <a:lnTo>
                  <a:pt x="1919" y="20134"/>
                </a:lnTo>
                <a:lnTo>
                  <a:pt x="2155" y="21043"/>
                </a:lnTo>
                <a:lnTo>
                  <a:pt x="2088" y="21077"/>
                </a:lnTo>
                <a:lnTo>
                  <a:pt x="2054" y="21111"/>
                </a:lnTo>
                <a:lnTo>
                  <a:pt x="2054" y="21144"/>
                </a:lnTo>
                <a:lnTo>
                  <a:pt x="2222" y="21347"/>
                </a:lnTo>
                <a:lnTo>
                  <a:pt x="2222" y="21380"/>
                </a:lnTo>
                <a:lnTo>
                  <a:pt x="2256" y="21414"/>
                </a:lnTo>
                <a:lnTo>
                  <a:pt x="2323" y="21448"/>
                </a:lnTo>
                <a:lnTo>
                  <a:pt x="2492" y="21582"/>
                </a:lnTo>
                <a:lnTo>
                  <a:pt x="2694" y="21650"/>
                </a:lnTo>
                <a:lnTo>
                  <a:pt x="2929" y="21717"/>
                </a:lnTo>
                <a:lnTo>
                  <a:pt x="3603" y="21717"/>
                </a:lnTo>
                <a:lnTo>
                  <a:pt x="4074" y="21650"/>
                </a:lnTo>
                <a:lnTo>
                  <a:pt x="6431" y="21246"/>
                </a:lnTo>
                <a:lnTo>
                  <a:pt x="8754" y="20808"/>
                </a:lnTo>
                <a:lnTo>
                  <a:pt x="11178" y="20404"/>
                </a:lnTo>
                <a:lnTo>
                  <a:pt x="13569" y="20000"/>
                </a:lnTo>
                <a:lnTo>
                  <a:pt x="18417" y="19293"/>
                </a:lnTo>
                <a:lnTo>
                  <a:pt x="27844" y="17946"/>
                </a:lnTo>
                <a:lnTo>
                  <a:pt x="37271" y="16633"/>
                </a:lnTo>
                <a:lnTo>
                  <a:pt x="37338" y="16700"/>
                </a:lnTo>
                <a:lnTo>
                  <a:pt x="37372" y="16700"/>
                </a:lnTo>
                <a:lnTo>
                  <a:pt x="37405" y="16667"/>
                </a:lnTo>
                <a:lnTo>
                  <a:pt x="37540" y="16633"/>
                </a:lnTo>
                <a:lnTo>
                  <a:pt x="37641" y="16566"/>
                </a:lnTo>
                <a:lnTo>
                  <a:pt x="37742" y="16566"/>
                </a:lnTo>
                <a:lnTo>
                  <a:pt x="37810" y="16532"/>
                </a:lnTo>
                <a:lnTo>
                  <a:pt x="37944" y="16498"/>
                </a:lnTo>
                <a:lnTo>
                  <a:pt x="38079" y="16431"/>
                </a:lnTo>
                <a:lnTo>
                  <a:pt x="38214" y="16330"/>
                </a:lnTo>
                <a:lnTo>
                  <a:pt x="38281" y="16162"/>
                </a:lnTo>
                <a:lnTo>
                  <a:pt x="38315" y="15960"/>
                </a:lnTo>
                <a:lnTo>
                  <a:pt x="38348" y="15724"/>
                </a:lnTo>
                <a:lnTo>
                  <a:pt x="38382" y="15286"/>
                </a:lnTo>
                <a:lnTo>
                  <a:pt x="38315" y="14377"/>
                </a:lnTo>
                <a:lnTo>
                  <a:pt x="38214" y="13165"/>
                </a:lnTo>
                <a:lnTo>
                  <a:pt x="38079" y="11919"/>
                </a:lnTo>
                <a:lnTo>
                  <a:pt x="37810" y="9495"/>
                </a:lnTo>
                <a:lnTo>
                  <a:pt x="37473" y="7172"/>
                </a:lnTo>
                <a:lnTo>
                  <a:pt x="37136" y="4849"/>
                </a:lnTo>
                <a:lnTo>
                  <a:pt x="36934" y="3637"/>
                </a:lnTo>
                <a:lnTo>
                  <a:pt x="36732" y="2425"/>
                </a:lnTo>
                <a:lnTo>
                  <a:pt x="36496" y="1213"/>
                </a:lnTo>
                <a:lnTo>
                  <a:pt x="36328" y="641"/>
                </a:lnTo>
                <a:lnTo>
                  <a:pt x="36193" y="35"/>
                </a:lnTo>
                <a:lnTo>
                  <a:pt x="361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4"/>
          <p:cNvSpPr/>
          <p:nvPr/>
        </p:nvSpPr>
        <p:spPr>
          <a:xfrm>
            <a:off x="2555596" y="1407258"/>
            <a:ext cx="57" cy="4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"/>
          <p:cNvSpPr/>
          <p:nvPr/>
        </p:nvSpPr>
        <p:spPr>
          <a:xfrm>
            <a:off x="2530729" y="4317631"/>
            <a:ext cx="132241" cy="107955"/>
          </a:xfrm>
          <a:custGeom>
            <a:avLst/>
            <a:gdLst/>
            <a:ahLst/>
            <a:cxnLst/>
            <a:rect l="l" t="t" r="r" b="b"/>
            <a:pathLst>
              <a:path w="2324" h="2526" extrusionOk="0">
                <a:moveTo>
                  <a:pt x="1953" y="202"/>
                </a:moveTo>
                <a:lnTo>
                  <a:pt x="1953" y="640"/>
                </a:lnTo>
                <a:lnTo>
                  <a:pt x="1986" y="1111"/>
                </a:lnTo>
                <a:lnTo>
                  <a:pt x="2054" y="1583"/>
                </a:lnTo>
                <a:lnTo>
                  <a:pt x="2155" y="2020"/>
                </a:lnTo>
                <a:lnTo>
                  <a:pt x="2188" y="2054"/>
                </a:lnTo>
                <a:lnTo>
                  <a:pt x="2155" y="2054"/>
                </a:lnTo>
                <a:lnTo>
                  <a:pt x="1751" y="2088"/>
                </a:lnTo>
                <a:lnTo>
                  <a:pt x="1347" y="2155"/>
                </a:lnTo>
                <a:lnTo>
                  <a:pt x="943" y="2189"/>
                </a:lnTo>
                <a:lnTo>
                  <a:pt x="505" y="2222"/>
                </a:lnTo>
                <a:lnTo>
                  <a:pt x="337" y="1347"/>
                </a:lnTo>
                <a:lnTo>
                  <a:pt x="168" y="404"/>
                </a:lnTo>
                <a:lnTo>
                  <a:pt x="606" y="404"/>
                </a:lnTo>
                <a:lnTo>
                  <a:pt x="1077" y="371"/>
                </a:lnTo>
                <a:lnTo>
                  <a:pt x="1953" y="202"/>
                </a:lnTo>
                <a:close/>
                <a:moveTo>
                  <a:pt x="1953" y="0"/>
                </a:moveTo>
                <a:lnTo>
                  <a:pt x="1044" y="135"/>
                </a:lnTo>
                <a:lnTo>
                  <a:pt x="572" y="202"/>
                </a:lnTo>
                <a:lnTo>
                  <a:pt x="101" y="303"/>
                </a:lnTo>
                <a:lnTo>
                  <a:pt x="67" y="303"/>
                </a:lnTo>
                <a:lnTo>
                  <a:pt x="67" y="371"/>
                </a:lnTo>
                <a:lnTo>
                  <a:pt x="34" y="371"/>
                </a:lnTo>
                <a:lnTo>
                  <a:pt x="0" y="404"/>
                </a:lnTo>
                <a:lnTo>
                  <a:pt x="34" y="943"/>
                </a:lnTo>
                <a:lnTo>
                  <a:pt x="135" y="1448"/>
                </a:lnTo>
                <a:lnTo>
                  <a:pt x="236" y="1987"/>
                </a:lnTo>
                <a:lnTo>
                  <a:pt x="370" y="2458"/>
                </a:lnTo>
                <a:lnTo>
                  <a:pt x="404" y="2525"/>
                </a:lnTo>
                <a:lnTo>
                  <a:pt x="471" y="2525"/>
                </a:lnTo>
                <a:lnTo>
                  <a:pt x="539" y="2492"/>
                </a:lnTo>
                <a:lnTo>
                  <a:pt x="572" y="2424"/>
                </a:lnTo>
                <a:lnTo>
                  <a:pt x="539" y="2357"/>
                </a:lnTo>
                <a:lnTo>
                  <a:pt x="943" y="2391"/>
                </a:lnTo>
                <a:lnTo>
                  <a:pt x="1380" y="2357"/>
                </a:lnTo>
                <a:lnTo>
                  <a:pt x="1784" y="2290"/>
                </a:lnTo>
                <a:lnTo>
                  <a:pt x="2188" y="2189"/>
                </a:lnTo>
                <a:lnTo>
                  <a:pt x="2222" y="2121"/>
                </a:lnTo>
                <a:lnTo>
                  <a:pt x="2222" y="2088"/>
                </a:lnTo>
                <a:lnTo>
                  <a:pt x="2289" y="2054"/>
                </a:lnTo>
                <a:lnTo>
                  <a:pt x="2323" y="1987"/>
                </a:lnTo>
                <a:lnTo>
                  <a:pt x="2289" y="1549"/>
                </a:lnTo>
                <a:lnTo>
                  <a:pt x="2222" y="1078"/>
                </a:lnTo>
                <a:lnTo>
                  <a:pt x="2121" y="606"/>
                </a:lnTo>
                <a:lnTo>
                  <a:pt x="2054" y="169"/>
                </a:lnTo>
                <a:lnTo>
                  <a:pt x="2054" y="101"/>
                </a:lnTo>
                <a:lnTo>
                  <a:pt x="2054" y="68"/>
                </a:lnTo>
                <a:lnTo>
                  <a:pt x="2020" y="34"/>
                </a:lnTo>
                <a:lnTo>
                  <a:pt x="19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"/>
          <p:cNvSpPr/>
          <p:nvPr/>
        </p:nvSpPr>
        <p:spPr>
          <a:xfrm>
            <a:off x="1214414" y="1088050"/>
            <a:ext cx="19848" cy="17309"/>
          </a:xfrm>
          <a:custGeom>
            <a:avLst/>
            <a:gdLst/>
            <a:ahLst/>
            <a:cxnLst/>
            <a:rect l="l" t="t" r="r" b="b"/>
            <a:pathLst>
              <a:path w="405" h="405" extrusionOk="0">
                <a:moveTo>
                  <a:pt x="202" y="0"/>
                </a:moveTo>
                <a:lnTo>
                  <a:pt x="101" y="34"/>
                </a:lnTo>
                <a:lnTo>
                  <a:pt x="68" y="68"/>
                </a:lnTo>
                <a:lnTo>
                  <a:pt x="34" y="135"/>
                </a:lnTo>
                <a:lnTo>
                  <a:pt x="0" y="202"/>
                </a:lnTo>
                <a:lnTo>
                  <a:pt x="0" y="270"/>
                </a:lnTo>
                <a:lnTo>
                  <a:pt x="34" y="337"/>
                </a:lnTo>
                <a:lnTo>
                  <a:pt x="101" y="371"/>
                </a:lnTo>
                <a:lnTo>
                  <a:pt x="169" y="404"/>
                </a:lnTo>
                <a:lnTo>
                  <a:pt x="270" y="404"/>
                </a:lnTo>
                <a:lnTo>
                  <a:pt x="303" y="371"/>
                </a:lnTo>
                <a:lnTo>
                  <a:pt x="371" y="337"/>
                </a:lnTo>
                <a:lnTo>
                  <a:pt x="404" y="236"/>
                </a:lnTo>
                <a:lnTo>
                  <a:pt x="404" y="169"/>
                </a:lnTo>
                <a:lnTo>
                  <a:pt x="404" y="101"/>
                </a:lnTo>
                <a:lnTo>
                  <a:pt x="337" y="34"/>
                </a:lnTo>
                <a:lnTo>
                  <a:pt x="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4"/>
          <p:cNvSpPr/>
          <p:nvPr/>
        </p:nvSpPr>
        <p:spPr>
          <a:xfrm>
            <a:off x="2572837" y="4511873"/>
            <a:ext cx="235690" cy="107955"/>
          </a:xfrm>
          <a:custGeom>
            <a:avLst/>
            <a:gdLst/>
            <a:ahLst/>
            <a:cxnLst/>
            <a:rect l="l" t="t" r="r" b="b"/>
            <a:pathLst>
              <a:path w="4142" h="2526" extrusionOk="0">
                <a:moveTo>
                  <a:pt x="3738" y="169"/>
                </a:moveTo>
                <a:lnTo>
                  <a:pt x="3704" y="337"/>
                </a:lnTo>
                <a:lnTo>
                  <a:pt x="3738" y="472"/>
                </a:lnTo>
                <a:lnTo>
                  <a:pt x="3772" y="809"/>
                </a:lnTo>
                <a:lnTo>
                  <a:pt x="3906" y="1751"/>
                </a:lnTo>
                <a:lnTo>
                  <a:pt x="3065" y="1852"/>
                </a:lnTo>
                <a:lnTo>
                  <a:pt x="2223" y="1953"/>
                </a:lnTo>
                <a:lnTo>
                  <a:pt x="1347" y="2088"/>
                </a:lnTo>
                <a:lnTo>
                  <a:pt x="910" y="2189"/>
                </a:lnTo>
                <a:lnTo>
                  <a:pt x="674" y="2256"/>
                </a:lnTo>
                <a:lnTo>
                  <a:pt x="506" y="2357"/>
                </a:lnTo>
                <a:lnTo>
                  <a:pt x="337" y="1381"/>
                </a:lnTo>
                <a:lnTo>
                  <a:pt x="270" y="1011"/>
                </a:lnTo>
                <a:lnTo>
                  <a:pt x="236" y="809"/>
                </a:lnTo>
                <a:lnTo>
                  <a:pt x="169" y="640"/>
                </a:lnTo>
                <a:lnTo>
                  <a:pt x="1044" y="472"/>
                </a:lnTo>
                <a:lnTo>
                  <a:pt x="1953" y="371"/>
                </a:lnTo>
                <a:lnTo>
                  <a:pt x="3738" y="169"/>
                </a:lnTo>
                <a:close/>
                <a:moveTo>
                  <a:pt x="3267" y="1"/>
                </a:moveTo>
                <a:lnTo>
                  <a:pt x="2728" y="68"/>
                </a:lnTo>
                <a:lnTo>
                  <a:pt x="1684" y="203"/>
                </a:lnTo>
                <a:lnTo>
                  <a:pt x="876" y="304"/>
                </a:lnTo>
                <a:lnTo>
                  <a:pt x="472" y="405"/>
                </a:lnTo>
                <a:lnTo>
                  <a:pt x="270" y="472"/>
                </a:lnTo>
                <a:lnTo>
                  <a:pt x="135" y="573"/>
                </a:lnTo>
                <a:lnTo>
                  <a:pt x="102" y="506"/>
                </a:lnTo>
                <a:lnTo>
                  <a:pt x="68" y="539"/>
                </a:lnTo>
                <a:lnTo>
                  <a:pt x="1" y="708"/>
                </a:lnTo>
                <a:lnTo>
                  <a:pt x="34" y="910"/>
                </a:lnTo>
                <a:lnTo>
                  <a:pt x="102" y="1280"/>
                </a:lnTo>
                <a:lnTo>
                  <a:pt x="304" y="2425"/>
                </a:lnTo>
                <a:lnTo>
                  <a:pt x="337" y="2492"/>
                </a:lnTo>
                <a:lnTo>
                  <a:pt x="405" y="2526"/>
                </a:lnTo>
                <a:lnTo>
                  <a:pt x="472" y="2492"/>
                </a:lnTo>
                <a:lnTo>
                  <a:pt x="506" y="2425"/>
                </a:lnTo>
                <a:lnTo>
                  <a:pt x="506" y="2391"/>
                </a:lnTo>
                <a:lnTo>
                  <a:pt x="876" y="2391"/>
                </a:lnTo>
                <a:lnTo>
                  <a:pt x="1246" y="2324"/>
                </a:lnTo>
                <a:lnTo>
                  <a:pt x="2021" y="2155"/>
                </a:lnTo>
                <a:lnTo>
                  <a:pt x="2997" y="2021"/>
                </a:lnTo>
                <a:lnTo>
                  <a:pt x="3974" y="1920"/>
                </a:lnTo>
                <a:lnTo>
                  <a:pt x="3974" y="1987"/>
                </a:lnTo>
                <a:lnTo>
                  <a:pt x="4007" y="2021"/>
                </a:lnTo>
                <a:lnTo>
                  <a:pt x="4075" y="2054"/>
                </a:lnTo>
                <a:lnTo>
                  <a:pt x="4108" y="2021"/>
                </a:lnTo>
                <a:lnTo>
                  <a:pt x="4142" y="1953"/>
                </a:lnTo>
                <a:lnTo>
                  <a:pt x="4075" y="1448"/>
                </a:lnTo>
                <a:lnTo>
                  <a:pt x="4007" y="910"/>
                </a:lnTo>
                <a:lnTo>
                  <a:pt x="3974" y="539"/>
                </a:lnTo>
                <a:lnTo>
                  <a:pt x="3940" y="337"/>
                </a:lnTo>
                <a:lnTo>
                  <a:pt x="3839" y="135"/>
                </a:lnTo>
                <a:lnTo>
                  <a:pt x="3873" y="102"/>
                </a:lnTo>
                <a:lnTo>
                  <a:pt x="3873" y="34"/>
                </a:lnTo>
                <a:lnTo>
                  <a:pt x="383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542851" y="899535"/>
            <a:ext cx="224454" cy="161206"/>
          </a:xfrm>
          <a:custGeom>
            <a:avLst/>
            <a:gdLst/>
            <a:ahLst/>
            <a:cxnLst/>
            <a:rect l="l" t="t" r="r" b="b"/>
            <a:pathLst>
              <a:path w="4580" h="3772" extrusionOk="0">
                <a:moveTo>
                  <a:pt x="2391" y="1583"/>
                </a:moveTo>
                <a:lnTo>
                  <a:pt x="2425" y="1651"/>
                </a:lnTo>
                <a:lnTo>
                  <a:pt x="2559" y="1718"/>
                </a:lnTo>
                <a:lnTo>
                  <a:pt x="2660" y="1819"/>
                </a:lnTo>
                <a:lnTo>
                  <a:pt x="2694" y="1954"/>
                </a:lnTo>
                <a:lnTo>
                  <a:pt x="2728" y="2088"/>
                </a:lnTo>
                <a:lnTo>
                  <a:pt x="2694" y="2223"/>
                </a:lnTo>
                <a:lnTo>
                  <a:pt x="2660" y="2324"/>
                </a:lnTo>
                <a:lnTo>
                  <a:pt x="2559" y="2425"/>
                </a:lnTo>
                <a:lnTo>
                  <a:pt x="2425" y="2526"/>
                </a:lnTo>
                <a:lnTo>
                  <a:pt x="2357" y="2560"/>
                </a:lnTo>
                <a:lnTo>
                  <a:pt x="2324" y="2627"/>
                </a:lnTo>
                <a:lnTo>
                  <a:pt x="2290" y="2964"/>
                </a:lnTo>
                <a:lnTo>
                  <a:pt x="2256" y="3267"/>
                </a:lnTo>
                <a:lnTo>
                  <a:pt x="1819" y="3199"/>
                </a:lnTo>
                <a:lnTo>
                  <a:pt x="1819" y="2896"/>
                </a:lnTo>
                <a:lnTo>
                  <a:pt x="1920" y="2627"/>
                </a:lnTo>
                <a:lnTo>
                  <a:pt x="1920" y="2526"/>
                </a:lnTo>
                <a:lnTo>
                  <a:pt x="1886" y="2492"/>
                </a:lnTo>
                <a:lnTo>
                  <a:pt x="1852" y="2459"/>
                </a:lnTo>
                <a:lnTo>
                  <a:pt x="1718" y="2391"/>
                </a:lnTo>
                <a:lnTo>
                  <a:pt x="1617" y="2324"/>
                </a:lnTo>
                <a:lnTo>
                  <a:pt x="1549" y="2223"/>
                </a:lnTo>
                <a:lnTo>
                  <a:pt x="1549" y="2122"/>
                </a:lnTo>
                <a:lnTo>
                  <a:pt x="1549" y="1987"/>
                </a:lnTo>
                <a:lnTo>
                  <a:pt x="1583" y="1886"/>
                </a:lnTo>
                <a:lnTo>
                  <a:pt x="1650" y="1752"/>
                </a:lnTo>
                <a:lnTo>
                  <a:pt x="1751" y="1684"/>
                </a:lnTo>
                <a:lnTo>
                  <a:pt x="1920" y="1617"/>
                </a:lnTo>
                <a:lnTo>
                  <a:pt x="2054" y="1583"/>
                </a:lnTo>
                <a:close/>
                <a:moveTo>
                  <a:pt x="775" y="270"/>
                </a:moveTo>
                <a:lnTo>
                  <a:pt x="1213" y="472"/>
                </a:lnTo>
                <a:lnTo>
                  <a:pt x="1650" y="607"/>
                </a:lnTo>
                <a:lnTo>
                  <a:pt x="2088" y="708"/>
                </a:lnTo>
                <a:lnTo>
                  <a:pt x="2559" y="775"/>
                </a:lnTo>
                <a:lnTo>
                  <a:pt x="3536" y="843"/>
                </a:lnTo>
                <a:lnTo>
                  <a:pt x="4445" y="910"/>
                </a:lnTo>
                <a:lnTo>
                  <a:pt x="4310" y="1213"/>
                </a:lnTo>
                <a:lnTo>
                  <a:pt x="4175" y="1516"/>
                </a:lnTo>
                <a:lnTo>
                  <a:pt x="4007" y="2156"/>
                </a:lnTo>
                <a:lnTo>
                  <a:pt x="3670" y="3469"/>
                </a:lnTo>
                <a:lnTo>
                  <a:pt x="3670" y="3502"/>
                </a:lnTo>
                <a:lnTo>
                  <a:pt x="3064" y="3368"/>
                </a:lnTo>
                <a:lnTo>
                  <a:pt x="2492" y="3300"/>
                </a:lnTo>
                <a:lnTo>
                  <a:pt x="2559" y="2997"/>
                </a:lnTo>
                <a:lnTo>
                  <a:pt x="2559" y="2728"/>
                </a:lnTo>
                <a:lnTo>
                  <a:pt x="2728" y="2593"/>
                </a:lnTo>
                <a:lnTo>
                  <a:pt x="2862" y="2425"/>
                </a:lnTo>
                <a:lnTo>
                  <a:pt x="2930" y="2257"/>
                </a:lnTo>
                <a:lnTo>
                  <a:pt x="2963" y="2088"/>
                </a:lnTo>
                <a:lnTo>
                  <a:pt x="2930" y="1886"/>
                </a:lnTo>
                <a:lnTo>
                  <a:pt x="2862" y="1718"/>
                </a:lnTo>
                <a:lnTo>
                  <a:pt x="2728" y="1550"/>
                </a:lnTo>
                <a:lnTo>
                  <a:pt x="2559" y="1449"/>
                </a:lnTo>
                <a:lnTo>
                  <a:pt x="2458" y="1415"/>
                </a:lnTo>
                <a:lnTo>
                  <a:pt x="2391" y="1482"/>
                </a:lnTo>
                <a:lnTo>
                  <a:pt x="2290" y="1415"/>
                </a:lnTo>
                <a:lnTo>
                  <a:pt x="2155" y="1381"/>
                </a:lnTo>
                <a:lnTo>
                  <a:pt x="2021" y="1381"/>
                </a:lnTo>
                <a:lnTo>
                  <a:pt x="1886" y="1415"/>
                </a:lnTo>
                <a:lnTo>
                  <a:pt x="1751" y="1449"/>
                </a:lnTo>
                <a:lnTo>
                  <a:pt x="1617" y="1550"/>
                </a:lnTo>
                <a:lnTo>
                  <a:pt x="1516" y="1617"/>
                </a:lnTo>
                <a:lnTo>
                  <a:pt x="1415" y="1752"/>
                </a:lnTo>
                <a:lnTo>
                  <a:pt x="1347" y="1853"/>
                </a:lnTo>
                <a:lnTo>
                  <a:pt x="1314" y="1987"/>
                </a:lnTo>
                <a:lnTo>
                  <a:pt x="1314" y="2122"/>
                </a:lnTo>
                <a:lnTo>
                  <a:pt x="1347" y="2257"/>
                </a:lnTo>
                <a:lnTo>
                  <a:pt x="1381" y="2358"/>
                </a:lnTo>
                <a:lnTo>
                  <a:pt x="1448" y="2459"/>
                </a:lnTo>
                <a:lnTo>
                  <a:pt x="1549" y="2560"/>
                </a:lnTo>
                <a:lnTo>
                  <a:pt x="1684" y="2627"/>
                </a:lnTo>
                <a:lnTo>
                  <a:pt x="1583" y="2896"/>
                </a:lnTo>
                <a:lnTo>
                  <a:pt x="1583" y="3166"/>
                </a:lnTo>
                <a:lnTo>
                  <a:pt x="876" y="3065"/>
                </a:lnTo>
                <a:lnTo>
                  <a:pt x="539" y="3031"/>
                </a:lnTo>
                <a:lnTo>
                  <a:pt x="202" y="3031"/>
                </a:lnTo>
                <a:lnTo>
                  <a:pt x="337" y="2358"/>
                </a:lnTo>
                <a:lnTo>
                  <a:pt x="505" y="1651"/>
                </a:lnTo>
                <a:lnTo>
                  <a:pt x="640" y="977"/>
                </a:lnTo>
                <a:lnTo>
                  <a:pt x="775" y="270"/>
                </a:lnTo>
                <a:close/>
                <a:moveTo>
                  <a:pt x="741" y="1"/>
                </a:moveTo>
                <a:lnTo>
                  <a:pt x="707" y="68"/>
                </a:lnTo>
                <a:lnTo>
                  <a:pt x="472" y="775"/>
                </a:lnTo>
                <a:lnTo>
                  <a:pt x="270" y="1516"/>
                </a:lnTo>
                <a:lnTo>
                  <a:pt x="101" y="2290"/>
                </a:lnTo>
                <a:lnTo>
                  <a:pt x="0" y="3031"/>
                </a:lnTo>
                <a:lnTo>
                  <a:pt x="0" y="3098"/>
                </a:lnTo>
                <a:lnTo>
                  <a:pt x="34" y="3132"/>
                </a:lnTo>
                <a:lnTo>
                  <a:pt x="101" y="3132"/>
                </a:lnTo>
                <a:lnTo>
                  <a:pt x="573" y="3267"/>
                </a:lnTo>
                <a:lnTo>
                  <a:pt x="1044" y="3368"/>
                </a:lnTo>
                <a:lnTo>
                  <a:pt x="2021" y="3502"/>
                </a:lnTo>
                <a:lnTo>
                  <a:pt x="2997" y="3603"/>
                </a:lnTo>
                <a:lnTo>
                  <a:pt x="3468" y="3704"/>
                </a:lnTo>
                <a:lnTo>
                  <a:pt x="3940" y="3772"/>
                </a:lnTo>
                <a:lnTo>
                  <a:pt x="4041" y="3772"/>
                </a:lnTo>
                <a:lnTo>
                  <a:pt x="4108" y="3704"/>
                </a:lnTo>
                <a:lnTo>
                  <a:pt x="4074" y="3603"/>
                </a:lnTo>
                <a:lnTo>
                  <a:pt x="4074" y="3570"/>
                </a:lnTo>
                <a:lnTo>
                  <a:pt x="4007" y="3570"/>
                </a:lnTo>
                <a:lnTo>
                  <a:pt x="3906" y="3536"/>
                </a:lnTo>
                <a:lnTo>
                  <a:pt x="3906" y="3502"/>
                </a:lnTo>
                <a:lnTo>
                  <a:pt x="4310" y="2122"/>
                </a:lnTo>
                <a:lnTo>
                  <a:pt x="4478" y="1415"/>
                </a:lnTo>
                <a:lnTo>
                  <a:pt x="4546" y="1078"/>
                </a:lnTo>
                <a:lnTo>
                  <a:pt x="4579" y="708"/>
                </a:lnTo>
                <a:lnTo>
                  <a:pt x="4546" y="674"/>
                </a:lnTo>
                <a:lnTo>
                  <a:pt x="4546" y="708"/>
                </a:lnTo>
                <a:lnTo>
                  <a:pt x="4512" y="742"/>
                </a:lnTo>
                <a:lnTo>
                  <a:pt x="4478" y="742"/>
                </a:lnTo>
                <a:lnTo>
                  <a:pt x="4074" y="607"/>
                </a:lnTo>
                <a:lnTo>
                  <a:pt x="3637" y="573"/>
                </a:lnTo>
                <a:lnTo>
                  <a:pt x="2761" y="506"/>
                </a:lnTo>
                <a:lnTo>
                  <a:pt x="2256" y="472"/>
                </a:lnTo>
                <a:lnTo>
                  <a:pt x="1785" y="371"/>
                </a:lnTo>
                <a:lnTo>
                  <a:pt x="808" y="102"/>
                </a:lnTo>
                <a:lnTo>
                  <a:pt x="808" y="35"/>
                </a:lnTo>
                <a:lnTo>
                  <a:pt x="77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2549849" y="4408278"/>
            <a:ext cx="205077" cy="107955"/>
          </a:xfrm>
          <a:custGeom>
            <a:avLst/>
            <a:gdLst/>
            <a:ahLst/>
            <a:cxnLst/>
            <a:rect l="l" t="t" r="r" b="b"/>
            <a:pathLst>
              <a:path w="3604" h="2526" extrusionOk="0">
                <a:moveTo>
                  <a:pt x="3199" y="337"/>
                </a:moveTo>
                <a:lnTo>
                  <a:pt x="3300" y="1212"/>
                </a:lnTo>
                <a:lnTo>
                  <a:pt x="3334" y="1583"/>
                </a:lnTo>
                <a:lnTo>
                  <a:pt x="3368" y="1987"/>
                </a:lnTo>
                <a:lnTo>
                  <a:pt x="3267" y="1919"/>
                </a:lnTo>
                <a:lnTo>
                  <a:pt x="2896" y="1919"/>
                </a:lnTo>
                <a:lnTo>
                  <a:pt x="2425" y="2020"/>
                </a:lnTo>
                <a:lnTo>
                  <a:pt x="1482" y="2256"/>
                </a:lnTo>
                <a:lnTo>
                  <a:pt x="1246" y="2290"/>
                </a:lnTo>
                <a:lnTo>
                  <a:pt x="977" y="2290"/>
                </a:lnTo>
                <a:lnTo>
                  <a:pt x="708" y="2324"/>
                </a:lnTo>
                <a:lnTo>
                  <a:pt x="472" y="2391"/>
                </a:lnTo>
                <a:lnTo>
                  <a:pt x="337" y="1919"/>
                </a:lnTo>
                <a:lnTo>
                  <a:pt x="236" y="1448"/>
                </a:lnTo>
                <a:lnTo>
                  <a:pt x="203" y="1078"/>
                </a:lnTo>
                <a:lnTo>
                  <a:pt x="203" y="876"/>
                </a:lnTo>
                <a:lnTo>
                  <a:pt x="135" y="707"/>
                </a:lnTo>
                <a:lnTo>
                  <a:pt x="169" y="707"/>
                </a:lnTo>
                <a:lnTo>
                  <a:pt x="506" y="606"/>
                </a:lnTo>
                <a:lnTo>
                  <a:pt x="842" y="539"/>
                </a:lnTo>
                <a:lnTo>
                  <a:pt x="1549" y="472"/>
                </a:lnTo>
                <a:lnTo>
                  <a:pt x="2357" y="371"/>
                </a:lnTo>
                <a:lnTo>
                  <a:pt x="3199" y="337"/>
                </a:lnTo>
                <a:close/>
                <a:moveTo>
                  <a:pt x="3233" y="0"/>
                </a:moveTo>
                <a:lnTo>
                  <a:pt x="3165" y="34"/>
                </a:lnTo>
                <a:lnTo>
                  <a:pt x="3165" y="101"/>
                </a:lnTo>
                <a:lnTo>
                  <a:pt x="3165" y="169"/>
                </a:lnTo>
                <a:lnTo>
                  <a:pt x="2458" y="202"/>
                </a:lnTo>
                <a:lnTo>
                  <a:pt x="1751" y="270"/>
                </a:lnTo>
                <a:lnTo>
                  <a:pt x="943" y="337"/>
                </a:lnTo>
                <a:lnTo>
                  <a:pt x="539" y="438"/>
                </a:lnTo>
                <a:lnTo>
                  <a:pt x="169" y="539"/>
                </a:lnTo>
                <a:lnTo>
                  <a:pt x="135" y="606"/>
                </a:lnTo>
                <a:lnTo>
                  <a:pt x="135" y="674"/>
                </a:lnTo>
                <a:lnTo>
                  <a:pt x="102" y="606"/>
                </a:lnTo>
                <a:lnTo>
                  <a:pt x="68" y="606"/>
                </a:lnTo>
                <a:lnTo>
                  <a:pt x="34" y="707"/>
                </a:lnTo>
                <a:lnTo>
                  <a:pt x="1" y="808"/>
                </a:lnTo>
                <a:lnTo>
                  <a:pt x="1" y="1044"/>
                </a:lnTo>
                <a:lnTo>
                  <a:pt x="68" y="1482"/>
                </a:lnTo>
                <a:lnTo>
                  <a:pt x="169" y="1987"/>
                </a:lnTo>
                <a:lnTo>
                  <a:pt x="304" y="2458"/>
                </a:lnTo>
                <a:lnTo>
                  <a:pt x="337" y="2526"/>
                </a:lnTo>
                <a:lnTo>
                  <a:pt x="405" y="2526"/>
                </a:lnTo>
                <a:lnTo>
                  <a:pt x="472" y="2492"/>
                </a:lnTo>
                <a:lnTo>
                  <a:pt x="472" y="2425"/>
                </a:lnTo>
                <a:lnTo>
                  <a:pt x="842" y="2492"/>
                </a:lnTo>
                <a:lnTo>
                  <a:pt x="1179" y="2458"/>
                </a:lnTo>
                <a:lnTo>
                  <a:pt x="1549" y="2425"/>
                </a:lnTo>
                <a:lnTo>
                  <a:pt x="1886" y="2357"/>
                </a:lnTo>
                <a:lnTo>
                  <a:pt x="2290" y="2256"/>
                </a:lnTo>
                <a:lnTo>
                  <a:pt x="2660" y="2189"/>
                </a:lnTo>
                <a:lnTo>
                  <a:pt x="3031" y="2155"/>
                </a:lnTo>
                <a:lnTo>
                  <a:pt x="3435" y="2155"/>
                </a:lnTo>
                <a:lnTo>
                  <a:pt x="3435" y="2189"/>
                </a:lnTo>
                <a:lnTo>
                  <a:pt x="3536" y="2189"/>
                </a:lnTo>
                <a:lnTo>
                  <a:pt x="3570" y="2121"/>
                </a:lnTo>
                <a:lnTo>
                  <a:pt x="3603" y="1886"/>
                </a:lnTo>
                <a:lnTo>
                  <a:pt x="3603" y="1650"/>
                </a:lnTo>
                <a:lnTo>
                  <a:pt x="3536" y="1179"/>
                </a:lnTo>
                <a:lnTo>
                  <a:pt x="3469" y="606"/>
                </a:lnTo>
                <a:lnTo>
                  <a:pt x="3334" y="68"/>
                </a:lnTo>
                <a:lnTo>
                  <a:pt x="33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4"/>
          <p:cNvSpPr/>
          <p:nvPr/>
        </p:nvSpPr>
        <p:spPr>
          <a:xfrm>
            <a:off x="1196281" y="1069331"/>
            <a:ext cx="66013" cy="64790"/>
          </a:xfrm>
          <a:custGeom>
            <a:avLst/>
            <a:gdLst/>
            <a:ahLst/>
            <a:cxnLst/>
            <a:rect l="l" t="t" r="r" b="b"/>
            <a:pathLst>
              <a:path w="1347" h="1516" extrusionOk="0">
                <a:moveTo>
                  <a:pt x="842" y="236"/>
                </a:moveTo>
                <a:lnTo>
                  <a:pt x="909" y="270"/>
                </a:lnTo>
                <a:lnTo>
                  <a:pt x="1044" y="337"/>
                </a:lnTo>
                <a:lnTo>
                  <a:pt x="1111" y="472"/>
                </a:lnTo>
                <a:lnTo>
                  <a:pt x="1145" y="573"/>
                </a:lnTo>
                <a:lnTo>
                  <a:pt x="1145" y="708"/>
                </a:lnTo>
                <a:lnTo>
                  <a:pt x="1145" y="842"/>
                </a:lnTo>
                <a:lnTo>
                  <a:pt x="1111" y="943"/>
                </a:lnTo>
                <a:lnTo>
                  <a:pt x="1044" y="1044"/>
                </a:lnTo>
                <a:lnTo>
                  <a:pt x="976" y="1145"/>
                </a:lnTo>
                <a:lnTo>
                  <a:pt x="875" y="1213"/>
                </a:lnTo>
                <a:lnTo>
                  <a:pt x="774" y="1246"/>
                </a:lnTo>
                <a:lnTo>
                  <a:pt x="640" y="1280"/>
                </a:lnTo>
                <a:lnTo>
                  <a:pt x="505" y="1280"/>
                </a:lnTo>
                <a:lnTo>
                  <a:pt x="404" y="1213"/>
                </a:lnTo>
                <a:lnTo>
                  <a:pt x="303" y="1145"/>
                </a:lnTo>
                <a:lnTo>
                  <a:pt x="236" y="1078"/>
                </a:lnTo>
                <a:lnTo>
                  <a:pt x="202" y="943"/>
                </a:lnTo>
                <a:lnTo>
                  <a:pt x="202" y="708"/>
                </a:lnTo>
                <a:lnTo>
                  <a:pt x="236" y="472"/>
                </a:lnTo>
                <a:lnTo>
                  <a:pt x="269" y="371"/>
                </a:lnTo>
                <a:lnTo>
                  <a:pt x="337" y="304"/>
                </a:lnTo>
                <a:lnTo>
                  <a:pt x="404" y="270"/>
                </a:lnTo>
                <a:lnTo>
                  <a:pt x="505" y="236"/>
                </a:lnTo>
                <a:close/>
                <a:moveTo>
                  <a:pt x="741" y="1"/>
                </a:moveTo>
                <a:lnTo>
                  <a:pt x="606" y="34"/>
                </a:lnTo>
                <a:lnTo>
                  <a:pt x="438" y="68"/>
                </a:lnTo>
                <a:lnTo>
                  <a:pt x="303" y="135"/>
                </a:lnTo>
                <a:lnTo>
                  <a:pt x="168" y="236"/>
                </a:lnTo>
                <a:lnTo>
                  <a:pt x="101" y="371"/>
                </a:lnTo>
                <a:lnTo>
                  <a:pt x="34" y="539"/>
                </a:lnTo>
                <a:lnTo>
                  <a:pt x="0" y="708"/>
                </a:lnTo>
                <a:lnTo>
                  <a:pt x="0" y="876"/>
                </a:lnTo>
                <a:lnTo>
                  <a:pt x="34" y="1044"/>
                </a:lnTo>
                <a:lnTo>
                  <a:pt x="101" y="1213"/>
                </a:lnTo>
                <a:lnTo>
                  <a:pt x="202" y="1314"/>
                </a:lnTo>
                <a:lnTo>
                  <a:pt x="337" y="1415"/>
                </a:lnTo>
                <a:lnTo>
                  <a:pt x="539" y="1482"/>
                </a:lnTo>
                <a:lnTo>
                  <a:pt x="707" y="1516"/>
                </a:lnTo>
                <a:lnTo>
                  <a:pt x="842" y="1448"/>
                </a:lnTo>
                <a:lnTo>
                  <a:pt x="976" y="1381"/>
                </a:lnTo>
                <a:lnTo>
                  <a:pt x="1111" y="1280"/>
                </a:lnTo>
                <a:lnTo>
                  <a:pt x="1212" y="1179"/>
                </a:lnTo>
                <a:lnTo>
                  <a:pt x="1279" y="1011"/>
                </a:lnTo>
                <a:lnTo>
                  <a:pt x="1347" y="876"/>
                </a:lnTo>
                <a:lnTo>
                  <a:pt x="1347" y="708"/>
                </a:lnTo>
                <a:lnTo>
                  <a:pt x="1347" y="573"/>
                </a:lnTo>
                <a:lnTo>
                  <a:pt x="1313" y="438"/>
                </a:lnTo>
                <a:lnTo>
                  <a:pt x="1212" y="304"/>
                </a:lnTo>
                <a:lnTo>
                  <a:pt x="1111" y="169"/>
                </a:lnTo>
                <a:lnTo>
                  <a:pt x="1010" y="102"/>
                </a:lnTo>
                <a:lnTo>
                  <a:pt x="875" y="34"/>
                </a:lnTo>
                <a:lnTo>
                  <a:pt x="7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4"/>
          <p:cNvSpPr/>
          <p:nvPr/>
        </p:nvSpPr>
        <p:spPr>
          <a:xfrm>
            <a:off x="631949" y="975821"/>
            <a:ext cx="28081" cy="23036"/>
          </a:xfrm>
          <a:custGeom>
            <a:avLst/>
            <a:gdLst/>
            <a:ahLst/>
            <a:cxnLst/>
            <a:rect l="l" t="t" r="r" b="b"/>
            <a:pathLst>
              <a:path w="573" h="539" extrusionOk="0">
                <a:moveTo>
                  <a:pt x="236" y="0"/>
                </a:moveTo>
                <a:lnTo>
                  <a:pt x="169" y="34"/>
                </a:lnTo>
                <a:lnTo>
                  <a:pt x="102" y="68"/>
                </a:lnTo>
                <a:lnTo>
                  <a:pt x="68" y="101"/>
                </a:lnTo>
                <a:lnTo>
                  <a:pt x="34" y="169"/>
                </a:lnTo>
                <a:lnTo>
                  <a:pt x="34" y="236"/>
                </a:lnTo>
                <a:lnTo>
                  <a:pt x="1" y="303"/>
                </a:lnTo>
                <a:lnTo>
                  <a:pt x="1" y="371"/>
                </a:lnTo>
                <a:lnTo>
                  <a:pt x="1" y="438"/>
                </a:lnTo>
                <a:lnTo>
                  <a:pt x="102" y="505"/>
                </a:lnTo>
                <a:lnTo>
                  <a:pt x="236" y="539"/>
                </a:lnTo>
                <a:lnTo>
                  <a:pt x="438" y="539"/>
                </a:lnTo>
                <a:lnTo>
                  <a:pt x="506" y="505"/>
                </a:lnTo>
                <a:lnTo>
                  <a:pt x="539" y="472"/>
                </a:lnTo>
                <a:lnTo>
                  <a:pt x="573" y="404"/>
                </a:lnTo>
                <a:lnTo>
                  <a:pt x="539" y="270"/>
                </a:lnTo>
                <a:lnTo>
                  <a:pt x="506" y="135"/>
                </a:lnTo>
                <a:lnTo>
                  <a:pt x="405" y="34"/>
                </a:lnTo>
                <a:lnTo>
                  <a:pt x="33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4"/>
          <p:cNvSpPr/>
          <p:nvPr/>
        </p:nvSpPr>
        <p:spPr>
          <a:xfrm>
            <a:off x="262327" y="834787"/>
            <a:ext cx="196422" cy="165522"/>
          </a:xfrm>
          <a:custGeom>
            <a:avLst/>
            <a:gdLst/>
            <a:ahLst/>
            <a:cxnLst/>
            <a:rect l="l" t="t" r="r" b="b"/>
            <a:pathLst>
              <a:path w="4008" h="3873" extrusionOk="0">
                <a:moveTo>
                  <a:pt x="2088" y="270"/>
                </a:moveTo>
                <a:lnTo>
                  <a:pt x="2391" y="304"/>
                </a:lnTo>
                <a:lnTo>
                  <a:pt x="2661" y="371"/>
                </a:lnTo>
                <a:lnTo>
                  <a:pt x="2930" y="472"/>
                </a:lnTo>
                <a:lnTo>
                  <a:pt x="3166" y="641"/>
                </a:lnTo>
                <a:lnTo>
                  <a:pt x="3368" y="843"/>
                </a:lnTo>
                <a:lnTo>
                  <a:pt x="3570" y="1112"/>
                </a:lnTo>
                <a:lnTo>
                  <a:pt x="3671" y="1280"/>
                </a:lnTo>
                <a:lnTo>
                  <a:pt x="3738" y="1449"/>
                </a:lnTo>
                <a:lnTo>
                  <a:pt x="3772" y="1617"/>
                </a:lnTo>
                <a:lnTo>
                  <a:pt x="3805" y="1819"/>
                </a:lnTo>
                <a:lnTo>
                  <a:pt x="3772" y="1987"/>
                </a:lnTo>
                <a:lnTo>
                  <a:pt x="3772" y="2156"/>
                </a:lnTo>
                <a:lnTo>
                  <a:pt x="3637" y="2492"/>
                </a:lnTo>
                <a:lnTo>
                  <a:pt x="3469" y="2829"/>
                </a:lnTo>
                <a:lnTo>
                  <a:pt x="3233" y="3098"/>
                </a:lnTo>
                <a:lnTo>
                  <a:pt x="2964" y="3334"/>
                </a:lnTo>
                <a:lnTo>
                  <a:pt x="2627" y="3502"/>
                </a:lnTo>
                <a:lnTo>
                  <a:pt x="2324" y="3570"/>
                </a:lnTo>
                <a:lnTo>
                  <a:pt x="1987" y="3603"/>
                </a:lnTo>
                <a:lnTo>
                  <a:pt x="1651" y="3603"/>
                </a:lnTo>
                <a:lnTo>
                  <a:pt x="1348" y="3570"/>
                </a:lnTo>
                <a:lnTo>
                  <a:pt x="1112" y="3502"/>
                </a:lnTo>
                <a:lnTo>
                  <a:pt x="944" y="3435"/>
                </a:lnTo>
                <a:lnTo>
                  <a:pt x="775" y="3334"/>
                </a:lnTo>
                <a:lnTo>
                  <a:pt x="641" y="3199"/>
                </a:lnTo>
                <a:lnTo>
                  <a:pt x="506" y="3031"/>
                </a:lnTo>
                <a:lnTo>
                  <a:pt x="405" y="2863"/>
                </a:lnTo>
                <a:lnTo>
                  <a:pt x="338" y="2694"/>
                </a:lnTo>
                <a:lnTo>
                  <a:pt x="270" y="2459"/>
                </a:lnTo>
                <a:lnTo>
                  <a:pt x="237" y="2122"/>
                </a:lnTo>
                <a:lnTo>
                  <a:pt x="237" y="1785"/>
                </a:lnTo>
                <a:lnTo>
                  <a:pt x="338" y="1449"/>
                </a:lnTo>
                <a:lnTo>
                  <a:pt x="439" y="1146"/>
                </a:lnTo>
                <a:lnTo>
                  <a:pt x="641" y="876"/>
                </a:lnTo>
                <a:lnTo>
                  <a:pt x="843" y="674"/>
                </a:lnTo>
                <a:lnTo>
                  <a:pt x="1112" y="472"/>
                </a:lnTo>
                <a:lnTo>
                  <a:pt x="1415" y="338"/>
                </a:lnTo>
                <a:lnTo>
                  <a:pt x="1482" y="338"/>
                </a:lnTo>
                <a:lnTo>
                  <a:pt x="1785" y="304"/>
                </a:lnTo>
                <a:lnTo>
                  <a:pt x="2088" y="270"/>
                </a:lnTo>
                <a:close/>
                <a:moveTo>
                  <a:pt x="1987" y="1"/>
                </a:moveTo>
                <a:lnTo>
                  <a:pt x="1651" y="35"/>
                </a:lnTo>
                <a:lnTo>
                  <a:pt x="1449" y="68"/>
                </a:lnTo>
                <a:lnTo>
                  <a:pt x="1280" y="136"/>
                </a:lnTo>
                <a:lnTo>
                  <a:pt x="1112" y="203"/>
                </a:lnTo>
                <a:lnTo>
                  <a:pt x="944" y="270"/>
                </a:lnTo>
                <a:lnTo>
                  <a:pt x="775" y="405"/>
                </a:lnTo>
                <a:lnTo>
                  <a:pt x="641" y="506"/>
                </a:lnTo>
                <a:lnTo>
                  <a:pt x="405" y="809"/>
                </a:lnTo>
                <a:lnTo>
                  <a:pt x="203" y="1112"/>
                </a:lnTo>
                <a:lnTo>
                  <a:pt x="68" y="1482"/>
                </a:lnTo>
                <a:lnTo>
                  <a:pt x="1" y="1886"/>
                </a:lnTo>
                <a:lnTo>
                  <a:pt x="1" y="2290"/>
                </a:lnTo>
                <a:lnTo>
                  <a:pt x="35" y="2526"/>
                </a:lnTo>
                <a:lnTo>
                  <a:pt x="68" y="2762"/>
                </a:lnTo>
                <a:lnTo>
                  <a:pt x="136" y="2964"/>
                </a:lnTo>
                <a:lnTo>
                  <a:pt x="237" y="3166"/>
                </a:lnTo>
                <a:lnTo>
                  <a:pt x="371" y="3300"/>
                </a:lnTo>
                <a:lnTo>
                  <a:pt x="506" y="3435"/>
                </a:lnTo>
                <a:lnTo>
                  <a:pt x="674" y="3570"/>
                </a:lnTo>
                <a:lnTo>
                  <a:pt x="843" y="3671"/>
                </a:lnTo>
                <a:lnTo>
                  <a:pt x="1011" y="3738"/>
                </a:lnTo>
                <a:lnTo>
                  <a:pt x="1213" y="3805"/>
                </a:lnTo>
                <a:lnTo>
                  <a:pt x="1617" y="3873"/>
                </a:lnTo>
                <a:lnTo>
                  <a:pt x="2055" y="3873"/>
                </a:lnTo>
                <a:lnTo>
                  <a:pt x="2526" y="3805"/>
                </a:lnTo>
                <a:lnTo>
                  <a:pt x="2728" y="3772"/>
                </a:lnTo>
                <a:lnTo>
                  <a:pt x="2930" y="3671"/>
                </a:lnTo>
                <a:lnTo>
                  <a:pt x="3132" y="3570"/>
                </a:lnTo>
                <a:lnTo>
                  <a:pt x="3300" y="3469"/>
                </a:lnTo>
                <a:lnTo>
                  <a:pt x="3435" y="3300"/>
                </a:lnTo>
                <a:lnTo>
                  <a:pt x="3570" y="3166"/>
                </a:lnTo>
                <a:lnTo>
                  <a:pt x="3704" y="2997"/>
                </a:lnTo>
                <a:lnTo>
                  <a:pt x="3805" y="2795"/>
                </a:lnTo>
                <a:lnTo>
                  <a:pt x="3873" y="2627"/>
                </a:lnTo>
                <a:lnTo>
                  <a:pt x="3940" y="2425"/>
                </a:lnTo>
                <a:lnTo>
                  <a:pt x="3974" y="2223"/>
                </a:lnTo>
                <a:lnTo>
                  <a:pt x="4007" y="2021"/>
                </a:lnTo>
                <a:lnTo>
                  <a:pt x="4007" y="1785"/>
                </a:lnTo>
                <a:lnTo>
                  <a:pt x="3974" y="1583"/>
                </a:lnTo>
                <a:lnTo>
                  <a:pt x="3940" y="1381"/>
                </a:lnTo>
                <a:lnTo>
                  <a:pt x="3906" y="1179"/>
                </a:lnTo>
                <a:lnTo>
                  <a:pt x="3738" y="876"/>
                </a:lnTo>
                <a:lnTo>
                  <a:pt x="3536" y="607"/>
                </a:lnTo>
                <a:lnTo>
                  <a:pt x="3267" y="371"/>
                </a:lnTo>
                <a:lnTo>
                  <a:pt x="2997" y="203"/>
                </a:lnTo>
                <a:lnTo>
                  <a:pt x="2661" y="68"/>
                </a:lnTo>
                <a:lnTo>
                  <a:pt x="23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4"/>
          <p:cNvSpPr/>
          <p:nvPr/>
        </p:nvSpPr>
        <p:spPr>
          <a:xfrm>
            <a:off x="214495" y="778673"/>
            <a:ext cx="1135259" cy="433145"/>
          </a:xfrm>
          <a:custGeom>
            <a:avLst/>
            <a:gdLst/>
            <a:ahLst/>
            <a:cxnLst/>
            <a:rect l="l" t="t" r="r" b="b"/>
            <a:pathLst>
              <a:path w="23165" h="10135" extrusionOk="0">
                <a:moveTo>
                  <a:pt x="3603" y="304"/>
                </a:moveTo>
                <a:lnTo>
                  <a:pt x="3940" y="337"/>
                </a:lnTo>
                <a:lnTo>
                  <a:pt x="4647" y="472"/>
                </a:lnTo>
                <a:lnTo>
                  <a:pt x="5219" y="607"/>
                </a:lnTo>
                <a:lnTo>
                  <a:pt x="6397" y="775"/>
                </a:lnTo>
                <a:lnTo>
                  <a:pt x="7576" y="977"/>
                </a:lnTo>
                <a:lnTo>
                  <a:pt x="7340" y="1112"/>
                </a:lnTo>
                <a:lnTo>
                  <a:pt x="7138" y="1213"/>
                </a:lnTo>
                <a:lnTo>
                  <a:pt x="6667" y="1482"/>
                </a:lnTo>
                <a:lnTo>
                  <a:pt x="6330" y="1348"/>
                </a:lnTo>
                <a:lnTo>
                  <a:pt x="5926" y="1246"/>
                </a:lnTo>
                <a:lnTo>
                  <a:pt x="5522" y="1179"/>
                </a:lnTo>
                <a:lnTo>
                  <a:pt x="5152" y="1145"/>
                </a:lnTo>
                <a:lnTo>
                  <a:pt x="5084" y="1112"/>
                </a:lnTo>
                <a:lnTo>
                  <a:pt x="4849" y="910"/>
                </a:lnTo>
                <a:lnTo>
                  <a:pt x="4546" y="741"/>
                </a:lnTo>
                <a:lnTo>
                  <a:pt x="4276" y="640"/>
                </a:lnTo>
                <a:lnTo>
                  <a:pt x="3973" y="539"/>
                </a:lnTo>
                <a:lnTo>
                  <a:pt x="3637" y="506"/>
                </a:lnTo>
                <a:lnTo>
                  <a:pt x="3334" y="472"/>
                </a:lnTo>
                <a:lnTo>
                  <a:pt x="2997" y="472"/>
                </a:lnTo>
                <a:lnTo>
                  <a:pt x="2694" y="506"/>
                </a:lnTo>
                <a:lnTo>
                  <a:pt x="2829" y="438"/>
                </a:lnTo>
                <a:lnTo>
                  <a:pt x="2963" y="371"/>
                </a:lnTo>
                <a:lnTo>
                  <a:pt x="3266" y="304"/>
                </a:lnTo>
                <a:close/>
                <a:moveTo>
                  <a:pt x="2559" y="640"/>
                </a:moveTo>
                <a:lnTo>
                  <a:pt x="2593" y="741"/>
                </a:lnTo>
                <a:lnTo>
                  <a:pt x="2627" y="775"/>
                </a:lnTo>
                <a:lnTo>
                  <a:pt x="3502" y="775"/>
                </a:lnTo>
                <a:lnTo>
                  <a:pt x="3771" y="809"/>
                </a:lnTo>
                <a:lnTo>
                  <a:pt x="4007" y="876"/>
                </a:lnTo>
                <a:lnTo>
                  <a:pt x="4276" y="943"/>
                </a:lnTo>
                <a:lnTo>
                  <a:pt x="4512" y="1044"/>
                </a:lnTo>
                <a:lnTo>
                  <a:pt x="4748" y="1179"/>
                </a:lnTo>
                <a:lnTo>
                  <a:pt x="4815" y="1213"/>
                </a:lnTo>
                <a:lnTo>
                  <a:pt x="4815" y="1280"/>
                </a:lnTo>
                <a:lnTo>
                  <a:pt x="4882" y="1348"/>
                </a:lnTo>
                <a:lnTo>
                  <a:pt x="4983" y="1348"/>
                </a:lnTo>
                <a:lnTo>
                  <a:pt x="5152" y="1583"/>
                </a:lnTo>
                <a:lnTo>
                  <a:pt x="5320" y="1819"/>
                </a:lnTo>
                <a:lnTo>
                  <a:pt x="5421" y="2088"/>
                </a:lnTo>
                <a:lnTo>
                  <a:pt x="5522" y="2358"/>
                </a:lnTo>
                <a:lnTo>
                  <a:pt x="5589" y="2661"/>
                </a:lnTo>
                <a:lnTo>
                  <a:pt x="5623" y="2930"/>
                </a:lnTo>
                <a:lnTo>
                  <a:pt x="5690" y="3502"/>
                </a:lnTo>
                <a:lnTo>
                  <a:pt x="5690" y="3805"/>
                </a:lnTo>
                <a:lnTo>
                  <a:pt x="5657" y="4108"/>
                </a:lnTo>
                <a:lnTo>
                  <a:pt x="5623" y="4411"/>
                </a:lnTo>
                <a:lnTo>
                  <a:pt x="5522" y="4681"/>
                </a:lnTo>
                <a:lnTo>
                  <a:pt x="5421" y="4950"/>
                </a:lnTo>
                <a:lnTo>
                  <a:pt x="5253" y="5186"/>
                </a:lnTo>
                <a:lnTo>
                  <a:pt x="5051" y="5421"/>
                </a:lnTo>
                <a:lnTo>
                  <a:pt x="4815" y="5590"/>
                </a:lnTo>
                <a:lnTo>
                  <a:pt x="4613" y="5724"/>
                </a:lnTo>
                <a:lnTo>
                  <a:pt x="4377" y="5825"/>
                </a:lnTo>
                <a:lnTo>
                  <a:pt x="4108" y="5893"/>
                </a:lnTo>
                <a:lnTo>
                  <a:pt x="3872" y="5960"/>
                </a:lnTo>
                <a:lnTo>
                  <a:pt x="3334" y="5994"/>
                </a:lnTo>
                <a:lnTo>
                  <a:pt x="2829" y="5994"/>
                </a:lnTo>
                <a:lnTo>
                  <a:pt x="2559" y="5960"/>
                </a:lnTo>
                <a:lnTo>
                  <a:pt x="2290" y="5926"/>
                </a:lnTo>
                <a:lnTo>
                  <a:pt x="2054" y="5825"/>
                </a:lnTo>
                <a:lnTo>
                  <a:pt x="1819" y="5724"/>
                </a:lnTo>
                <a:lnTo>
                  <a:pt x="1617" y="5623"/>
                </a:lnTo>
                <a:lnTo>
                  <a:pt x="1381" y="5489"/>
                </a:lnTo>
                <a:lnTo>
                  <a:pt x="1213" y="5320"/>
                </a:lnTo>
                <a:lnTo>
                  <a:pt x="1011" y="5152"/>
                </a:lnTo>
                <a:lnTo>
                  <a:pt x="842" y="4950"/>
                </a:lnTo>
                <a:lnTo>
                  <a:pt x="708" y="4748"/>
                </a:lnTo>
                <a:lnTo>
                  <a:pt x="573" y="4546"/>
                </a:lnTo>
                <a:lnTo>
                  <a:pt x="472" y="4310"/>
                </a:lnTo>
                <a:lnTo>
                  <a:pt x="371" y="4075"/>
                </a:lnTo>
                <a:lnTo>
                  <a:pt x="304" y="3839"/>
                </a:lnTo>
                <a:lnTo>
                  <a:pt x="270" y="3570"/>
                </a:lnTo>
                <a:lnTo>
                  <a:pt x="236" y="3300"/>
                </a:lnTo>
                <a:lnTo>
                  <a:pt x="270" y="3065"/>
                </a:lnTo>
                <a:lnTo>
                  <a:pt x="270" y="2829"/>
                </a:lnTo>
                <a:lnTo>
                  <a:pt x="337" y="2593"/>
                </a:lnTo>
                <a:lnTo>
                  <a:pt x="405" y="2358"/>
                </a:lnTo>
                <a:lnTo>
                  <a:pt x="506" y="2156"/>
                </a:lnTo>
                <a:lnTo>
                  <a:pt x="640" y="1954"/>
                </a:lnTo>
                <a:lnTo>
                  <a:pt x="775" y="1752"/>
                </a:lnTo>
                <a:lnTo>
                  <a:pt x="943" y="1583"/>
                </a:lnTo>
                <a:lnTo>
                  <a:pt x="1280" y="1280"/>
                </a:lnTo>
                <a:lnTo>
                  <a:pt x="1684" y="1011"/>
                </a:lnTo>
                <a:lnTo>
                  <a:pt x="2122" y="809"/>
                </a:lnTo>
                <a:lnTo>
                  <a:pt x="2559" y="640"/>
                </a:lnTo>
                <a:close/>
                <a:moveTo>
                  <a:pt x="5387" y="1449"/>
                </a:moveTo>
                <a:lnTo>
                  <a:pt x="6061" y="1550"/>
                </a:lnTo>
                <a:lnTo>
                  <a:pt x="6364" y="1651"/>
                </a:lnTo>
                <a:lnTo>
                  <a:pt x="6700" y="1752"/>
                </a:lnTo>
                <a:lnTo>
                  <a:pt x="6633" y="2055"/>
                </a:lnTo>
                <a:lnTo>
                  <a:pt x="6566" y="2391"/>
                </a:lnTo>
                <a:lnTo>
                  <a:pt x="6498" y="3031"/>
                </a:lnTo>
                <a:lnTo>
                  <a:pt x="6263" y="3974"/>
                </a:lnTo>
                <a:lnTo>
                  <a:pt x="6027" y="4916"/>
                </a:lnTo>
                <a:lnTo>
                  <a:pt x="5892" y="5287"/>
                </a:lnTo>
                <a:lnTo>
                  <a:pt x="5825" y="5623"/>
                </a:lnTo>
                <a:lnTo>
                  <a:pt x="5791" y="5994"/>
                </a:lnTo>
                <a:lnTo>
                  <a:pt x="5791" y="6128"/>
                </a:lnTo>
                <a:lnTo>
                  <a:pt x="5825" y="6297"/>
                </a:lnTo>
                <a:lnTo>
                  <a:pt x="5724" y="6229"/>
                </a:lnTo>
                <a:lnTo>
                  <a:pt x="5589" y="6196"/>
                </a:lnTo>
                <a:lnTo>
                  <a:pt x="5320" y="6196"/>
                </a:lnTo>
                <a:lnTo>
                  <a:pt x="5185" y="6162"/>
                </a:lnTo>
                <a:lnTo>
                  <a:pt x="5051" y="6128"/>
                </a:lnTo>
                <a:lnTo>
                  <a:pt x="4748" y="5994"/>
                </a:lnTo>
                <a:lnTo>
                  <a:pt x="4983" y="5893"/>
                </a:lnTo>
                <a:lnTo>
                  <a:pt x="5185" y="5724"/>
                </a:lnTo>
                <a:lnTo>
                  <a:pt x="5387" y="5489"/>
                </a:lnTo>
                <a:lnTo>
                  <a:pt x="5589" y="5253"/>
                </a:lnTo>
                <a:lnTo>
                  <a:pt x="5724" y="4984"/>
                </a:lnTo>
                <a:lnTo>
                  <a:pt x="5825" y="4714"/>
                </a:lnTo>
                <a:lnTo>
                  <a:pt x="5892" y="4445"/>
                </a:lnTo>
                <a:lnTo>
                  <a:pt x="5960" y="4142"/>
                </a:lnTo>
                <a:lnTo>
                  <a:pt x="5960" y="3839"/>
                </a:lnTo>
                <a:lnTo>
                  <a:pt x="5960" y="3502"/>
                </a:lnTo>
                <a:lnTo>
                  <a:pt x="5926" y="2964"/>
                </a:lnTo>
                <a:lnTo>
                  <a:pt x="5825" y="2425"/>
                </a:lnTo>
                <a:lnTo>
                  <a:pt x="5758" y="2156"/>
                </a:lnTo>
                <a:lnTo>
                  <a:pt x="5657" y="1920"/>
                </a:lnTo>
                <a:lnTo>
                  <a:pt x="5522" y="1651"/>
                </a:lnTo>
                <a:lnTo>
                  <a:pt x="5387" y="1449"/>
                </a:lnTo>
                <a:close/>
                <a:moveTo>
                  <a:pt x="4411" y="6128"/>
                </a:moveTo>
                <a:lnTo>
                  <a:pt x="4546" y="6229"/>
                </a:lnTo>
                <a:lnTo>
                  <a:pt x="4680" y="6263"/>
                </a:lnTo>
                <a:lnTo>
                  <a:pt x="5017" y="6364"/>
                </a:lnTo>
                <a:lnTo>
                  <a:pt x="5219" y="6431"/>
                </a:lnTo>
                <a:lnTo>
                  <a:pt x="5421" y="6431"/>
                </a:lnTo>
                <a:lnTo>
                  <a:pt x="5522" y="6465"/>
                </a:lnTo>
                <a:lnTo>
                  <a:pt x="5488" y="6499"/>
                </a:lnTo>
                <a:lnTo>
                  <a:pt x="5387" y="6633"/>
                </a:lnTo>
                <a:lnTo>
                  <a:pt x="5320" y="6835"/>
                </a:lnTo>
                <a:lnTo>
                  <a:pt x="5253" y="6869"/>
                </a:lnTo>
                <a:lnTo>
                  <a:pt x="5118" y="6835"/>
                </a:lnTo>
                <a:lnTo>
                  <a:pt x="4849" y="6802"/>
                </a:lnTo>
                <a:lnTo>
                  <a:pt x="4546" y="6701"/>
                </a:lnTo>
                <a:lnTo>
                  <a:pt x="3906" y="6566"/>
                </a:lnTo>
                <a:lnTo>
                  <a:pt x="3603" y="6465"/>
                </a:lnTo>
                <a:lnTo>
                  <a:pt x="3468" y="6398"/>
                </a:lnTo>
                <a:lnTo>
                  <a:pt x="3300" y="6330"/>
                </a:lnTo>
                <a:lnTo>
                  <a:pt x="3872" y="6263"/>
                </a:lnTo>
                <a:lnTo>
                  <a:pt x="4142" y="6196"/>
                </a:lnTo>
                <a:lnTo>
                  <a:pt x="4411" y="6128"/>
                </a:lnTo>
                <a:close/>
                <a:moveTo>
                  <a:pt x="15926" y="8653"/>
                </a:moveTo>
                <a:lnTo>
                  <a:pt x="16936" y="8822"/>
                </a:lnTo>
                <a:lnTo>
                  <a:pt x="16902" y="8855"/>
                </a:lnTo>
                <a:lnTo>
                  <a:pt x="16801" y="8923"/>
                </a:lnTo>
                <a:lnTo>
                  <a:pt x="16666" y="8956"/>
                </a:lnTo>
                <a:lnTo>
                  <a:pt x="16431" y="8956"/>
                </a:lnTo>
                <a:lnTo>
                  <a:pt x="16296" y="8923"/>
                </a:lnTo>
                <a:lnTo>
                  <a:pt x="16161" y="8855"/>
                </a:lnTo>
                <a:lnTo>
                  <a:pt x="16027" y="8754"/>
                </a:lnTo>
                <a:lnTo>
                  <a:pt x="15926" y="8653"/>
                </a:lnTo>
                <a:close/>
                <a:moveTo>
                  <a:pt x="20572" y="5051"/>
                </a:moveTo>
                <a:lnTo>
                  <a:pt x="20875" y="5085"/>
                </a:lnTo>
                <a:lnTo>
                  <a:pt x="21178" y="5152"/>
                </a:lnTo>
                <a:lnTo>
                  <a:pt x="21481" y="5253"/>
                </a:lnTo>
                <a:lnTo>
                  <a:pt x="21750" y="5421"/>
                </a:lnTo>
                <a:lnTo>
                  <a:pt x="22019" y="5623"/>
                </a:lnTo>
                <a:lnTo>
                  <a:pt x="22255" y="5825"/>
                </a:lnTo>
                <a:lnTo>
                  <a:pt x="22491" y="6095"/>
                </a:lnTo>
                <a:lnTo>
                  <a:pt x="22659" y="6398"/>
                </a:lnTo>
                <a:lnTo>
                  <a:pt x="22760" y="6633"/>
                </a:lnTo>
                <a:lnTo>
                  <a:pt x="22861" y="6903"/>
                </a:lnTo>
                <a:lnTo>
                  <a:pt x="22895" y="7138"/>
                </a:lnTo>
                <a:lnTo>
                  <a:pt x="22928" y="7408"/>
                </a:lnTo>
                <a:lnTo>
                  <a:pt x="22895" y="7677"/>
                </a:lnTo>
                <a:lnTo>
                  <a:pt x="22861" y="7913"/>
                </a:lnTo>
                <a:lnTo>
                  <a:pt x="22794" y="8182"/>
                </a:lnTo>
                <a:lnTo>
                  <a:pt x="22726" y="8418"/>
                </a:lnTo>
                <a:lnTo>
                  <a:pt x="22592" y="8653"/>
                </a:lnTo>
                <a:lnTo>
                  <a:pt x="22457" y="8855"/>
                </a:lnTo>
                <a:lnTo>
                  <a:pt x="22289" y="9091"/>
                </a:lnTo>
                <a:lnTo>
                  <a:pt x="22120" y="9259"/>
                </a:lnTo>
                <a:lnTo>
                  <a:pt x="21918" y="9428"/>
                </a:lnTo>
                <a:lnTo>
                  <a:pt x="21716" y="9596"/>
                </a:lnTo>
                <a:lnTo>
                  <a:pt x="21481" y="9731"/>
                </a:lnTo>
                <a:lnTo>
                  <a:pt x="21245" y="9832"/>
                </a:lnTo>
                <a:lnTo>
                  <a:pt x="20875" y="9933"/>
                </a:lnTo>
                <a:lnTo>
                  <a:pt x="20504" y="9967"/>
                </a:lnTo>
                <a:lnTo>
                  <a:pt x="20134" y="9933"/>
                </a:lnTo>
                <a:lnTo>
                  <a:pt x="19764" y="9866"/>
                </a:lnTo>
                <a:lnTo>
                  <a:pt x="19427" y="9731"/>
                </a:lnTo>
                <a:lnTo>
                  <a:pt x="19124" y="9529"/>
                </a:lnTo>
                <a:lnTo>
                  <a:pt x="18821" y="9293"/>
                </a:lnTo>
                <a:lnTo>
                  <a:pt x="18585" y="9057"/>
                </a:lnTo>
                <a:lnTo>
                  <a:pt x="18619" y="8990"/>
                </a:lnTo>
                <a:lnTo>
                  <a:pt x="18585" y="8923"/>
                </a:lnTo>
                <a:lnTo>
                  <a:pt x="18585" y="8889"/>
                </a:lnTo>
                <a:lnTo>
                  <a:pt x="18518" y="8855"/>
                </a:lnTo>
                <a:lnTo>
                  <a:pt x="18451" y="8822"/>
                </a:lnTo>
                <a:lnTo>
                  <a:pt x="18316" y="8586"/>
                </a:lnTo>
                <a:lnTo>
                  <a:pt x="18181" y="8350"/>
                </a:lnTo>
                <a:lnTo>
                  <a:pt x="18114" y="8047"/>
                </a:lnTo>
                <a:lnTo>
                  <a:pt x="18080" y="7778"/>
                </a:lnTo>
                <a:lnTo>
                  <a:pt x="18080" y="7509"/>
                </a:lnTo>
                <a:lnTo>
                  <a:pt x="18114" y="7239"/>
                </a:lnTo>
                <a:lnTo>
                  <a:pt x="18148" y="7004"/>
                </a:lnTo>
                <a:lnTo>
                  <a:pt x="18249" y="6768"/>
                </a:lnTo>
                <a:lnTo>
                  <a:pt x="18350" y="6532"/>
                </a:lnTo>
                <a:lnTo>
                  <a:pt x="18484" y="6330"/>
                </a:lnTo>
                <a:lnTo>
                  <a:pt x="18619" y="6128"/>
                </a:lnTo>
                <a:lnTo>
                  <a:pt x="18787" y="5960"/>
                </a:lnTo>
                <a:lnTo>
                  <a:pt x="18989" y="5792"/>
                </a:lnTo>
                <a:lnTo>
                  <a:pt x="19191" y="5623"/>
                </a:lnTo>
                <a:lnTo>
                  <a:pt x="19393" y="5489"/>
                </a:lnTo>
                <a:lnTo>
                  <a:pt x="19629" y="5354"/>
                </a:lnTo>
                <a:lnTo>
                  <a:pt x="19865" y="5253"/>
                </a:lnTo>
                <a:lnTo>
                  <a:pt x="20100" y="5186"/>
                </a:lnTo>
                <a:lnTo>
                  <a:pt x="20336" y="5118"/>
                </a:lnTo>
                <a:lnTo>
                  <a:pt x="20572" y="5051"/>
                </a:lnTo>
                <a:close/>
                <a:moveTo>
                  <a:pt x="4680" y="1"/>
                </a:moveTo>
                <a:lnTo>
                  <a:pt x="4512" y="34"/>
                </a:lnTo>
                <a:lnTo>
                  <a:pt x="4377" y="68"/>
                </a:lnTo>
                <a:lnTo>
                  <a:pt x="4344" y="135"/>
                </a:lnTo>
                <a:lnTo>
                  <a:pt x="4344" y="169"/>
                </a:lnTo>
                <a:lnTo>
                  <a:pt x="4377" y="236"/>
                </a:lnTo>
                <a:lnTo>
                  <a:pt x="4243" y="236"/>
                </a:lnTo>
                <a:lnTo>
                  <a:pt x="3839" y="135"/>
                </a:lnTo>
                <a:lnTo>
                  <a:pt x="3536" y="102"/>
                </a:lnTo>
                <a:lnTo>
                  <a:pt x="3233" y="68"/>
                </a:lnTo>
                <a:lnTo>
                  <a:pt x="2930" y="68"/>
                </a:lnTo>
                <a:lnTo>
                  <a:pt x="2829" y="102"/>
                </a:lnTo>
                <a:lnTo>
                  <a:pt x="2728" y="135"/>
                </a:lnTo>
                <a:lnTo>
                  <a:pt x="2627" y="203"/>
                </a:lnTo>
                <a:lnTo>
                  <a:pt x="2559" y="270"/>
                </a:lnTo>
                <a:lnTo>
                  <a:pt x="2526" y="371"/>
                </a:lnTo>
                <a:lnTo>
                  <a:pt x="2526" y="472"/>
                </a:lnTo>
                <a:lnTo>
                  <a:pt x="2256" y="539"/>
                </a:lnTo>
                <a:lnTo>
                  <a:pt x="2021" y="573"/>
                </a:lnTo>
                <a:lnTo>
                  <a:pt x="1785" y="674"/>
                </a:lnTo>
                <a:lnTo>
                  <a:pt x="1549" y="775"/>
                </a:lnTo>
                <a:lnTo>
                  <a:pt x="1314" y="910"/>
                </a:lnTo>
                <a:lnTo>
                  <a:pt x="1112" y="1078"/>
                </a:lnTo>
                <a:lnTo>
                  <a:pt x="910" y="1246"/>
                </a:lnTo>
                <a:lnTo>
                  <a:pt x="741" y="1415"/>
                </a:lnTo>
                <a:lnTo>
                  <a:pt x="573" y="1617"/>
                </a:lnTo>
                <a:lnTo>
                  <a:pt x="438" y="1819"/>
                </a:lnTo>
                <a:lnTo>
                  <a:pt x="304" y="2055"/>
                </a:lnTo>
                <a:lnTo>
                  <a:pt x="203" y="2290"/>
                </a:lnTo>
                <a:lnTo>
                  <a:pt x="135" y="2526"/>
                </a:lnTo>
                <a:lnTo>
                  <a:pt x="68" y="2795"/>
                </a:lnTo>
                <a:lnTo>
                  <a:pt x="34" y="3065"/>
                </a:lnTo>
                <a:lnTo>
                  <a:pt x="1" y="3300"/>
                </a:lnTo>
                <a:lnTo>
                  <a:pt x="1" y="3603"/>
                </a:lnTo>
                <a:lnTo>
                  <a:pt x="34" y="3906"/>
                </a:lnTo>
                <a:lnTo>
                  <a:pt x="102" y="4176"/>
                </a:lnTo>
                <a:lnTo>
                  <a:pt x="203" y="4445"/>
                </a:lnTo>
                <a:lnTo>
                  <a:pt x="304" y="4681"/>
                </a:lnTo>
                <a:lnTo>
                  <a:pt x="472" y="4950"/>
                </a:lnTo>
                <a:lnTo>
                  <a:pt x="640" y="5152"/>
                </a:lnTo>
                <a:lnTo>
                  <a:pt x="809" y="5354"/>
                </a:lnTo>
                <a:lnTo>
                  <a:pt x="1011" y="5556"/>
                </a:lnTo>
                <a:lnTo>
                  <a:pt x="1246" y="5724"/>
                </a:lnTo>
                <a:lnTo>
                  <a:pt x="1482" y="5859"/>
                </a:lnTo>
                <a:lnTo>
                  <a:pt x="1718" y="5994"/>
                </a:lnTo>
                <a:lnTo>
                  <a:pt x="1987" y="6095"/>
                </a:lnTo>
                <a:lnTo>
                  <a:pt x="2256" y="6196"/>
                </a:lnTo>
                <a:lnTo>
                  <a:pt x="2526" y="6263"/>
                </a:lnTo>
                <a:lnTo>
                  <a:pt x="2829" y="6297"/>
                </a:lnTo>
                <a:lnTo>
                  <a:pt x="3031" y="6330"/>
                </a:lnTo>
                <a:lnTo>
                  <a:pt x="2997" y="6330"/>
                </a:lnTo>
                <a:lnTo>
                  <a:pt x="2997" y="6398"/>
                </a:lnTo>
                <a:lnTo>
                  <a:pt x="3064" y="6465"/>
                </a:lnTo>
                <a:lnTo>
                  <a:pt x="3435" y="6667"/>
                </a:lnTo>
                <a:lnTo>
                  <a:pt x="3839" y="6802"/>
                </a:lnTo>
                <a:lnTo>
                  <a:pt x="4344" y="6936"/>
                </a:lnTo>
                <a:lnTo>
                  <a:pt x="4512" y="7004"/>
                </a:lnTo>
                <a:lnTo>
                  <a:pt x="4714" y="7071"/>
                </a:lnTo>
                <a:lnTo>
                  <a:pt x="4916" y="7105"/>
                </a:lnTo>
                <a:lnTo>
                  <a:pt x="5084" y="7138"/>
                </a:lnTo>
                <a:lnTo>
                  <a:pt x="5253" y="7138"/>
                </a:lnTo>
                <a:lnTo>
                  <a:pt x="5354" y="7105"/>
                </a:lnTo>
                <a:lnTo>
                  <a:pt x="5455" y="7037"/>
                </a:lnTo>
                <a:lnTo>
                  <a:pt x="5556" y="6903"/>
                </a:lnTo>
                <a:lnTo>
                  <a:pt x="5623" y="6768"/>
                </a:lnTo>
                <a:lnTo>
                  <a:pt x="5657" y="6566"/>
                </a:lnTo>
                <a:lnTo>
                  <a:pt x="5657" y="6499"/>
                </a:lnTo>
                <a:lnTo>
                  <a:pt x="5892" y="6600"/>
                </a:lnTo>
                <a:lnTo>
                  <a:pt x="5926" y="6600"/>
                </a:lnTo>
                <a:lnTo>
                  <a:pt x="5960" y="6566"/>
                </a:lnTo>
                <a:lnTo>
                  <a:pt x="5993" y="6532"/>
                </a:lnTo>
                <a:lnTo>
                  <a:pt x="5993" y="6499"/>
                </a:lnTo>
                <a:lnTo>
                  <a:pt x="6128" y="6600"/>
                </a:lnTo>
                <a:lnTo>
                  <a:pt x="6330" y="6701"/>
                </a:lnTo>
                <a:lnTo>
                  <a:pt x="6364" y="6701"/>
                </a:lnTo>
                <a:lnTo>
                  <a:pt x="7273" y="7004"/>
                </a:lnTo>
                <a:lnTo>
                  <a:pt x="8216" y="7273"/>
                </a:lnTo>
                <a:lnTo>
                  <a:pt x="9125" y="7509"/>
                </a:lnTo>
                <a:lnTo>
                  <a:pt x="10101" y="7711"/>
                </a:lnTo>
                <a:lnTo>
                  <a:pt x="11986" y="8081"/>
                </a:lnTo>
                <a:lnTo>
                  <a:pt x="13872" y="8384"/>
                </a:lnTo>
                <a:lnTo>
                  <a:pt x="13939" y="8384"/>
                </a:lnTo>
                <a:lnTo>
                  <a:pt x="13973" y="8350"/>
                </a:lnTo>
                <a:lnTo>
                  <a:pt x="14040" y="8283"/>
                </a:lnTo>
                <a:lnTo>
                  <a:pt x="14040" y="8216"/>
                </a:lnTo>
                <a:lnTo>
                  <a:pt x="14006" y="8182"/>
                </a:lnTo>
                <a:lnTo>
                  <a:pt x="13939" y="8148"/>
                </a:lnTo>
                <a:lnTo>
                  <a:pt x="12996" y="7980"/>
                </a:lnTo>
                <a:lnTo>
                  <a:pt x="12054" y="7812"/>
                </a:lnTo>
                <a:lnTo>
                  <a:pt x="10202" y="7408"/>
                </a:lnTo>
                <a:lnTo>
                  <a:pt x="8317" y="6970"/>
                </a:lnTo>
                <a:lnTo>
                  <a:pt x="6465" y="6532"/>
                </a:lnTo>
                <a:lnTo>
                  <a:pt x="6397" y="6499"/>
                </a:lnTo>
                <a:lnTo>
                  <a:pt x="6263" y="6398"/>
                </a:lnTo>
                <a:lnTo>
                  <a:pt x="6162" y="6297"/>
                </a:lnTo>
                <a:lnTo>
                  <a:pt x="6094" y="6162"/>
                </a:lnTo>
                <a:lnTo>
                  <a:pt x="6061" y="5960"/>
                </a:lnTo>
                <a:lnTo>
                  <a:pt x="6061" y="5792"/>
                </a:lnTo>
                <a:lnTo>
                  <a:pt x="6061" y="5556"/>
                </a:lnTo>
                <a:lnTo>
                  <a:pt x="6162" y="5118"/>
                </a:lnTo>
                <a:lnTo>
                  <a:pt x="6263" y="4647"/>
                </a:lnTo>
                <a:lnTo>
                  <a:pt x="6397" y="4209"/>
                </a:lnTo>
                <a:lnTo>
                  <a:pt x="6599" y="3570"/>
                </a:lnTo>
                <a:lnTo>
                  <a:pt x="6700" y="3132"/>
                </a:lnTo>
                <a:lnTo>
                  <a:pt x="6801" y="2661"/>
                </a:lnTo>
                <a:lnTo>
                  <a:pt x="6835" y="2156"/>
                </a:lnTo>
                <a:lnTo>
                  <a:pt x="6835" y="1920"/>
                </a:lnTo>
                <a:lnTo>
                  <a:pt x="6835" y="1718"/>
                </a:lnTo>
                <a:lnTo>
                  <a:pt x="6835" y="1651"/>
                </a:lnTo>
                <a:lnTo>
                  <a:pt x="6970" y="1785"/>
                </a:lnTo>
                <a:lnTo>
                  <a:pt x="7138" y="1886"/>
                </a:lnTo>
                <a:lnTo>
                  <a:pt x="7239" y="1886"/>
                </a:lnTo>
                <a:lnTo>
                  <a:pt x="7340" y="1920"/>
                </a:lnTo>
                <a:lnTo>
                  <a:pt x="7407" y="1886"/>
                </a:lnTo>
                <a:lnTo>
                  <a:pt x="7441" y="1819"/>
                </a:lnTo>
                <a:lnTo>
                  <a:pt x="7407" y="1752"/>
                </a:lnTo>
                <a:lnTo>
                  <a:pt x="7340" y="1718"/>
                </a:lnTo>
                <a:lnTo>
                  <a:pt x="7205" y="1684"/>
                </a:lnTo>
                <a:lnTo>
                  <a:pt x="7037" y="1651"/>
                </a:lnTo>
                <a:lnTo>
                  <a:pt x="6936" y="1583"/>
                </a:lnTo>
                <a:lnTo>
                  <a:pt x="7542" y="1280"/>
                </a:lnTo>
                <a:lnTo>
                  <a:pt x="7879" y="1145"/>
                </a:lnTo>
                <a:lnTo>
                  <a:pt x="8047" y="1112"/>
                </a:lnTo>
                <a:lnTo>
                  <a:pt x="8249" y="1112"/>
                </a:lnTo>
                <a:lnTo>
                  <a:pt x="8788" y="1145"/>
                </a:lnTo>
                <a:lnTo>
                  <a:pt x="9327" y="1246"/>
                </a:lnTo>
                <a:lnTo>
                  <a:pt x="10404" y="1449"/>
                </a:lnTo>
                <a:lnTo>
                  <a:pt x="11414" y="1651"/>
                </a:lnTo>
                <a:lnTo>
                  <a:pt x="12390" y="1886"/>
                </a:lnTo>
                <a:lnTo>
                  <a:pt x="14343" y="2358"/>
                </a:lnTo>
                <a:lnTo>
                  <a:pt x="14410" y="2492"/>
                </a:lnTo>
                <a:lnTo>
                  <a:pt x="14478" y="2627"/>
                </a:lnTo>
                <a:lnTo>
                  <a:pt x="14646" y="2896"/>
                </a:lnTo>
                <a:lnTo>
                  <a:pt x="14781" y="3098"/>
                </a:lnTo>
                <a:lnTo>
                  <a:pt x="14781" y="3098"/>
                </a:lnTo>
                <a:lnTo>
                  <a:pt x="14309" y="3065"/>
                </a:lnTo>
                <a:lnTo>
                  <a:pt x="14242" y="2863"/>
                </a:lnTo>
                <a:lnTo>
                  <a:pt x="14208" y="2795"/>
                </a:lnTo>
                <a:lnTo>
                  <a:pt x="14141" y="2728"/>
                </a:lnTo>
                <a:lnTo>
                  <a:pt x="14141" y="2627"/>
                </a:lnTo>
                <a:lnTo>
                  <a:pt x="14107" y="2593"/>
                </a:lnTo>
                <a:lnTo>
                  <a:pt x="14074" y="2593"/>
                </a:lnTo>
                <a:lnTo>
                  <a:pt x="12660" y="2290"/>
                </a:lnTo>
                <a:lnTo>
                  <a:pt x="11246" y="1987"/>
                </a:lnTo>
                <a:lnTo>
                  <a:pt x="10572" y="1785"/>
                </a:lnTo>
                <a:lnTo>
                  <a:pt x="9865" y="1583"/>
                </a:lnTo>
                <a:lnTo>
                  <a:pt x="9158" y="1415"/>
                </a:lnTo>
                <a:lnTo>
                  <a:pt x="8788" y="1348"/>
                </a:lnTo>
                <a:lnTo>
                  <a:pt x="8451" y="1314"/>
                </a:lnTo>
                <a:lnTo>
                  <a:pt x="8418" y="1314"/>
                </a:lnTo>
                <a:lnTo>
                  <a:pt x="8418" y="1348"/>
                </a:lnTo>
                <a:lnTo>
                  <a:pt x="8418" y="1381"/>
                </a:lnTo>
                <a:lnTo>
                  <a:pt x="8721" y="1516"/>
                </a:lnTo>
                <a:lnTo>
                  <a:pt x="9024" y="1651"/>
                </a:lnTo>
                <a:lnTo>
                  <a:pt x="9663" y="1853"/>
                </a:lnTo>
                <a:lnTo>
                  <a:pt x="10943" y="2122"/>
                </a:lnTo>
                <a:lnTo>
                  <a:pt x="12458" y="2492"/>
                </a:lnTo>
                <a:lnTo>
                  <a:pt x="14006" y="2795"/>
                </a:lnTo>
                <a:lnTo>
                  <a:pt x="14074" y="2964"/>
                </a:lnTo>
                <a:lnTo>
                  <a:pt x="14107" y="3166"/>
                </a:lnTo>
                <a:lnTo>
                  <a:pt x="14141" y="3233"/>
                </a:lnTo>
                <a:lnTo>
                  <a:pt x="14208" y="3267"/>
                </a:lnTo>
                <a:lnTo>
                  <a:pt x="14680" y="3334"/>
                </a:lnTo>
                <a:lnTo>
                  <a:pt x="15151" y="3401"/>
                </a:lnTo>
                <a:lnTo>
                  <a:pt x="15185" y="3435"/>
                </a:lnTo>
                <a:lnTo>
                  <a:pt x="15252" y="3469"/>
                </a:lnTo>
                <a:lnTo>
                  <a:pt x="15319" y="3435"/>
                </a:lnTo>
                <a:lnTo>
                  <a:pt x="15387" y="3469"/>
                </a:lnTo>
                <a:lnTo>
                  <a:pt x="15286" y="3704"/>
                </a:lnTo>
                <a:lnTo>
                  <a:pt x="15185" y="3940"/>
                </a:lnTo>
                <a:lnTo>
                  <a:pt x="15016" y="4479"/>
                </a:lnTo>
                <a:lnTo>
                  <a:pt x="14882" y="5017"/>
                </a:lnTo>
                <a:lnTo>
                  <a:pt x="14814" y="5556"/>
                </a:lnTo>
                <a:lnTo>
                  <a:pt x="14747" y="6095"/>
                </a:lnTo>
                <a:lnTo>
                  <a:pt x="14612" y="6970"/>
                </a:lnTo>
                <a:lnTo>
                  <a:pt x="14511" y="7408"/>
                </a:lnTo>
                <a:lnTo>
                  <a:pt x="14410" y="7778"/>
                </a:lnTo>
                <a:lnTo>
                  <a:pt x="14343" y="7913"/>
                </a:lnTo>
                <a:lnTo>
                  <a:pt x="14276" y="8014"/>
                </a:lnTo>
                <a:lnTo>
                  <a:pt x="14208" y="8081"/>
                </a:lnTo>
                <a:lnTo>
                  <a:pt x="14074" y="8081"/>
                </a:lnTo>
                <a:lnTo>
                  <a:pt x="14040" y="8115"/>
                </a:lnTo>
                <a:lnTo>
                  <a:pt x="14040" y="8148"/>
                </a:lnTo>
                <a:lnTo>
                  <a:pt x="14040" y="8182"/>
                </a:lnTo>
                <a:lnTo>
                  <a:pt x="14074" y="8283"/>
                </a:lnTo>
                <a:lnTo>
                  <a:pt x="14107" y="8317"/>
                </a:lnTo>
                <a:lnTo>
                  <a:pt x="14175" y="8317"/>
                </a:lnTo>
                <a:lnTo>
                  <a:pt x="14343" y="8283"/>
                </a:lnTo>
                <a:lnTo>
                  <a:pt x="14377" y="8317"/>
                </a:lnTo>
                <a:lnTo>
                  <a:pt x="14983" y="8485"/>
                </a:lnTo>
                <a:lnTo>
                  <a:pt x="15589" y="8586"/>
                </a:lnTo>
                <a:lnTo>
                  <a:pt x="15622" y="8721"/>
                </a:lnTo>
                <a:lnTo>
                  <a:pt x="15690" y="8855"/>
                </a:lnTo>
                <a:lnTo>
                  <a:pt x="15791" y="8956"/>
                </a:lnTo>
                <a:lnTo>
                  <a:pt x="15892" y="9057"/>
                </a:lnTo>
                <a:lnTo>
                  <a:pt x="16161" y="9226"/>
                </a:lnTo>
                <a:lnTo>
                  <a:pt x="16397" y="9293"/>
                </a:lnTo>
                <a:lnTo>
                  <a:pt x="16666" y="9293"/>
                </a:lnTo>
                <a:lnTo>
                  <a:pt x="16936" y="9226"/>
                </a:lnTo>
                <a:lnTo>
                  <a:pt x="17037" y="9158"/>
                </a:lnTo>
                <a:lnTo>
                  <a:pt x="17138" y="9057"/>
                </a:lnTo>
                <a:lnTo>
                  <a:pt x="17239" y="8990"/>
                </a:lnTo>
                <a:lnTo>
                  <a:pt x="17306" y="8855"/>
                </a:lnTo>
                <a:lnTo>
                  <a:pt x="18249" y="9057"/>
                </a:lnTo>
                <a:lnTo>
                  <a:pt x="18518" y="9360"/>
                </a:lnTo>
                <a:lnTo>
                  <a:pt x="18821" y="9630"/>
                </a:lnTo>
                <a:lnTo>
                  <a:pt x="19191" y="9832"/>
                </a:lnTo>
                <a:lnTo>
                  <a:pt x="19595" y="10000"/>
                </a:lnTo>
                <a:lnTo>
                  <a:pt x="20033" y="10101"/>
                </a:lnTo>
                <a:lnTo>
                  <a:pt x="20471" y="10135"/>
                </a:lnTo>
                <a:lnTo>
                  <a:pt x="20875" y="10135"/>
                </a:lnTo>
                <a:lnTo>
                  <a:pt x="21312" y="10068"/>
                </a:lnTo>
                <a:lnTo>
                  <a:pt x="21582" y="9967"/>
                </a:lnTo>
                <a:lnTo>
                  <a:pt x="21817" y="9832"/>
                </a:lnTo>
                <a:lnTo>
                  <a:pt x="22053" y="9697"/>
                </a:lnTo>
                <a:lnTo>
                  <a:pt x="22255" y="9495"/>
                </a:lnTo>
                <a:lnTo>
                  <a:pt x="22457" y="9293"/>
                </a:lnTo>
                <a:lnTo>
                  <a:pt x="22625" y="9091"/>
                </a:lnTo>
                <a:lnTo>
                  <a:pt x="22794" y="8855"/>
                </a:lnTo>
                <a:lnTo>
                  <a:pt x="22895" y="8586"/>
                </a:lnTo>
                <a:lnTo>
                  <a:pt x="22996" y="8350"/>
                </a:lnTo>
                <a:lnTo>
                  <a:pt x="23097" y="8081"/>
                </a:lnTo>
                <a:lnTo>
                  <a:pt x="23130" y="7778"/>
                </a:lnTo>
                <a:lnTo>
                  <a:pt x="23164" y="7509"/>
                </a:lnTo>
                <a:lnTo>
                  <a:pt x="23164" y="7239"/>
                </a:lnTo>
                <a:lnTo>
                  <a:pt x="23130" y="6970"/>
                </a:lnTo>
                <a:lnTo>
                  <a:pt x="23063" y="6701"/>
                </a:lnTo>
                <a:lnTo>
                  <a:pt x="22962" y="6431"/>
                </a:lnTo>
                <a:lnTo>
                  <a:pt x="22827" y="6196"/>
                </a:lnTo>
                <a:lnTo>
                  <a:pt x="22693" y="5960"/>
                </a:lnTo>
                <a:lnTo>
                  <a:pt x="22524" y="5758"/>
                </a:lnTo>
                <a:lnTo>
                  <a:pt x="22322" y="5556"/>
                </a:lnTo>
                <a:lnTo>
                  <a:pt x="22087" y="5354"/>
                </a:lnTo>
                <a:lnTo>
                  <a:pt x="21851" y="5186"/>
                </a:lnTo>
                <a:lnTo>
                  <a:pt x="21615" y="5051"/>
                </a:lnTo>
                <a:lnTo>
                  <a:pt x="21346" y="4916"/>
                </a:lnTo>
                <a:lnTo>
                  <a:pt x="21077" y="4849"/>
                </a:lnTo>
                <a:lnTo>
                  <a:pt x="20807" y="4782"/>
                </a:lnTo>
                <a:lnTo>
                  <a:pt x="20538" y="4748"/>
                </a:lnTo>
                <a:lnTo>
                  <a:pt x="20269" y="4748"/>
                </a:lnTo>
                <a:lnTo>
                  <a:pt x="20033" y="4815"/>
                </a:lnTo>
                <a:lnTo>
                  <a:pt x="19764" y="4916"/>
                </a:lnTo>
                <a:lnTo>
                  <a:pt x="19528" y="5085"/>
                </a:lnTo>
                <a:lnTo>
                  <a:pt x="19292" y="5287"/>
                </a:lnTo>
                <a:lnTo>
                  <a:pt x="18989" y="5489"/>
                </a:lnTo>
                <a:lnTo>
                  <a:pt x="18720" y="5724"/>
                </a:lnTo>
                <a:lnTo>
                  <a:pt x="18451" y="5994"/>
                </a:lnTo>
                <a:lnTo>
                  <a:pt x="18249" y="6297"/>
                </a:lnTo>
                <a:lnTo>
                  <a:pt x="18080" y="6633"/>
                </a:lnTo>
                <a:lnTo>
                  <a:pt x="17946" y="7004"/>
                </a:lnTo>
                <a:lnTo>
                  <a:pt x="17878" y="7374"/>
                </a:lnTo>
                <a:lnTo>
                  <a:pt x="17845" y="7778"/>
                </a:lnTo>
                <a:lnTo>
                  <a:pt x="17845" y="8047"/>
                </a:lnTo>
                <a:lnTo>
                  <a:pt x="17912" y="8283"/>
                </a:lnTo>
                <a:lnTo>
                  <a:pt x="17979" y="8519"/>
                </a:lnTo>
                <a:lnTo>
                  <a:pt x="18047" y="8754"/>
                </a:lnTo>
                <a:lnTo>
                  <a:pt x="17171" y="8552"/>
                </a:lnTo>
                <a:lnTo>
                  <a:pt x="16229" y="8384"/>
                </a:lnTo>
                <a:lnTo>
                  <a:pt x="15319" y="8249"/>
                </a:lnTo>
                <a:lnTo>
                  <a:pt x="14848" y="8216"/>
                </a:lnTo>
                <a:lnTo>
                  <a:pt x="14410" y="8216"/>
                </a:lnTo>
                <a:lnTo>
                  <a:pt x="14511" y="8081"/>
                </a:lnTo>
                <a:lnTo>
                  <a:pt x="14612" y="7913"/>
                </a:lnTo>
                <a:lnTo>
                  <a:pt x="14680" y="7744"/>
                </a:lnTo>
                <a:lnTo>
                  <a:pt x="14747" y="7509"/>
                </a:lnTo>
                <a:lnTo>
                  <a:pt x="14814" y="7105"/>
                </a:lnTo>
                <a:lnTo>
                  <a:pt x="14848" y="6768"/>
                </a:lnTo>
                <a:lnTo>
                  <a:pt x="14949" y="5960"/>
                </a:lnTo>
                <a:lnTo>
                  <a:pt x="15117" y="5118"/>
                </a:lnTo>
                <a:lnTo>
                  <a:pt x="15319" y="4310"/>
                </a:lnTo>
                <a:lnTo>
                  <a:pt x="15387" y="3906"/>
                </a:lnTo>
                <a:lnTo>
                  <a:pt x="15454" y="3469"/>
                </a:lnTo>
                <a:lnTo>
                  <a:pt x="15858" y="3603"/>
                </a:lnTo>
                <a:lnTo>
                  <a:pt x="16262" y="3671"/>
                </a:lnTo>
                <a:lnTo>
                  <a:pt x="17070" y="3839"/>
                </a:lnTo>
                <a:lnTo>
                  <a:pt x="18720" y="4075"/>
                </a:lnTo>
                <a:lnTo>
                  <a:pt x="22322" y="4714"/>
                </a:lnTo>
                <a:lnTo>
                  <a:pt x="22356" y="4782"/>
                </a:lnTo>
                <a:lnTo>
                  <a:pt x="22390" y="4815"/>
                </a:lnTo>
                <a:lnTo>
                  <a:pt x="22423" y="4849"/>
                </a:lnTo>
                <a:lnTo>
                  <a:pt x="22524" y="4849"/>
                </a:lnTo>
                <a:lnTo>
                  <a:pt x="22592" y="4815"/>
                </a:lnTo>
                <a:lnTo>
                  <a:pt x="22592" y="4748"/>
                </a:lnTo>
                <a:lnTo>
                  <a:pt x="22592" y="4714"/>
                </a:lnTo>
                <a:lnTo>
                  <a:pt x="22558" y="4613"/>
                </a:lnTo>
                <a:lnTo>
                  <a:pt x="22558" y="4546"/>
                </a:lnTo>
                <a:lnTo>
                  <a:pt x="22558" y="4512"/>
                </a:lnTo>
                <a:lnTo>
                  <a:pt x="22491" y="4479"/>
                </a:lnTo>
                <a:lnTo>
                  <a:pt x="22255" y="3772"/>
                </a:lnTo>
                <a:lnTo>
                  <a:pt x="22120" y="3435"/>
                </a:lnTo>
                <a:lnTo>
                  <a:pt x="22053" y="3267"/>
                </a:lnTo>
                <a:lnTo>
                  <a:pt x="21952" y="3132"/>
                </a:lnTo>
                <a:lnTo>
                  <a:pt x="21918" y="3065"/>
                </a:lnTo>
                <a:lnTo>
                  <a:pt x="21885" y="3031"/>
                </a:lnTo>
                <a:lnTo>
                  <a:pt x="20067" y="2627"/>
                </a:lnTo>
                <a:lnTo>
                  <a:pt x="18249" y="2257"/>
                </a:lnTo>
                <a:lnTo>
                  <a:pt x="16397" y="1920"/>
                </a:lnTo>
                <a:lnTo>
                  <a:pt x="15724" y="1785"/>
                </a:lnTo>
                <a:lnTo>
                  <a:pt x="15420" y="1752"/>
                </a:lnTo>
                <a:lnTo>
                  <a:pt x="15084" y="1785"/>
                </a:lnTo>
                <a:lnTo>
                  <a:pt x="15387" y="1920"/>
                </a:lnTo>
                <a:lnTo>
                  <a:pt x="15690" y="2021"/>
                </a:lnTo>
                <a:lnTo>
                  <a:pt x="16363" y="2122"/>
                </a:lnTo>
                <a:lnTo>
                  <a:pt x="18181" y="2459"/>
                </a:lnTo>
                <a:lnTo>
                  <a:pt x="19999" y="2829"/>
                </a:lnTo>
                <a:lnTo>
                  <a:pt x="21817" y="3233"/>
                </a:lnTo>
                <a:lnTo>
                  <a:pt x="21851" y="3401"/>
                </a:lnTo>
                <a:lnTo>
                  <a:pt x="21885" y="3536"/>
                </a:lnTo>
                <a:lnTo>
                  <a:pt x="22019" y="3839"/>
                </a:lnTo>
                <a:lnTo>
                  <a:pt x="22221" y="4411"/>
                </a:lnTo>
                <a:lnTo>
                  <a:pt x="18787" y="3839"/>
                </a:lnTo>
                <a:lnTo>
                  <a:pt x="17138" y="3502"/>
                </a:lnTo>
                <a:lnTo>
                  <a:pt x="16262" y="3368"/>
                </a:lnTo>
                <a:lnTo>
                  <a:pt x="15858" y="3334"/>
                </a:lnTo>
                <a:lnTo>
                  <a:pt x="15420" y="3300"/>
                </a:lnTo>
                <a:lnTo>
                  <a:pt x="15420" y="3267"/>
                </a:lnTo>
                <a:lnTo>
                  <a:pt x="15387" y="3233"/>
                </a:lnTo>
                <a:lnTo>
                  <a:pt x="15319" y="3199"/>
                </a:lnTo>
                <a:lnTo>
                  <a:pt x="15151" y="3098"/>
                </a:lnTo>
                <a:lnTo>
                  <a:pt x="15016" y="2964"/>
                </a:lnTo>
                <a:lnTo>
                  <a:pt x="14781" y="2661"/>
                </a:lnTo>
                <a:lnTo>
                  <a:pt x="14680" y="2492"/>
                </a:lnTo>
                <a:lnTo>
                  <a:pt x="14545" y="2324"/>
                </a:lnTo>
                <a:lnTo>
                  <a:pt x="14579" y="2290"/>
                </a:lnTo>
                <a:lnTo>
                  <a:pt x="14579" y="2223"/>
                </a:lnTo>
                <a:lnTo>
                  <a:pt x="14545" y="2189"/>
                </a:lnTo>
                <a:lnTo>
                  <a:pt x="14511" y="2156"/>
                </a:lnTo>
                <a:lnTo>
                  <a:pt x="12256" y="1617"/>
                </a:lnTo>
                <a:lnTo>
                  <a:pt x="11111" y="1348"/>
                </a:lnTo>
                <a:lnTo>
                  <a:pt x="9966" y="1145"/>
                </a:lnTo>
                <a:lnTo>
                  <a:pt x="9091" y="977"/>
                </a:lnTo>
                <a:lnTo>
                  <a:pt x="8653" y="910"/>
                </a:lnTo>
                <a:lnTo>
                  <a:pt x="8249" y="876"/>
                </a:lnTo>
                <a:lnTo>
                  <a:pt x="8182" y="842"/>
                </a:lnTo>
                <a:lnTo>
                  <a:pt x="6229" y="506"/>
                </a:lnTo>
                <a:lnTo>
                  <a:pt x="6263" y="438"/>
                </a:lnTo>
                <a:lnTo>
                  <a:pt x="6229" y="371"/>
                </a:lnTo>
                <a:lnTo>
                  <a:pt x="6195" y="337"/>
                </a:lnTo>
                <a:lnTo>
                  <a:pt x="6094" y="304"/>
                </a:lnTo>
                <a:lnTo>
                  <a:pt x="5522" y="236"/>
                </a:lnTo>
                <a:lnTo>
                  <a:pt x="5219" y="203"/>
                </a:lnTo>
                <a:lnTo>
                  <a:pt x="5051" y="169"/>
                </a:lnTo>
                <a:lnTo>
                  <a:pt x="4983" y="169"/>
                </a:lnTo>
                <a:lnTo>
                  <a:pt x="4950" y="102"/>
                </a:lnTo>
                <a:lnTo>
                  <a:pt x="4882" y="68"/>
                </a:lnTo>
                <a:lnTo>
                  <a:pt x="4815" y="34"/>
                </a:lnTo>
                <a:lnTo>
                  <a:pt x="468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4"/>
          <p:cNvSpPr/>
          <p:nvPr/>
        </p:nvSpPr>
        <p:spPr>
          <a:xfrm>
            <a:off x="305258" y="870772"/>
            <a:ext cx="105660" cy="100775"/>
          </a:xfrm>
          <a:custGeom>
            <a:avLst/>
            <a:gdLst/>
            <a:ahLst/>
            <a:cxnLst/>
            <a:rect l="l" t="t" r="r" b="b"/>
            <a:pathLst>
              <a:path w="2156" h="2358" extrusionOk="0">
                <a:moveTo>
                  <a:pt x="943" y="304"/>
                </a:moveTo>
                <a:lnTo>
                  <a:pt x="674" y="809"/>
                </a:lnTo>
                <a:lnTo>
                  <a:pt x="674" y="809"/>
                </a:lnTo>
                <a:lnTo>
                  <a:pt x="876" y="337"/>
                </a:lnTo>
                <a:lnTo>
                  <a:pt x="943" y="304"/>
                </a:lnTo>
                <a:close/>
                <a:moveTo>
                  <a:pt x="1179" y="304"/>
                </a:moveTo>
                <a:lnTo>
                  <a:pt x="1414" y="337"/>
                </a:lnTo>
                <a:lnTo>
                  <a:pt x="1583" y="405"/>
                </a:lnTo>
                <a:lnTo>
                  <a:pt x="1684" y="472"/>
                </a:lnTo>
                <a:lnTo>
                  <a:pt x="1751" y="539"/>
                </a:lnTo>
                <a:lnTo>
                  <a:pt x="1886" y="775"/>
                </a:lnTo>
                <a:lnTo>
                  <a:pt x="1919" y="842"/>
                </a:lnTo>
                <a:lnTo>
                  <a:pt x="1919" y="842"/>
                </a:lnTo>
                <a:lnTo>
                  <a:pt x="1785" y="809"/>
                </a:lnTo>
                <a:lnTo>
                  <a:pt x="1751" y="809"/>
                </a:lnTo>
                <a:lnTo>
                  <a:pt x="1717" y="876"/>
                </a:lnTo>
                <a:lnTo>
                  <a:pt x="1482" y="1213"/>
                </a:lnTo>
                <a:lnTo>
                  <a:pt x="1717" y="708"/>
                </a:lnTo>
                <a:lnTo>
                  <a:pt x="1717" y="640"/>
                </a:lnTo>
                <a:lnTo>
                  <a:pt x="1717" y="607"/>
                </a:lnTo>
                <a:lnTo>
                  <a:pt x="1684" y="539"/>
                </a:lnTo>
                <a:lnTo>
                  <a:pt x="1583" y="506"/>
                </a:lnTo>
                <a:lnTo>
                  <a:pt x="1549" y="539"/>
                </a:lnTo>
                <a:lnTo>
                  <a:pt x="1515" y="573"/>
                </a:lnTo>
                <a:lnTo>
                  <a:pt x="1078" y="1246"/>
                </a:lnTo>
                <a:lnTo>
                  <a:pt x="1078" y="1246"/>
                </a:lnTo>
                <a:lnTo>
                  <a:pt x="1145" y="1112"/>
                </a:lnTo>
                <a:lnTo>
                  <a:pt x="1145" y="1078"/>
                </a:lnTo>
                <a:lnTo>
                  <a:pt x="1482" y="539"/>
                </a:lnTo>
                <a:lnTo>
                  <a:pt x="1482" y="472"/>
                </a:lnTo>
                <a:lnTo>
                  <a:pt x="1482" y="438"/>
                </a:lnTo>
                <a:lnTo>
                  <a:pt x="1414" y="371"/>
                </a:lnTo>
                <a:lnTo>
                  <a:pt x="1313" y="371"/>
                </a:lnTo>
                <a:lnTo>
                  <a:pt x="1280" y="405"/>
                </a:lnTo>
                <a:lnTo>
                  <a:pt x="1078" y="708"/>
                </a:lnTo>
                <a:lnTo>
                  <a:pt x="943" y="1011"/>
                </a:lnTo>
                <a:lnTo>
                  <a:pt x="741" y="1280"/>
                </a:lnTo>
                <a:lnTo>
                  <a:pt x="741" y="1280"/>
                </a:lnTo>
                <a:lnTo>
                  <a:pt x="876" y="1044"/>
                </a:lnTo>
                <a:lnTo>
                  <a:pt x="1179" y="337"/>
                </a:lnTo>
                <a:lnTo>
                  <a:pt x="1179" y="304"/>
                </a:lnTo>
                <a:close/>
                <a:moveTo>
                  <a:pt x="775" y="371"/>
                </a:moveTo>
                <a:lnTo>
                  <a:pt x="606" y="607"/>
                </a:lnTo>
                <a:lnTo>
                  <a:pt x="472" y="876"/>
                </a:lnTo>
                <a:lnTo>
                  <a:pt x="371" y="1145"/>
                </a:lnTo>
                <a:lnTo>
                  <a:pt x="278" y="1423"/>
                </a:lnTo>
                <a:lnTo>
                  <a:pt x="278" y="1423"/>
                </a:lnTo>
                <a:lnTo>
                  <a:pt x="270" y="1381"/>
                </a:lnTo>
                <a:lnTo>
                  <a:pt x="270" y="1213"/>
                </a:lnTo>
                <a:lnTo>
                  <a:pt x="303" y="1044"/>
                </a:lnTo>
                <a:lnTo>
                  <a:pt x="438" y="708"/>
                </a:lnTo>
                <a:lnTo>
                  <a:pt x="505" y="607"/>
                </a:lnTo>
                <a:lnTo>
                  <a:pt x="573" y="506"/>
                </a:lnTo>
                <a:lnTo>
                  <a:pt x="775" y="371"/>
                </a:lnTo>
                <a:close/>
                <a:moveTo>
                  <a:pt x="1953" y="977"/>
                </a:moveTo>
                <a:lnTo>
                  <a:pt x="1953" y="1145"/>
                </a:lnTo>
                <a:lnTo>
                  <a:pt x="1919" y="1314"/>
                </a:lnTo>
                <a:lnTo>
                  <a:pt x="1818" y="1482"/>
                </a:lnTo>
                <a:lnTo>
                  <a:pt x="1717" y="1650"/>
                </a:lnTo>
                <a:lnTo>
                  <a:pt x="1684" y="1583"/>
                </a:lnTo>
                <a:lnTo>
                  <a:pt x="1953" y="977"/>
                </a:lnTo>
                <a:close/>
                <a:moveTo>
                  <a:pt x="303" y="1549"/>
                </a:moveTo>
                <a:lnTo>
                  <a:pt x="404" y="1583"/>
                </a:lnTo>
                <a:lnTo>
                  <a:pt x="337" y="1684"/>
                </a:lnTo>
                <a:lnTo>
                  <a:pt x="303" y="1549"/>
                </a:lnTo>
                <a:close/>
                <a:moveTo>
                  <a:pt x="1347" y="1852"/>
                </a:moveTo>
                <a:lnTo>
                  <a:pt x="1381" y="1886"/>
                </a:lnTo>
                <a:lnTo>
                  <a:pt x="1414" y="1920"/>
                </a:lnTo>
                <a:lnTo>
                  <a:pt x="1381" y="1953"/>
                </a:lnTo>
                <a:lnTo>
                  <a:pt x="1212" y="2021"/>
                </a:lnTo>
                <a:lnTo>
                  <a:pt x="1347" y="1852"/>
                </a:lnTo>
                <a:close/>
                <a:moveTo>
                  <a:pt x="1145" y="1"/>
                </a:moveTo>
                <a:lnTo>
                  <a:pt x="943" y="34"/>
                </a:lnTo>
                <a:lnTo>
                  <a:pt x="842" y="34"/>
                </a:lnTo>
                <a:lnTo>
                  <a:pt x="741" y="68"/>
                </a:lnTo>
                <a:lnTo>
                  <a:pt x="573" y="135"/>
                </a:lnTo>
                <a:lnTo>
                  <a:pt x="404" y="270"/>
                </a:lnTo>
                <a:lnTo>
                  <a:pt x="270" y="472"/>
                </a:lnTo>
                <a:lnTo>
                  <a:pt x="169" y="674"/>
                </a:lnTo>
                <a:lnTo>
                  <a:pt x="68" y="876"/>
                </a:lnTo>
                <a:lnTo>
                  <a:pt x="34" y="1078"/>
                </a:lnTo>
                <a:lnTo>
                  <a:pt x="0" y="1246"/>
                </a:lnTo>
                <a:lnTo>
                  <a:pt x="0" y="1448"/>
                </a:lnTo>
                <a:lnTo>
                  <a:pt x="34" y="1650"/>
                </a:lnTo>
                <a:lnTo>
                  <a:pt x="101" y="1819"/>
                </a:lnTo>
                <a:lnTo>
                  <a:pt x="169" y="1987"/>
                </a:lnTo>
                <a:lnTo>
                  <a:pt x="303" y="2088"/>
                </a:lnTo>
                <a:lnTo>
                  <a:pt x="438" y="2189"/>
                </a:lnTo>
                <a:lnTo>
                  <a:pt x="606" y="2256"/>
                </a:lnTo>
                <a:lnTo>
                  <a:pt x="808" y="2324"/>
                </a:lnTo>
                <a:lnTo>
                  <a:pt x="876" y="2357"/>
                </a:lnTo>
                <a:lnTo>
                  <a:pt x="943" y="2324"/>
                </a:lnTo>
                <a:lnTo>
                  <a:pt x="1179" y="2324"/>
                </a:lnTo>
                <a:lnTo>
                  <a:pt x="1381" y="2256"/>
                </a:lnTo>
                <a:lnTo>
                  <a:pt x="1583" y="2155"/>
                </a:lnTo>
                <a:lnTo>
                  <a:pt x="1751" y="1987"/>
                </a:lnTo>
                <a:lnTo>
                  <a:pt x="1919" y="1819"/>
                </a:lnTo>
                <a:lnTo>
                  <a:pt x="2054" y="1617"/>
                </a:lnTo>
                <a:lnTo>
                  <a:pt x="2121" y="1415"/>
                </a:lnTo>
                <a:lnTo>
                  <a:pt x="2155" y="1179"/>
                </a:lnTo>
                <a:lnTo>
                  <a:pt x="2155" y="943"/>
                </a:lnTo>
                <a:lnTo>
                  <a:pt x="2088" y="775"/>
                </a:lnTo>
                <a:lnTo>
                  <a:pt x="2020" y="573"/>
                </a:lnTo>
                <a:lnTo>
                  <a:pt x="1886" y="371"/>
                </a:lnTo>
                <a:lnTo>
                  <a:pt x="1717" y="236"/>
                </a:lnTo>
                <a:lnTo>
                  <a:pt x="1549" y="102"/>
                </a:lnTo>
                <a:lnTo>
                  <a:pt x="1347" y="34"/>
                </a:lnTo>
                <a:lnTo>
                  <a:pt x="114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4"/>
          <p:cNvSpPr/>
          <p:nvPr/>
        </p:nvSpPr>
        <p:spPr>
          <a:xfrm>
            <a:off x="1159966" y="1034799"/>
            <a:ext cx="140308" cy="129537"/>
          </a:xfrm>
          <a:custGeom>
            <a:avLst/>
            <a:gdLst/>
            <a:ahLst/>
            <a:cxnLst/>
            <a:rect l="l" t="t" r="r" b="b"/>
            <a:pathLst>
              <a:path w="2863" h="3031" extrusionOk="0">
                <a:moveTo>
                  <a:pt x="1414" y="203"/>
                </a:moveTo>
                <a:lnTo>
                  <a:pt x="1616" y="236"/>
                </a:lnTo>
                <a:lnTo>
                  <a:pt x="1818" y="270"/>
                </a:lnTo>
                <a:lnTo>
                  <a:pt x="1987" y="337"/>
                </a:lnTo>
                <a:lnTo>
                  <a:pt x="2155" y="438"/>
                </a:lnTo>
                <a:lnTo>
                  <a:pt x="2323" y="573"/>
                </a:lnTo>
                <a:lnTo>
                  <a:pt x="2458" y="741"/>
                </a:lnTo>
                <a:lnTo>
                  <a:pt x="2593" y="943"/>
                </a:lnTo>
                <a:lnTo>
                  <a:pt x="2694" y="1179"/>
                </a:lnTo>
                <a:lnTo>
                  <a:pt x="2727" y="1415"/>
                </a:lnTo>
                <a:lnTo>
                  <a:pt x="2694" y="1650"/>
                </a:lnTo>
                <a:lnTo>
                  <a:pt x="2626" y="1886"/>
                </a:lnTo>
                <a:lnTo>
                  <a:pt x="2525" y="2088"/>
                </a:lnTo>
                <a:lnTo>
                  <a:pt x="2391" y="2290"/>
                </a:lnTo>
                <a:lnTo>
                  <a:pt x="2222" y="2458"/>
                </a:lnTo>
                <a:lnTo>
                  <a:pt x="2020" y="2627"/>
                </a:lnTo>
                <a:lnTo>
                  <a:pt x="1852" y="2694"/>
                </a:lnTo>
                <a:lnTo>
                  <a:pt x="1684" y="2761"/>
                </a:lnTo>
                <a:lnTo>
                  <a:pt x="1549" y="2795"/>
                </a:lnTo>
                <a:lnTo>
                  <a:pt x="1381" y="2829"/>
                </a:lnTo>
                <a:lnTo>
                  <a:pt x="1246" y="2795"/>
                </a:lnTo>
                <a:lnTo>
                  <a:pt x="1111" y="2761"/>
                </a:lnTo>
                <a:lnTo>
                  <a:pt x="977" y="2728"/>
                </a:lnTo>
                <a:lnTo>
                  <a:pt x="842" y="2627"/>
                </a:lnTo>
                <a:lnTo>
                  <a:pt x="606" y="2458"/>
                </a:lnTo>
                <a:lnTo>
                  <a:pt x="438" y="2189"/>
                </a:lnTo>
                <a:lnTo>
                  <a:pt x="303" y="1920"/>
                </a:lnTo>
                <a:lnTo>
                  <a:pt x="236" y="1583"/>
                </a:lnTo>
                <a:lnTo>
                  <a:pt x="236" y="1381"/>
                </a:lnTo>
                <a:lnTo>
                  <a:pt x="270" y="1145"/>
                </a:lnTo>
                <a:lnTo>
                  <a:pt x="337" y="943"/>
                </a:lnTo>
                <a:lnTo>
                  <a:pt x="404" y="741"/>
                </a:lnTo>
                <a:lnTo>
                  <a:pt x="472" y="607"/>
                </a:lnTo>
                <a:lnTo>
                  <a:pt x="573" y="539"/>
                </a:lnTo>
                <a:lnTo>
                  <a:pt x="741" y="405"/>
                </a:lnTo>
                <a:lnTo>
                  <a:pt x="977" y="304"/>
                </a:lnTo>
                <a:lnTo>
                  <a:pt x="1212" y="236"/>
                </a:lnTo>
                <a:lnTo>
                  <a:pt x="1414" y="203"/>
                </a:lnTo>
                <a:close/>
                <a:moveTo>
                  <a:pt x="1179" y="1"/>
                </a:moveTo>
                <a:lnTo>
                  <a:pt x="842" y="68"/>
                </a:lnTo>
                <a:lnTo>
                  <a:pt x="808" y="135"/>
                </a:lnTo>
                <a:lnTo>
                  <a:pt x="640" y="236"/>
                </a:lnTo>
                <a:lnTo>
                  <a:pt x="472" y="371"/>
                </a:lnTo>
                <a:lnTo>
                  <a:pt x="371" y="506"/>
                </a:lnTo>
                <a:lnTo>
                  <a:pt x="236" y="674"/>
                </a:lnTo>
                <a:lnTo>
                  <a:pt x="169" y="876"/>
                </a:lnTo>
                <a:lnTo>
                  <a:pt x="68" y="1078"/>
                </a:lnTo>
                <a:lnTo>
                  <a:pt x="34" y="1246"/>
                </a:lnTo>
                <a:lnTo>
                  <a:pt x="0" y="1448"/>
                </a:lnTo>
                <a:lnTo>
                  <a:pt x="0" y="1751"/>
                </a:lnTo>
                <a:lnTo>
                  <a:pt x="101" y="2088"/>
                </a:lnTo>
                <a:lnTo>
                  <a:pt x="236" y="2391"/>
                </a:lnTo>
                <a:lnTo>
                  <a:pt x="438" y="2627"/>
                </a:lnTo>
                <a:lnTo>
                  <a:pt x="674" y="2829"/>
                </a:lnTo>
                <a:lnTo>
                  <a:pt x="808" y="2930"/>
                </a:lnTo>
                <a:lnTo>
                  <a:pt x="943" y="2963"/>
                </a:lnTo>
                <a:lnTo>
                  <a:pt x="1111" y="3031"/>
                </a:lnTo>
                <a:lnTo>
                  <a:pt x="1448" y="3031"/>
                </a:lnTo>
                <a:lnTo>
                  <a:pt x="1616" y="2997"/>
                </a:lnTo>
                <a:lnTo>
                  <a:pt x="1919" y="2896"/>
                </a:lnTo>
                <a:lnTo>
                  <a:pt x="2189" y="2761"/>
                </a:lnTo>
                <a:lnTo>
                  <a:pt x="2424" y="2559"/>
                </a:lnTo>
                <a:lnTo>
                  <a:pt x="2593" y="2357"/>
                </a:lnTo>
                <a:lnTo>
                  <a:pt x="2727" y="2088"/>
                </a:lnTo>
                <a:lnTo>
                  <a:pt x="2828" y="1819"/>
                </a:lnTo>
                <a:lnTo>
                  <a:pt x="2862" y="1482"/>
                </a:lnTo>
                <a:lnTo>
                  <a:pt x="2828" y="1179"/>
                </a:lnTo>
                <a:lnTo>
                  <a:pt x="2795" y="1011"/>
                </a:lnTo>
                <a:lnTo>
                  <a:pt x="2727" y="842"/>
                </a:lnTo>
                <a:lnTo>
                  <a:pt x="2660" y="708"/>
                </a:lnTo>
                <a:lnTo>
                  <a:pt x="2593" y="573"/>
                </a:lnTo>
                <a:lnTo>
                  <a:pt x="2357" y="337"/>
                </a:lnTo>
                <a:lnTo>
                  <a:pt x="2088" y="169"/>
                </a:lnTo>
                <a:lnTo>
                  <a:pt x="1818" y="68"/>
                </a:lnTo>
                <a:lnTo>
                  <a:pt x="14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4"/>
          <p:cNvSpPr/>
          <p:nvPr/>
        </p:nvSpPr>
        <p:spPr>
          <a:xfrm>
            <a:off x="3467515" y="4432723"/>
            <a:ext cx="19233" cy="86372"/>
          </a:xfrm>
          <a:custGeom>
            <a:avLst/>
            <a:gdLst/>
            <a:ahLst/>
            <a:cxnLst/>
            <a:rect l="l" t="t" r="r" b="b"/>
            <a:pathLst>
              <a:path w="338" h="2021" extrusionOk="0">
                <a:moveTo>
                  <a:pt x="1" y="1"/>
                </a:moveTo>
                <a:lnTo>
                  <a:pt x="1" y="34"/>
                </a:lnTo>
                <a:lnTo>
                  <a:pt x="1" y="270"/>
                </a:lnTo>
                <a:lnTo>
                  <a:pt x="34" y="472"/>
                </a:lnTo>
                <a:lnTo>
                  <a:pt x="102" y="943"/>
                </a:lnTo>
                <a:lnTo>
                  <a:pt x="135" y="1448"/>
                </a:lnTo>
                <a:lnTo>
                  <a:pt x="169" y="1718"/>
                </a:lnTo>
                <a:lnTo>
                  <a:pt x="203" y="1954"/>
                </a:lnTo>
                <a:lnTo>
                  <a:pt x="236" y="1987"/>
                </a:lnTo>
                <a:lnTo>
                  <a:pt x="270" y="2021"/>
                </a:lnTo>
                <a:lnTo>
                  <a:pt x="304" y="1987"/>
                </a:lnTo>
                <a:lnTo>
                  <a:pt x="337" y="1954"/>
                </a:lnTo>
                <a:lnTo>
                  <a:pt x="337" y="1684"/>
                </a:lnTo>
                <a:lnTo>
                  <a:pt x="337" y="1448"/>
                </a:lnTo>
                <a:lnTo>
                  <a:pt x="270" y="910"/>
                </a:lnTo>
                <a:lnTo>
                  <a:pt x="203" y="472"/>
                </a:lnTo>
                <a:lnTo>
                  <a:pt x="169" y="236"/>
                </a:lnTo>
                <a:lnTo>
                  <a:pt x="102" y="34"/>
                </a:lnTo>
                <a:lnTo>
                  <a:pt x="6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4"/>
          <p:cNvSpPr/>
          <p:nvPr/>
        </p:nvSpPr>
        <p:spPr>
          <a:xfrm>
            <a:off x="3867938" y="4274466"/>
            <a:ext cx="126494" cy="95005"/>
          </a:xfrm>
          <a:custGeom>
            <a:avLst/>
            <a:gdLst/>
            <a:ahLst/>
            <a:cxnLst/>
            <a:rect l="l" t="t" r="r" b="b"/>
            <a:pathLst>
              <a:path w="2223" h="2223" extrusionOk="0">
                <a:moveTo>
                  <a:pt x="1818" y="0"/>
                </a:moveTo>
                <a:lnTo>
                  <a:pt x="1313" y="68"/>
                </a:lnTo>
                <a:lnTo>
                  <a:pt x="808" y="135"/>
                </a:lnTo>
                <a:lnTo>
                  <a:pt x="404" y="169"/>
                </a:lnTo>
                <a:lnTo>
                  <a:pt x="202" y="202"/>
                </a:lnTo>
                <a:lnTo>
                  <a:pt x="0" y="270"/>
                </a:lnTo>
                <a:lnTo>
                  <a:pt x="0" y="303"/>
                </a:lnTo>
                <a:lnTo>
                  <a:pt x="169" y="371"/>
                </a:lnTo>
                <a:lnTo>
                  <a:pt x="337" y="404"/>
                </a:lnTo>
                <a:lnTo>
                  <a:pt x="707" y="337"/>
                </a:lnTo>
                <a:lnTo>
                  <a:pt x="1246" y="270"/>
                </a:lnTo>
                <a:lnTo>
                  <a:pt x="1785" y="202"/>
                </a:lnTo>
                <a:lnTo>
                  <a:pt x="1785" y="371"/>
                </a:lnTo>
                <a:lnTo>
                  <a:pt x="1785" y="539"/>
                </a:lnTo>
                <a:lnTo>
                  <a:pt x="1852" y="909"/>
                </a:lnTo>
                <a:lnTo>
                  <a:pt x="1919" y="1381"/>
                </a:lnTo>
                <a:lnTo>
                  <a:pt x="1953" y="1616"/>
                </a:lnTo>
                <a:lnTo>
                  <a:pt x="2020" y="1818"/>
                </a:lnTo>
                <a:lnTo>
                  <a:pt x="1044" y="1953"/>
                </a:lnTo>
                <a:lnTo>
                  <a:pt x="674" y="1987"/>
                </a:lnTo>
                <a:lnTo>
                  <a:pt x="505" y="2020"/>
                </a:lnTo>
                <a:lnTo>
                  <a:pt x="371" y="2121"/>
                </a:lnTo>
                <a:lnTo>
                  <a:pt x="539" y="2189"/>
                </a:lnTo>
                <a:lnTo>
                  <a:pt x="707" y="2222"/>
                </a:lnTo>
                <a:lnTo>
                  <a:pt x="1078" y="2155"/>
                </a:lnTo>
                <a:lnTo>
                  <a:pt x="2121" y="2020"/>
                </a:lnTo>
                <a:lnTo>
                  <a:pt x="2189" y="1987"/>
                </a:lnTo>
                <a:lnTo>
                  <a:pt x="2222" y="1953"/>
                </a:lnTo>
                <a:lnTo>
                  <a:pt x="2222" y="1886"/>
                </a:lnTo>
                <a:lnTo>
                  <a:pt x="2189" y="1852"/>
                </a:lnTo>
                <a:lnTo>
                  <a:pt x="2155" y="1616"/>
                </a:lnTo>
                <a:lnTo>
                  <a:pt x="2121" y="1347"/>
                </a:lnTo>
                <a:lnTo>
                  <a:pt x="2054" y="876"/>
                </a:lnTo>
                <a:lnTo>
                  <a:pt x="1987" y="505"/>
                </a:lnTo>
                <a:lnTo>
                  <a:pt x="1953" y="337"/>
                </a:lnTo>
                <a:lnTo>
                  <a:pt x="1886" y="135"/>
                </a:lnTo>
                <a:lnTo>
                  <a:pt x="1919" y="101"/>
                </a:lnTo>
                <a:lnTo>
                  <a:pt x="1919" y="34"/>
                </a:lnTo>
                <a:lnTo>
                  <a:pt x="18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4"/>
          <p:cNvSpPr/>
          <p:nvPr/>
        </p:nvSpPr>
        <p:spPr>
          <a:xfrm>
            <a:off x="4040353" y="4294596"/>
            <a:ext cx="42222" cy="27395"/>
          </a:xfrm>
          <a:custGeom>
            <a:avLst/>
            <a:gdLst/>
            <a:ahLst/>
            <a:cxnLst/>
            <a:rect l="l" t="t" r="r" b="b"/>
            <a:pathLst>
              <a:path w="742" h="641" extrusionOk="0">
                <a:moveTo>
                  <a:pt x="606" y="135"/>
                </a:moveTo>
                <a:lnTo>
                  <a:pt x="539" y="236"/>
                </a:lnTo>
                <a:lnTo>
                  <a:pt x="438" y="304"/>
                </a:lnTo>
                <a:lnTo>
                  <a:pt x="337" y="337"/>
                </a:lnTo>
                <a:lnTo>
                  <a:pt x="202" y="337"/>
                </a:lnTo>
                <a:lnTo>
                  <a:pt x="202" y="203"/>
                </a:lnTo>
                <a:lnTo>
                  <a:pt x="404" y="135"/>
                </a:lnTo>
                <a:close/>
                <a:moveTo>
                  <a:pt x="371" y="1"/>
                </a:moveTo>
                <a:lnTo>
                  <a:pt x="270" y="34"/>
                </a:lnTo>
                <a:lnTo>
                  <a:pt x="169" y="102"/>
                </a:lnTo>
                <a:lnTo>
                  <a:pt x="135" y="68"/>
                </a:lnTo>
                <a:lnTo>
                  <a:pt x="101" y="102"/>
                </a:lnTo>
                <a:lnTo>
                  <a:pt x="68" y="102"/>
                </a:lnTo>
                <a:lnTo>
                  <a:pt x="68" y="337"/>
                </a:lnTo>
                <a:lnTo>
                  <a:pt x="0" y="371"/>
                </a:lnTo>
                <a:lnTo>
                  <a:pt x="0" y="405"/>
                </a:lnTo>
                <a:lnTo>
                  <a:pt x="0" y="472"/>
                </a:lnTo>
                <a:lnTo>
                  <a:pt x="68" y="506"/>
                </a:lnTo>
                <a:lnTo>
                  <a:pt x="101" y="573"/>
                </a:lnTo>
                <a:lnTo>
                  <a:pt x="135" y="607"/>
                </a:lnTo>
                <a:lnTo>
                  <a:pt x="169" y="640"/>
                </a:lnTo>
                <a:lnTo>
                  <a:pt x="236" y="607"/>
                </a:lnTo>
                <a:lnTo>
                  <a:pt x="236" y="573"/>
                </a:lnTo>
                <a:lnTo>
                  <a:pt x="236" y="539"/>
                </a:lnTo>
                <a:lnTo>
                  <a:pt x="236" y="506"/>
                </a:lnTo>
                <a:lnTo>
                  <a:pt x="438" y="472"/>
                </a:lnTo>
                <a:lnTo>
                  <a:pt x="573" y="405"/>
                </a:lnTo>
                <a:lnTo>
                  <a:pt x="640" y="337"/>
                </a:lnTo>
                <a:lnTo>
                  <a:pt x="707" y="270"/>
                </a:lnTo>
                <a:lnTo>
                  <a:pt x="741" y="203"/>
                </a:lnTo>
                <a:lnTo>
                  <a:pt x="741" y="102"/>
                </a:lnTo>
                <a:lnTo>
                  <a:pt x="741" y="68"/>
                </a:lnTo>
                <a:lnTo>
                  <a:pt x="707" y="34"/>
                </a:lnTo>
                <a:lnTo>
                  <a:pt x="53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4"/>
          <p:cNvSpPr/>
          <p:nvPr/>
        </p:nvSpPr>
        <p:spPr>
          <a:xfrm>
            <a:off x="4153361" y="4355027"/>
            <a:ext cx="21168" cy="86372"/>
          </a:xfrm>
          <a:custGeom>
            <a:avLst/>
            <a:gdLst/>
            <a:ahLst/>
            <a:cxnLst/>
            <a:rect l="l" t="t" r="r" b="b"/>
            <a:pathLst>
              <a:path w="372" h="2021" extrusionOk="0">
                <a:moveTo>
                  <a:pt x="35" y="1"/>
                </a:moveTo>
                <a:lnTo>
                  <a:pt x="1" y="34"/>
                </a:lnTo>
                <a:lnTo>
                  <a:pt x="1" y="68"/>
                </a:lnTo>
                <a:lnTo>
                  <a:pt x="1" y="270"/>
                </a:lnTo>
                <a:lnTo>
                  <a:pt x="35" y="506"/>
                </a:lnTo>
                <a:lnTo>
                  <a:pt x="102" y="943"/>
                </a:lnTo>
                <a:lnTo>
                  <a:pt x="136" y="1482"/>
                </a:lnTo>
                <a:lnTo>
                  <a:pt x="169" y="1718"/>
                </a:lnTo>
                <a:lnTo>
                  <a:pt x="203" y="1987"/>
                </a:lnTo>
                <a:lnTo>
                  <a:pt x="237" y="2021"/>
                </a:lnTo>
                <a:lnTo>
                  <a:pt x="304" y="2021"/>
                </a:lnTo>
                <a:lnTo>
                  <a:pt x="338" y="1987"/>
                </a:lnTo>
                <a:lnTo>
                  <a:pt x="371" y="1718"/>
                </a:lnTo>
                <a:lnTo>
                  <a:pt x="338" y="1448"/>
                </a:lnTo>
                <a:lnTo>
                  <a:pt x="270" y="910"/>
                </a:lnTo>
                <a:lnTo>
                  <a:pt x="203" y="472"/>
                </a:lnTo>
                <a:lnTo>
                  <a:pt x="169" y="236"/>
                </a:lnTo>
                <a:lnTo>
                  <a:pt x="102" y="34"/>
                </a:lnTo>
                <a:lnTo>
                  <a:pt x="6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4"/>
          <p:cNvSpPr/>
          <p:nvPr/>
        </p:nvSpPr>
        <p:spPr>
          <a:xfrm>
            <a:off x="3998188" y="4258611"/>
            <a:ext cx="134176" cy="95048"/>
          </a:xfrm>
          <a:custGeom>
            <a:avLst/>
            <a:gdLst/>
            <a:ahLst/>
            <a:cxnLst/>
            <a:rect l="l" t="t" r="r" b="b"/>
            <a:pathLst>
              <a:path w="2358" h="2224" extrusionOk="0">
                <a:moveTo>
                  <a:pt x="1852" y="1"/>
                </a:moveTo>
                <a:lnTo>
                  <a:pt x="1684" y="35"/>
                </a:lnTo>
                <a:lnTo>
                  <a:pt x="1347" y="102"/>
                </a:lnTo>
                <a:lnTo>
                  <a:pt x="708" y="169"/>
                </a:lnTo>
                <a:lnTo>
                  <a:pt x="405" y="237"/>
                </a:lnTo>
                <a:lnTo>
                  <a:pt x="135" y="304"/>
                </a:lnTo>
                <a:lnTo>
                  <a:pt x="102" y="237"/>
                </a:lnTo>
                <a:lnTo>
                  <a:pt x="68" y="203"/>
                </a:lnTo>
                <a:lnTo>
                  <a:pt x="1" y="237"/>
                </a:lnTo>
                <a:lnTo>
                  <a:pt x="1" y="472"/>
                </a:lnTo>
                <a:lnTo>
                  <a:pt x="1" y="708"/>
                </a:lnTo>
                <a:lnTo>
                  <a:pt x="68" y="1146"/>
                </a:lnTo>
                <a:lnTo>
                  <a:pt x="135" y="1684"/>
                </a:lnTo>
                <a:lnTo>
                  <a:pt x="203" y="1920"/>
                </a:lnTo>
                <a:lnTo>
                  <a:pt x="304" y="2189"/>
                </a:lnTo>
                <a:lnTo>
                  <a:pt x="337" y="2223"/>
                </a:lnTo>
                <a:lnTo>
                  <a:pt x="371" y="2223"/>
                </a:lnTo>
                <a:lnTo>
                  <a:pt x="405" y="2189"/>
                </a:lnTo>
                <a:lnTo>
                  <a:pt x="438" y="2156"/>
                </a:lnTo>
                <a:lnTo>
                  <a:pt x="405" y="1886"/>
                </a:lnTo>
                <a:lnTo>
                  <a:pt x="337" y="1617"/>
                </a:lnTo>
                <a:lnTo>
                  <a:pt x="236" y="1112"/>
                </a:lnTo>
                <a:lnTo>
                  <a:pt x="203" y="742"/>
                </a:lnTo>
                <a:lnTo>
                  <a:pt x="135" y="405"/>
                </a:lnTo>
                <a:lnTo>
                  <a:pt x="539" y="371"/>
                </a:lnTo>
                <a:lnTo>
                  <a:pt x="943" y="338"/>
                </a:lnTo>
                <a:lnTo>
                  <a:pt x="1852" y="169"/>
                </a:lnTo>
                <a:lnTo>
                  <a:pt x="1886" y="203"/>
                </a:lnTo>
                <a:lnTo>
                  <a:pt x="1987" y="203"/>
                </a:lnTo>
                <a:lnTo>
                  <a:pt x="1987" y="472"/>
                </a:lnTo>
                <a:lnTo>
                  <a:pt x="2021" y="775"/>
                </a:lnTo>
                <a:lnTo>
                  <a:pt x="2155" y="1785"/>
                </a:lnTo>
                <a:lnTo>
                  <a:pt x="1953" y="1785"/>
                </a:lnTo>
                <a:lnTo>
                  <a:pt x="1751" y="1819"/>
                </a:lnTo>
                <a:lnTo>
                  <a:pt x="1347" y="1886"/>
                </a:lnTo>
                <a:lnTo>
                  <a:pt x="842" y="1954"/>
                </a:lnTo>
                <a:lnTo>
                  <a:pt x="607" y="2021"/>
                </a:lnTo>
                <a:lnTo>
                  <a:pt x="506" y="2055"/>
                </a:lnTo>
                <a:lnTo>
                  <a:pt x="438" y="2156"/>
                </a:lnTo>
                <a:lnTo>
                  <a:pt x="506" y="2189"/>
                </a:lnTo>
                <a:lnTo>
                  <a:pt x="607" y="2223"/>
                </a:lnTo>
                <a:lnTo>
                  <a:pt x="842" y="2223"/>
                </a:lnTo>
                <a:lnTo>
                  <a:pt x="1246" y="2122"/>
                </a:lnTo>
                <a:lnTo>
                  <a:pt x="1718" y="2088"/>
                </a:lnTo>
                <a:lnTo>
                  <a:pt x="1987" y="2021"/>
                </a:lnTo>
                <a:lnTo>
                  <a:pt x="2189" y="1954"/>
                </a:lnTo>
                <a:lnTo>
                  <a:pt x="2256" y="1987"/>
                </a:lnTo>
                <a:lnTo>
                  <a:pt x="2290" y="1987"/>
                </a:lnTo>
                <a:lnTo>
                  <a:pt x="2358" y="1954"/>
                </a:lnTo>
                <a:lnTo>
                  <a:pt x="2358" y="1886"/>
                </a:lnTo>
                <a:lnTo>
                  <a:pt x="2189" y="876"/>
                </a:lnTo>
                <a:lnTo>
                  <a:pt x="2155" y="439"/>
                </a:lnTo>
                <a:lnTo>
                  <a:pt x="2122" y="237"/>
                </a:lnTo>
                <a:lnTo>
                  <a:pt x="2054" y="35"/>
                </a:lnTo>
                <a:lnTo>
                  <a:pt x="2021" y="35"/>
                </a:lnTo>
                <a:lnTo>
                  <a:pt x="2021" y="68"/>
                </a:lnTo>
                <a:lnTo>
                  <a:pt x="1987" y="68"/>
                </a:lnTo>
                <a:lnTo>
                  <a:pt x="1920" y="35"/>
                </a:lnTo>
                <a:lnTo>
                  <a:pt x="18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4"/>
          <p:cNvSpPr/>
          <p:nvPr/>
        </p:nvSpPr>
        <p:spPr>
          <a:xfrm>
            <a:off x="4044165" y="4355027"/>
            <a:ext cx="118869" cy="99322"/>
          </a:xfrm>
          <a:custGeom>
            <a:avLst/>
            <a:gdLst/>
            <a:ahLst/>
            <a:cxnLst/>
            <a:rect l="l" t="t" r="r" b="b"/>
            <a:pathLst>
              <a:path w="2089" h="2324" extrusionOk="0">
                <a:moveTo>
                  <a:pt x="1718" y="1"/>
                </a:moveTo>
                <a:lnTo>
                  <a:pt x="1516" y="34"/>
                </a:lnTo>
                <a:lnTo>
                  <a:pt x="1112" y="135"/>
                </a:lnTo>
                <a:lnTo>
                  <a:pt x="573" y="203"/>
                </a:lnTo>
                <a:lnTo>
                  <a:pt x="68" y="304"/>
                </a:lnTo>
                <a:lnTo>
                  <a:pt x="1" y="304"/>
                </a:lnTo>
                <a:lnTo>
                  <a:pt x="1" y="371"/>
                </a:lnTo>
                <a:lnTo>
                  <a:pt x="1" y="405"/>
                </a:lnTo>
                <a:lnTo>
                  <a:pt x="34" y="472"/>
                </a:lnTo>
                <a:lnTo>
                  <a:pt x="34" y="640"/>
                </a:lnTo>
                <a:lnTo>
                  <a:pt x="68" y="842"/>
                </a:lnTo>
                <a:lnTo>
                  <a:pt x="135" y="1213"/>
                </a:lnTo>
                <a:lnTo>
                  <a:pt x="169" y="1684"/>
                </a:lnTo>
                <a:lnTo>
                  <a:pt x="203" y="1920"/>
                </a:lnTo>
                <a:lnTo>
                  <a:pt x="270" y="2155"/>
                </a:lnTo>
                <a:lnTo>
                  <a:pt x="270" y="2223"/>
                </a:lnTo>
                <a:lnTo>
                  <a:pt x="270" y="2256"/>
                </a:lnTo>
                <a:lnTo>
                  <a:pt x="304" y="2290"/>
                </a:lnTo>
                <a:lnTo>
                  <a:pt x="371" y="2324"/>
                </a:lnTo>
                <a:lnTo>
                  <a:pt x="1415" y="2122"/>
                </a:lnTo>
                <a:lnTo>
                  <a:pt x="1785" y="2088"/>
                </a:lnTo>
                <a:lnTo>
                  <a:pt x="1954" y="2021"/>
                </a:lnTo>
                <a:lnTo>
                  <a:pt x="2088" y="1920"/>
                </a:lnTo>
                <a:lnTo>
                  <a:pt x="1920" y="1852"/>
                </a:lnTo>
                <a:lnTo>
                  <a:pt x="1752" y="1852"/>
                </a:lnTo>
                <a:lnTo>
                  <a:pt x="1415" y="1920"/>
                </a:lnTo>
                <a:lnTo>
                  <a:pt x="438" y="2088"/>
                </a:lnTo>
                <a:lnTo>
                  <a:pt x="405" y="1852"/>
                </a:lnTo>
                <a:lnTo>
                  <a:pt x="371" y="1650"/>
                </a:lnTo>
                <a:lnTo>
                  <a:pt x="304" y="1179"/>
                </a:lnTo>
                <a:lnTo>
                  <a:pt x="270" y="809"/>
                </a:lnTo>
                <a:lnTo>
                  <a:pt x="236" y="640"/>
                </a:lnTo>
                <a:lnTo>
                  <a:pt x="169" y="472"/>
                </a:lnTo>
                <a:lnTo>
                  <a:pt x="708" y="405"/>
                </a:lnTo>
                <a:lnTo>
                  <a:pt x="1246" y="304"/>
                </a:lnTo>
                <a:lnTo>
                  <a:pt x="1617" y="236"/>
                </a:lnTo>
                <a:lnTo>
                  <a:pt x="1785" y="169"/>
                </a:lnTo>
                <a:lnTo>
                  <a:pt x="1886" y="68"/>
                </a:lnTo>
                <a:lnTo>
                  <a:pt x="1886" y="34"/>
                </a:lnTo>
                <a:lnTo>
                  <a:pt x="171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4"/>
          <p:cNvSpPr/>
          <p:nvPr/>
        </p:nvSpPr>
        <p:spPr>
          <a:xfrm>
            <a:off x="3864069" y="4490291"/>
            <a:ext cx="24980" cy="84919"/>
          </a:xfrm>
          <a:custGeom>
            <a:avLst/>
            <a:gdLst/>
            <a:ahLst/>
            <a:cxnLst/>
            <a:rect l="l" t="t" r="r" b="b"/>
            <a:pathLst>
              <a:path w="439" h="1987" extrusionOk="0">
                <a:moveTo>
                  <a:pt x="1" y="0"/>
                </a:moveTo>
                <a:lnTo>
                  <a:pt x="1" y="34"/>
                </a:lnTo>
                <a:lnTo>
                  <a:pt x="1" y="270"/>
                </a:lnTo>
                <a:lnTo>
                  <a:pt x="1" y="472"/>
                </a:lnTo>
                <a:lnTo>
                  <a:pt x="68" y="943"/>
                </a:lnTo>
                <a:lnTo>
                  <a:pt x="169" y="1448"/>
                </a:lnTo>
                <a:lnTo>
                  <a:pt x="237" y="1718"/>
                </a:lnTo>
                <a:lnTo>
                  <a:pt x="304" y="1953"/>
                </a:lnTo>
                <a:lnTo>
                  <a:pt x="338" y="1987"/>
                </a:lnTo>
                <a:lnTo>
                  <a:pt x="405" y="1987"/>
                </a:lnTo>
                <a:lnTo>
                  <a:pt x="439" y="1953"/>
                </a:lnTo>
                <a:lnTo>
                  <a:pt x="439" y="1920"/>
                </a:lnTo>
                <a:lnTo>
                  <a:pt x="405" y="1650"/>
                </a:lnTo>
                <a:lnTo>
                  <a:pt x="371" y="1415"/>
                </a:lnTo>
                <a:lnTo>
                  <a:pt x="270" y="910"/>
                </a:lnTo>
                <a:lnTo>
                  <a:pt x="169" y="472"/>
                </a:lnTo>
                <a:lnTo>
                  <a:pt x="136" y="236"/>
                </a:lnTo>
                <a:lnTo>
                  <a:pt x="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4"/>
          <p:cNvSpPr/>
          <p:nvPr/>
        </p:nvSpPr>
        <p:spPr>
          <a:xfrm>
            <a:off x="3885179" y="4578074"/>
            <a:ext cx="134176" cy="17309"/>
          </a:xfrm>
          <a:custGeom>
            <a:avLst/>
            <a:gdLst/>
            <a:ahLst/>
            <a:cxnLst/>
            <a:rect l="l" t="t" r="r" b="b"/>
            <a:pathLst>
              <a:path w="2358" h="405" extrusionOk="0">
                <a:moveTo>
                  <a:pt x="2054" y="0"/>
                </a:moveTo>
                <a:lnTo>
                  <a:pt x="1751" y="34"/>
                </a:lnTo>
                <a:lnTo>
                  <a:pt x="1212" y="101"/>
                </a:lnTo>
                <a:lnTo>
                  <a:pt x="573" y="135"/>
                </a:lnTo>
                <a:lnTo>
                  <a:pt x="270" y="202"/>
                </a:lnTo>
                <a:lnTo>
                  <a:pt x="101" y="236"/>
                </a:lnTo>
                <a:lnTo>
                  <a:pt x="0" y="303"/>
                </a:lnTo>
                <a:lnTo>
                  <a:pt x="0" y="337"/>
                </a:lnTo>
                <a:lnTo>
                  <a:pt x="101" y="371"/>
                </a:lnTo>
                <a:lnTo>
                  <a:pt x="236" y="404"/>
                </a:lnTo>
                <a:lnTo>
                  <a:pt x="505" y="371"/>
                </a:lnTo>
                <a:lnTo>
                  <a:pt x="1044" y="303"/>
                </a:lnTo>
                <a:lnTo>
                  <a:pt x="1717" y="236"/>
                </a:lnTo>
                <a:lnTo>
                  <a:pt x="2020" y="202"/>
                </a:lnTo>
                <a:lnTo>
                  <a:pt x="2323" y="101"/>
                </a:lnTo>
                <a:lnTo>
                  <a:pt x="2357" y="68"/>
                </a:lnTo>
                <a:lnTo>
                  <a:pt x="2323" y="34"/>
                </a:lnTo>
                <a:lnTo>
                  <a:pt x="20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4"/>
          <p:cNvSpPr/>
          <p:nvPr/>
        </p:nvSpPr>
        <p:spPr>
          <a:xfrm>
            <a:off x="3691654" y="4249978"/>
            <a:ext cx="24980" cy="28848"/>
          </a:xfrm>
          <a:custGeom>
            <a:avLst/>
            <a:gdLst/>
            <a:ahLst/>
            <a:cxnLst/>
            <a:rect l="l" t="t" r="r" b="b"/>
            <a:pathLst>
              <a:path w="439" h="675" extrusionOk="0">
                <a:moveTo>
                  <a:pt x="270" y="169"/>
                </a:moveTo>
                <a:lnTo>
                  <a:pt x="270" y="270"/>
                </a:lnTo>
                <a:lnTo>
                  <a:pt x="270" y="338"/>
                </a:lnTo>
                <a:lnTo>
                  <a:pt x="203" y="304"/>
                </a:lnTo>
                <a:lnTo>
                  <a:pt x="169" y="237"/>
                </a:lnTo>
                <a:lnTo>
                  <a:pt x="169" y="203"/>
                </a:lnTo>
                <a:lnTo>
                  <a:pt x="203" y="169"/>
                </a:lnTo>
                <a:close/>
                <a:moveTo>
                  <a:pt x="203" y="1"/>
                </a:moveTo>
                <a:lnTo>
                  <a:pt x="136" y="35"/>
                </a:lnTo>
                <a:lnTo>
                  <a:pt x="68" y="68"/>
                </a:lnTo>
                <a:lnTo>
                  <a:pt x="1" y="169"/>
                </a:lnTo>
                <a:lnTo>
                  <a:pt x="1" y="237"/>
                </a:lnTo>
                <a:lnTo>
                  <a:pt x="35" y="338"/>
                </a:lnTo>
                <a:lnTo>
                  <a:pt x="102" y="371"/>
                </a:lnTo>
                <a:lnTo>
                  <a:pt x="169" y="439"/>
                </a:lnTo>
                <a:lnTo>
                  <a:pt x="68" y="506"/>
                </a:lnTo>
                <a:lnTo>
                  <a:pt x="68" y="573"/>
                </a:lnTo>
                <a:lnTo>
                  <a:pt x="68" y="607"/>
                </a:lnTo>
                <a:lnTo>
                  <a:pt x="136" y="674"/>
                </a:lnTo>
                <a:lnTo>
                  <a:pt x="304" y="674"/>
                </a:lnTo>
                <a:lnTo>
                  <a:pt x="371" y="641"/>
                </a:lnTo>
                <a:lnTo>
                  <a:pt x="439" y="607"/>
                </a:lnTo>
                <a:lnTo>
                  <a:pt x="439" y="540"/>
                </a:lnTo>
                <a:lnTo>
                  <a:pt x="439" y="472"/>
                </a:lnTo>
                <a:lnTo>
                  <a:pt x="405" y="405"/>
                </a:lnTo>
                <a:lnTo>
                  <a:pt x="439" y="371"/>
                </a:lnTo>
                <a:lnTo>
                  <a:pt x="439" y="338"/>
                </a:lnTo>
                <a:lnTo>
                  <a:pt x="371" y="304"/>
                </a:lnTo>
                <a:lnTo>
                  <a:pt x="405" y="237"/>
                </a:lnTo>
                <a:lnTo>
                  <a:pt x="405" y="169"/>
                </a:lnTo>
                <a:lnTo>
                  <a:pt x="371" y="68"/>
                </a:lnTo>
                <a:lnTo>
                  <a:pt x="304" y="35"/>
                </a:lnTo>
                <a:lnTo>
                  <a:pt x="20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4"/>
          <p:cNvSpPr/>
          <p:nvPr/>
        </p:nvSpPr>
        <p:spPr>
          <a:xfrm>
            <a:off x="3902421" y="4498924"/>
            <a:ext cx="44099" cy="18762"/>
          </a:xfrm>
          <a:custGeom>
            <a:avLst/>
            <a:gdLst/>
            <a:ahLst/>
            <a:cxnLst/>
            <a:rect l="l" t="t" r="r" b="b"/>
            <a:pathLst>
              <a:path w="775" h="439" extrusionOk="0">
                <a:moveTo>
                  <a:pt x="573" y="0"/>
                </a:moveTo>
                <a:lnTo>
                  <a:pt x="438" y="34"/>
                </a:lnTo>
                <a:lnTo>
                  <a:pt x="303" y="101"/>
                </a:lnTo>
                <a:lnTo>
                  <a:pt x="34" y="270"/>
                </a:lnTo>
                <a:lnTo>
                  <a:pt x="0" y="304"/>
                </a:lnTo>
                <a:lnTo>
                  <a:pt x="0" y="371"/>
                </a:lnTo>
                <a:lnTo>
                  <a:pt x="34" y="405"/>
                </a:lnTo>
                <a:lnTo>
                  <a:pt x="68" y="438"/>
                </a:lnTo>
                <a:lnTo>
                  <a:pt x="674" y="438"/>
                </a:lnTo>
                <a:lnTo>
                  <a:pt x="741" y="405"/>
                </a:lnTo>
                <a:lnTo>
                  <a:pt x="775" y="337"/>
                </a:lnTo>
                <a:lnTo>
                  <a:pt x="741" y="270"/>
                </a:lnTo>
                <a:lnTo>
                  <a:pt x="674" y="236"/>
                </a:lnTo>
                <a:lnTo>
                  <a:pt x="404" y="236"/>
                </a:lnTo>
                <a:lnTo>
                  <a:pt x="539" y="169"/>
                </a:lnTo>
                <a:lnTo>
                  <a:pt x="606" y="68"/>
                </a:lnTo>
                <a:lnTo>
                  <a:pt x="6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4"/>
          <p:cNvSpPr/>
          <p:nvPr/>
        </p:nvSpPr>
        <p:spPr>
          <a:xfrm>
            <a:off x="3630370" y="4211130"/>
            <a:ext cx="26858" cy="84962"/>
          </a:xfrm>
          <a:custGeom>
            <a:avLst/>
            <a:gdLst/>
            <a:ahLst/>
            <a:cxnLst/>
            <a:rect l="l" t="t" r="r" b="b"/>
            <a:pathLst>
              <a:path w="472" h="1988" extrusionOk="0">
                <a:moveTo>
                  <a:pt x="34" y="1"/>
                </a:moveTo>
                <a:lnTo>
                  <a:pt x="0" y="35"/>
                </a:lnTo>
                <a:lnTo>
                  <a:pt x="0" y="237"/>
                </a:lnTo>
                <a:lnTo>
                  <a:pt x="34" y="472"/>
                </a:lnTo>
                <a:lnTo>
                  <a:pt x="101" y="910"/>
                </a:lnTo>
                <a:lnTo>
                  <a:pt x="169" y="1449"/>
                </a:lnTo>
                <a:lnTo>
                  <a:pt x="236" y="1718"/>
                </a:lnTo>
                <a:lnTo>
                  <a:pt x="337" y="1954"/>
                </a:lnTo>
                <a:lnTo>
                  <a:pt x="371" y="1987"/>
                </a:lnTo>
                <a:lnTo>
                  <a:pt x="404" y="1987"/>
                </a:lnTo>
                <a:lnTo>
                  <a:pt x="438" y="1954"/>
                </a:lnTo>
                <a:lnTo>
                  <a:pt x="472" y="1920"/>
                </a:lnTo>
                <a:lnTo>
                  <a:pt x="438" y="1651"/>
                </a:lnTo>
                <a:lnTo>
                  <a:pt x="404" y="1415"/>
                </a:lnTo>
                <a:lnTo>
                  <a:pt x="270" y="910"/>
                </a:lnTo>
                <a:lnTo>
                  <a:pt x="202" y="439"/>
                </a:lnTo>
                <a:lnTo>
                  <a:pt x="169" y="237"/>
                </a:lnTo>
                <a:lnTo>
                  <a:pt x="10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"/>
          <p:cNvSpPr/>
          <p:nvPr/>
        </p:nvSpPr>
        <p:spPr>
          <a:xfrm>
            <a:off x="3777861" y="4327675"/>
            <a:ext cx="11551" cy="25984"/>
          </a:xfrm>
          <a:custGeom>
            <a:avLst/>
            <a:gdLst/>
            <a:ahLst/>
            <a:cxnLst/>
            <a:rect l="l" t="t" r="r" b="b"/>
            <a:pathLst>
              <a:path w="203" h="608" extrusionOk="0">
                <a:moveTo>
                  <a:pt x="68" y="1"/>
                </a:moveTo>
                <a:lnTo>
                  <a:pt x="35" y="35"/>
                </a:lnTo>
                <a:lnTo>
                  <a:pt x="1" y="169"/>
                </a:lnTo>
                <a:lnTo>
                  <a:pt x="1" y="304"/>
                </a:lnTo>
                <a:lnTo>
                  <a:pt x="35" y="540"/>
                </a:lnTo>
                <a:lnTo>
                  <a:pt x="68" y="573"/>
                </a:lnTo>
                <a:lnTo>
                  <a:pt x="102" y="607"/>
                </a:lnTo>
                <a:lnTo>
                  <a:pt x="169" y="573"/>
                </a:lnTo>
                <a:lnTo>
                  <a:pt x="203" y="540"/>
                </a:lnTo>
                <a:lnTo>
                  <a:pt x="203" y="506"/>
                </a:lnTo>
                <a:lnTo>
                  <a:pt x="169" y="270"/>
                </a:lnTo>
                <a:lnTo>
                  <a:pt x="169" y="35"/>
                </a:lnTo>
                <a:lnTo>
                  <a:pt x="1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4"/>
          <p:cNvSpPr/>
          <p:nvPr/>
        </p:nvSpPr>
        <p:spPr>
          <a:xfrm>
            <a:off x="3766367" y="4183820"/>
            <a:ext cx="134176" cy="93552"/>
          </a:xfrm>
          <a:custGeom>
            <a:avLst/>
            <a:gdLst/>
            <a:ahLst/>
            <a:cxnLst/>
            <a:rect l="l" t="t" r="r" b="b"/>
            <a:pathLst>
              <a:path w="2358" h="2189" extrusionOk="0">
                <a:moveTo>
                  <a:pt x="1684" y="0"/>
                </a:moveTo>
                <a:lnTo>
                  <a:pt x="1348" y="68"/>
                </a:lnTo>
                <a:lnTo>
                  <a:pt x="742" y="135"/>
                </a:lnTo>
                <a:lnTo>
                  <a:pt x="439" y="202"/>
                </a:lnTo>
                <a:lnTo>
                  <a:pt x="136" y="270"/>
                </a:lnTo>
                <a:lnTo>
                  <a:pt x="102" y="202"/>
                </a:lnTo>
                <a:lnTo>
                  <a:pt x="68" y="169"/>
                </a:lnTo>
                <a:lnTo>
                  <a:pt x="35" y="236"/>
                </a:lnTo>
                <a:lnTo>
                  <a:pt x="1" y="438"/>
                </a:lnTo>
                <a:lnTo>
                  <a:pt x="1" y="674"/>
                </a:lnTo>
                <a:lnTo>
                  <a:pt x="68" y="1111"/>
                </a:lnTo>
                <a:lnTo>
                  <a:pt x="136" y="1650"/>
                </a:lnTo>
                <a:lnTo>
                  <a:pt x="203" y="1919"/>
                </a:lnTo>
                <a:lnTo>
                  <a:pt x="304" y="2155"/>
                </a:lnTo>
                <a:lnTo>
                  <a:pt x="338" y="2189"/>
                </a:lnTo>
                <a:lnTo>
                  <a:pt x="371" y="2189"/>
                </a:lnTo>
                <a:lnTo>
                  <a:pt x="439" y="2155"/>
                </a:lnTo>
                <a:lnTo>
                  <a:pt x="439" y="2121"/>
                </a:lnTo>
                <a:lnTo>
                  <a:pt x="405" y="1852"/>
                </a:lnTo>
                <a:lnTo>
                  <a:pt x="371" y="1616"/>
                </a:lnTo>
                <a:lnTo>
                  <a:pt x="270" y="1111"/>
                </a:lnTo>
                <a:lnTo>
                  <a:pt x="203" y="741"/>
                </a:lnTo>
                <a:lnTo>
                  <a:pt x="136" y="371"/>
                </a:lnTo>
                <a:lnTo>
                  <a:pt x="540" y="337"/>
                </a:lnTo>
                <a:lnTo>
                  <a:pt x="944" y="303"/>
                </a:lnTo>
                <a:lnTo>
                  <a:pt x="1886" y="135"/>
                </a:lnTo>
                <a:lnTo>
                  <a:pt x="1920" y="169"/>
                </a:lnTo>
                <a:lnTo>
                  <a:pt x="1954" y="202"/>
                </a:lnTo>
                <a:lnTo>
                  <a:pt x="1987" y="169"/>
                </a:lnTo>
                <a:lnTo>
                  <a:pt x="1987" y="472"/>
                </a:lnTo>
                <a:lnTo>
                  <a:pt x="2021" y="741"/>
                </a:lnTo>
                <a:lnTo>
                  <a:pt x="2156" y="1751"/>
                </a:lnTo>
                <a:lnTo>
                  <a:pt x="1954" y="1751"/>
                </a:lnTo>
                <a:lnTo>
                  <a:pt x="1752" y="1785"/>
                </a:lnTo>
                <a:lnTo>
                  <a:pt x="1348" y="1886"/>
                </a:lnTo>
                <a:lnTo>
                  <a:pt x="876" y="1919"/>
                </a:lnTo>
                <a:lnTo>
                  <a:pt x="607" y="1987"/>
                </a:lnTo>
                <a:lnTo>
                  <a:pt x="506" y="2054"/>
                </a:lnTo>
                <a:lnTo>
                  <a:pt x="439" y="2121"/>
                </a:lnTo>
                <a:lnTo>
                  <a:pt x="540" y="2155"/>
                </a:lnTo>
                <a:lnTo>
                  <a:pt x="641" y="2189"/>
                </a:lnTo>
                <a:lnTo>
                  <a:pt x="843" y="2189"/>
                </a:lnTo>
                <a:lnTo>
                  <a:pt x="1247" y="2088"/>
                </a:lnTo>
                <a:lnTo>
                  <a:pt x="1752" y="2054"/>
                </a:lnTo>
                <a:lnTo>
                  <a:pt x="1987" y="2020"/>
                </a:lnTo>
                <a:lnTo>
                  <a:pt x="2189" y="1953"/>
                </a:lnTo>
                <a:lnTo>
                  <a:pt x="2324" y="1953"/>
                </a:lnTo>
                <a:lnTo>
                  <a:pt x="2358" y="1919"/>
                </a:lnTo>
                <a:lnTo>
                  <a:pt x="2358" y="1886"/>
                </a:lnTo>
                <a:lnTo>
                  <a:pt x="2223" y="876"/>
                </a:lnTo>
                <a:lnTo>
                  <a:pt x="2156" y="438"/>
                </a:lnTo>
                <a:lnTo>
                  <a:pt x="2122" y="202"/>
                </a:lnTo>
                <a:lnTo>
                  <a:pt x="2055" y="0"/>
                </a:lnTo>
                <a:lnTo>
                  <a:pt x="2021" y="0"/>
                </a:lnTo>
                <a:lnTo>
                  <a:pt x="2021" y="34"/>
                </a:lnTo>
                <a:lnTo>
                  <a:pt x="1987" y="34"/>
                </a:lnTo>
                <a:lnTo>
                  <a:pt x="19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4"/>
          <p:cNvSpPr/>
          <p:nvPr/>
        </p:nvSpPr>
        <p:spPr>
          <a:xfrm>
            <a:off x="3908168" y="4311862"/>
            <a:ext cx="36475" cy="28805"/>
          </a:xfrm>
          <a:custGeom>
            <a:avLst/>
            <a:gdLst/>
            <a:ahLst/>
            <a:cxnLst/>
            <a:rect l="l" t="t" r="r" b="b"/>
            <a:pathLst>
              <a:path w="641" h="674" extrusionOk="0">
                <a:moveTo>
                  <a:pt x="236" y="169"/>
                </a:moveTo>
                <a:lnTo>
                  <a:pt x="270" y="203"/>
                </a:lnTo>
                <a:lnTo>
                  <a:pt x="438" y="203"/>
                </a:lnTo>
                <a:lnTo>
                  <a:pt x="472" y="337"/>
                </a:lnTo>
                <a:lnTo>
                  <a:pt x="472" y="405"/>
                </a:lnTo>
                <a:lnTo>
                  <a:pt x="438" y="472"/>
                </a:lnTo>
                <a:lnTo>
                  <a:pt x="371" y="506"/>
                </a:lnTo>
                <a:lnTo>
                  <a:pt x="337" y="506"/>
                </a:lnTo>
                <a:lnTo>
                  <a:pt x="202" y="472"/>
                </a:lnTo>
                <a:lnTo>
                  <a:pt x="169" y="438"/>
                </a:lnTo>
                <a:lnTo>
                  <a:pt x="135" y="371"/>
                </a:lnTo>
                <a:lnTo>
                  <a:pt x="169" y="236"/>
                </a:lnTo>
                <a:lnTo>
                  <a:pt x="236" y="169"/>
                </a:lnTo>
                <a:close/>
                <a:moveTo>
                  <a:pt x="202" y="1"/>
                </a:moveTo>
                <a:lnTo>
                  <a:pt x="101" y="68"/>
                </a:lnTo>
                <a:lnTo>
                  <a:pt x="34" y="169"/>
                </a:lnTo>
                <a:lnTo>
                  <a:pt x="0" y="304"/>
                </a:lnTo>
                <a:lnTo>
                  <a:pt x="0" y="405"/>
                </a:lnTo>
                <a:lnTo>
                  <a:pt x="34" y="539"/>
                </a:lnTo>
                <a:lnTo>
                  <a:pt x="135" y="640"/>
                </a:lnTo>
                <a:lnTo>
                  <a:pt x="236" y="674"/>
                </a:lnTo>
                <a:lnTo>
                  <a:pt x="337" y="674"/>
                </a:lnTo>
                <a:lnTo>
                  <a:pt x="472" y="640"/>
                </a:lnTo>
                <a:lnTo>
                  <a:pt x="539" y="573"/>
                </a:lnTo>
                <a:lnTo>
                  <a:pt x="606" y="472"/>
                </a:lnTo>
                <a:lnTo>
                  <a:pt x="640" y="304"/>
                </a:lnTo>
                <a:lnTo>
                  <a:pt x="606" y="169"/>
                </a:lnTo>
                <a:lnTo>
                  <a:pt x="539" y="68"/>
                </a:lnTo>
                <a:lnTo>
                  <a:pt x="472" y="34"/>
                </a:lnTo>
                <a:lnTo>
                  <a:pt x="3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4"/>
          <p:cNvSpPr/>
          <p:nvPr/>
        </p:nvSpPr>
        <p:spPr>
          <a:xfrm>
            <a:off x="3827708" y="4234165"/>
            <a:ext cx="30670" cy="24489"/>
          </a:xfrm>
          <a:custGeom>
            <a:avLst/>
            <a:gdLst/>
            <a:ahLst/>
            <a:cxnLst/>
            <a:rect l="l" t="t" r="r" b="b"/>
            <a:pathLst>
              <a:path w="539" h="573" extrusionOk="0">
                <a:moveTo>
                  <a:pt x="236" y="1"/>
                </a:moveTo>
                <a:lnTo>
                  <a:pt x="135" y="34"/>
                </a:lnTo>
                <a:lnTo>
                  <a:pt x="68" y="68"/>
                </a:lnTo>
                <a:lnTo>
                  <a:pt x="34" y="135"/>
                </a:lnTo>
                <a:lnTo>
                  <a:pt x="0" y="203"/>
                </a:lnTo>
                <a:lnTo>
                  <a:pt x="0" y="270"/>
                </a:lnTo>
                <a:lnTo>
                  <a:pt x="34" y="337"/>
                </a:lnTo>
                <a:lnTo>
                  <a:pt x="101" y="371"/>
                </a:lnTo>
                <a:lnTo>
                  <a:pt x="270" y="371"/>
                </a:lnTo>
                <a:lnTo>
                  <a:pt x="404" y="337"/>
                </a:lnTo>
                <a:lnTo>
                  <a:pt x="404" y="337"/>
                </a:lnTo>
                <a:lnTo>
                  <a:pt x="371" y="405"/>
                </a:lnTo>
                <a:lnTo>
                  <a:pt x="371" y="472"/>
                </a:lnTo>
                <a:lnTo>
                  <a:pt x="404" y="539"/>
                </a:lnTo>
                <a:lnTo>
                  <a:pt x="438" y="573"/>
                </a:lnTo>
                <a:lnTo>
                  <a:pt x="472" y="573"/>
                </a:lnTo>
                <a:lnTo>
                  <a:pt x="505" y="506"/>
                </a:lnTo>
                <a:lnTo>
                  <a:pt x="539" y="405"/>
                </a:lnTo>
                <a:lnTo>
                  <a:pt x="539" y="203"/>
                </a:lnTo>
                <a:lnTo>
                  <a:pt x="505" y="169"/>
                </a:lnTo>
                <a:lnTo>
                  <a:pt x="472" y="135"/>
                </a:lnTo>
                <a:lnTo>
                  <a:pt x="404" y="169"/>
                </a:lnTo>
                <a:lnTo>
                  <a:pt x="303" y="236"/>
                </a:lnTo>
                <a:lnTo>
                  <a:pt x="135" y="236"/>
                </a:lnTo>
                <a:lnTo>
                  <a:pt x="135" y="169"/>
                </a:lnTo>
                <a:lnTo>
                  <a:pt x="169" y="135"/>
                </a:lnTo>
                <a:lnTo>
                  <a:pt x="270" y="102"/>
                </a:lnTo>
                <a:lnTo>
                  <a:pt x="438" y="102"/>
                </a:lnTo>
                <a:lnTo>
                  <a:pt x="438" y="135"/>
                </a:lnTo>
                <a:lnTo>
                  <a:pt x="505" y="135"/>
                </a:lnTo>
                <a:lnTo>
                  <a:pt x="505" y="102"/>
                </a:lnTo>
                <a:lnTo>
                  <a:pt x="438" y="34"/>
                </a:lnTo>
                <a:lnTo>
                  <a:pt x="3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4"/>
          <p:cNvSpPr/>
          <p:nvPr/>
        </p:nvSpPr>
        <p:spPr>
          <a:xfrm>
            <a:off x="3632305" y="4342077"/>
            <a:ext cx="40287" cy="25942"/>
          </a:xfrm>
          <a:custGeom>
            <a:avLst/>
            <a:gdLst/>
            <a:ahLst/>
            <a:cxnLst/>
            <a:rect l="l" t="t" r="r" b="b"/>
            <a:pathLst>
              <a:path w="708" h="607" extrusionOk="0">
                <a:moveTo>
                  <a:pt x="539" y="1"/>
                </a:moveTo>
                <a:lnTo>
                  <a:pt x="505" y="34"/>
                </a:lnTo>
                <a:lnTo>
                  <a:pt x="505" y="102"/>
                </a:lnTo>
                <a:lnTo>
                  <a:pt x="539" y="203"/>
                </a:lnTo>
                <a:lnTo>
                  <a:pt x="505" y="337"/>
                </a:lnTo>
                <a:lnTo>
                  <a:pt x="438" y="405"/>
                </a:lnTo>
                <a:lnTo>
                  <a:pt x="337" y="472"/>
                </a:lnTo>
                <a:lnTo>
                  <a:pt x="269" y="472"/>
                </a:lnTo>
                <a:lnTo>
                  <a:pt x="236" y="438"/>
                </a:lnTo>
                <a:lnTo>
                  <a:pt x="168" y="337"/>
                </a:lnTo>
                <a:lnTo>
                  <a:pt x="168" y="270"/>
                </a:lnTo>
                <a:lnTo>
                  <a:pt x="202" y="169"/>
                </a:lnTo>
                <a:lnTo>
                  <a:pt x="202" y="135"/>
                </a:lnTo>
                <a:lnTo>
                  <a:pt x="168" y="102"/>
                </a:lnTo>
                <a:lnTo>
                  <a:pt x="67" y="135"/>
                </a:lnTo>
                <a:lnTo>
                  <a:pt x="34" y="203"/>
                </a:lnTo>
                <a:lnTo>
                  <a:pt x="0" y="304"/>
                </a:lnTo>
                <a:lnTo>
                  <a:pt x="0" y="371"/>
                </a:lnTo>
                <a:lnTo>
                  <a:pt x="34" y="472"/>
                </a:lnTo>
                <a:lnTo>
                  <a:pt x="101" y="539"/>
                </a:lnTo>
                <a:lnTo>
                  <a:pt x="168" y="607"/>
                </a:lnTo>
                <a:lnTo>
                  <a:pt x="404" y="607"/>
                </a:lnTo>
                <a:lnTo>
                  <a:pt x="505" y="573"/>
                </a:lnTo>
                <a:lnTo>
                  <a:pt x="572" y="506"/>
                </a:lnTo>
                <a:lnTo>
                  <a:pt x="640" y="438"/>
                </a:lnTo>
                <a:lnTo>
                  <a:pt x="674" y="337"/>
                </a:lnTo>
                <a:lnTo>
                  <a:pt x="707" y="203"/>
                </a:lnTo>
                <a:lnTo>
                  <a:pt x="674" y="102"/>
                </a:lnTo>
                <a:lnTo>
                  <a:pt x="64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4"/>
          <p:cNvSpPr/>
          <p:nvPr/>
        </p:nvSpPr>
        <p:spPr>
          <a:xfrm>
            <a:off x="3726137" y="4287416"/>
            <a:ext cx="132241" cy="97869"/>
          </a:xfrm>
          <a:custGeom>
            <a:avLst/>
            <a:gdLst/>
            <a:ahLst/>
            <a:cxnLst/>
            <a:rect l="l" t="t" r="r" b="b"/>
            <a:pathLst>
              <a:path w="2324" h="2290" extrusionOk="0">
                <a:moveTo>
                  <a:pt x="1954" y="0"/>
                </a:moveTo>
                <a:lnTo>
                  <a:pt x="1954" y="34"/>
                </a:lnTo>
                <a:lnTo>
                  <a:pt x="1954" y="101"/>
                </a:lnTo>
                <a:lnTo>
                  <a:pt x="1449" y="135"/>
                </a:lnTo>
                <a:lnTo>
                  <a:pt x="944" y="169"/>
                </a:lnTo>
                <a:lnTo>
                  <a:pt x="506" y="202"/>
                </a:lnTo>
                <a:lnTo>
                  <a:pt x="270" y="236"/>
                </a:lnTo>
                <a:lnTo>
                  <a:pt x="169" y="303"/>
                </a:lnTo>
                <a:lnTo>
                  <a:pt x="102" y="371"/>
                </a:lnTo>
                <a:lnTo>
                  <a:pt x="270" y="404"/>
                </a:lnTo>
                <a:lnTo>
                  <a:pt x="439" y="404"/>
                </a:lnTo>
                <a:lnTo>
                  <a:pt x="809" y="371"/>
                </a:lnTo>
                <a:lnTo>
                  <a:pt x="1381" y="337"/>
                </a:lnTo>
                <a:lnTo>
                  <a:pt x="1954" y="303"/>
                </a:lnTo>
                <a:lnTo>
                  <a:pt x="1987" y="606"/>
                </a:lnTo>
                <a:lnTo>
                  <a:pt x="2021" y="943"/>
                </a:lnTo>
                <a:lnTo>
                  <a:pt x="2088" y="1381"/>
                </a:lnTo>
                <a:lnTo>
                  <a:pt x="2122" y="1583"/>
                </a:lnTo>
                <a:lnTo>
                  <a:pt x="2156" y="1818"/>
                </a:lnTo>
                <a:lnTo>
                  <a:pt x="1247" y="1919"/>
                </a:lnTo>
                <a:lnTo>
                  <a:pt x="809" y="1987"/>
                </a:lnTo>
                <a:lnTo>
                  <a:pt x="405" y="2121"/>
                </a:lnTo>
                <a:lnTo>
                  <a:pt x="304" y="1684"/>
                </a:lnTo>
                <a:lnTo>
                  <a:pt x="237" y="1246"/>
                </a:lnTo>
                <a:lnTo>
                  <a:pt x="203" y="808"/>
                </a:lnTo>
                <a:lnTo>
                  <a:pt x="169" y="573"/>
                </a:lnTo>
                <a:lnTo>
                  <a:pt x="68" y="371"/>
                </a:lnTo>
                <a:lnTo>
                  <a:pt x="1" y="505"/>
                </a:lnTo>
                <a:lnTo>
                  <a:pt x="1" y="640"/>
                </a:lnTo>
                <a:lnTo>
                  <a:pt x="1" y="977"/>
                </a:lnTo>
                <a:lnTo>
                  <a:pt x="102" y="1583"/>
                </a:lnTo>
                <a:lnTo>
                  <a:pt x="102" y="1785"/>
                </a:lnTo>
                <a:lnTo>
                  <a:pt x="136" y="1987"/>
                </a:lnTo>
                <a:lnTo>
                  <a:pt x="169" y="2088"/>
                </a:lnTo>
                <a:lnTo>
                  <a:pt x="203" y="2189"/>
                </a:lnTo>
                <a:lnTo>
                  <a:pt x="270" y="2256"/>
                </a:lnTo>
                <a:lnTo>
                  <a:pt x="371" y="2290"/>
                </a:lnTo>
                <a:lnTo>
                  <a:pt x="405" y="2290"/>
                </a:lnTo>
                <a:lnTo>
                  <a:pt x="405" y="2256"/>
                </a:lnTo>
                <a:lnTo>
                  <a:pt x="405" y="2222"/>
                </a:lnTo>
                <a:lnTo>
                  <a:pt x="843" y="2222"/>
                </a:lnTo>
                <a:lnTo>
                  <a:pt x="1314" y="2155"/>
                </a:lnTo>
                <a:lnTo>
                  <a:pt x="2189" y="1987"/>
                </a:lnTo>
                <a:lnTo>
                  <a:pt x="2290" y="1987"/>
                </a:lnTo>
                <a:lnTo>
                  <a:pt x="2324" y="1953"/>
                </a:lnTo>
                <a:lnTo>
                  <a:pt x="2324" y="1717"/>
                </a:lnTo>
                <a:lnTo>
                  <a:pt x="2290" y="1515"/>
                </a:lnTo>
                <a:lnTo>
                  <a:pt x="2223" y="1078"/>
                </a:lnTo>
                <a:lnTo>
                  <a:pt x="2156" y="539"/>
                </a:lnTo>
                <a:lnTo>
                  <a:pt x="2088" y="270"/>
                </a:lnTo>
                <a:lnTo>
                  <a:pt x="2021" y="34"/>
                </a:lnTo>
                <a:lnTo>
                  <a:pt x="20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4"/>
          <p:cNvSpPr/>
          <p:nvPr/>
        </p:nvSpPr>
        <p:spPr>
          <a:xfrm>
            <a:off x="3636117" y="4544952"/>
            <a:ext cx="40287" cy="24531"/>
          </a:xfrm>
          <a:custGeom>
            <a:avLst/>
            <a:gdLst/>
            <a:ahLst/>
            <a:cxnLst/>
            <a:rect l="l" t="t" r="r" b="b"/>
            <a:pathLst>
              <a:path w="708" h="574" extrusionOk="0">
                <a:moveTo>
                  <a:pt x="505" y="1"/>
                </a:moveTo>
                <a:lnTo>
                  <a:pt x="472" y="35"/>
                </a:lnTo>
                <a:lnTo>
                  <a:pt x="438" y="102"/>
                </a:lnTo>
                <a:lnTo>
                  <a:pt x="438" y="203"/>
                </a:lnTo>
                <a:lnTo>
                  <a:pt x="505" y="338"/>
                </a:lnTo>
                <a:lnTo>
                  <a:pt x="539" y="371"/>
                </a:lnTo>
                <a:lnTo>
                  <a:pt x="505" y="371"/>
                </a:lnTo>
                <a:lnTo>
                  <a:pt x="472" y="338"/>
                </a:lnTo>
                <a:lnTo>
                  <a:pt x="404" y="270"/>
                </a:lnTo>
                <a:lnTo>
                  <a:pt x="169" y="68"/>
                </a:lnTo>
                <a:lnTo>
                  <a:pt x="135" y="35"/>
                </a:lnTo>
                <a:lnTo>
                  <a:pt x="68" y="35"/>
                </a:lnTo>
                <a:lnTo>
                  <a:pt x="34" y="68"/>
                </a:lnTo>
                <a:lnTo>
                  <a:pt x="34" y="102"/>
                </a:lnTo>
                <a:lnTo>
                  <a:pt x="34" y="136"/>
                </a:lnTo>
                <a:lnTo>
                  <a:pt x="0" y="270"/>
                </a:lnTo>
                <a:lnTo>
                  <a:pt x="34" y="540"/>
                </a:lnTo>
                <a:lnTo>
                  <a:pt x="68" y="573"/>
                </a:lnTo>
                <a:lnTo>
                  <a:pt x="169" y="573"/>
                </a:lnTo>
                <a:lnTo>
                  <a:pt x="202" y="506"/>
                </a:lnTo>
                <a:lnTo>
                  <a:pt x="202" y="338"/>
                </a:lnTo>
                <a:lnTo>
                  <a:pt x="371" y="472"/>
                </a:lnTo>
                <a:lnTo>
                  <a:pt x="472" y="506"/>
                </a:lnTo>
                <a:lnTo>
                  <a:pt x="539" y="540"/>
                </a:lnTo>
                <a:lnTo>
                  <a:pt x="607" y="506"/>
                </a:lnTo>
                <a:lnTo>
                  <a:pt x="674" y="472"/>
                </a:lnTo>
                <a:lnTo>
                  <a:pt x="708" y="405"/>
                </a:lnTo>
                <a:lnTo>
                  <a:pt x="708" y="338"/>
                </a:lnTo>
                <a:lnTo>
                  <a:pt x="640" y="203"/>
                </a:lnTo>
                <a:lnTo>
                  <a:pt x="607" y="102"/>
                </a:lnTo>
                <a:lnTo>
                  <a:pt x="607" y="35"/>
                </a:lnTo>
                <a:lnTo>
                  <a:pt x="53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4"/>
          <p:cNvSpPr/>
          <p:nvPr/>
        </p:nvSpPr>
        <p:spPr>
          <a:xfrm>
            <a:off x="3634183" y="4401098"/>
            <a:ext cx="126494" cy="96416"/>
          </a:xfrm>
          <a:custGeom>
            <a:avLst/>
            <a:gdLst/>
            <a:ahLst/>
            <a:cxnLst/>
            <a:rect l="l" t="t" r="r" b="b"/>
            <a:pathLst>
              <a:path w="2223" h="2256" extrusionOk="0">
                <a:moveTo>
                  <a:pt x="1920" y="168"/>
                </a:moveTo>
                <a:lnTo>
                  <a:pt x="1954" y="539"/>
                </a:lnTo>
                <a:lnTo>
                  <a:pt x="1987" y="909"/>
                </a:lnTo>
                <a:lnTo>
                  <a:pt x="2021" y="1380"/>
                </a:lnTo>
                <a:lnTo>
                  <a:pt x="2055" y="1852"/>
                </a:lnTo>
                <a:lnTo>
                  <a:pt x="1583" y="1852"/>
                </a:lnTo>
                <a:lnTo>
                  <a:pt x="1112" y="1919"/>
                </a:lnTo>
                <a:lnTo>
                  <a:pt x="742" y="1986"/>
                </a:lnTo>
                <a:lnTo>
                  <a:pt x="573" y="2020"/>
                </a:lnTo>
                <a:lnTo>
                  <a:pt x="405" y="2087"/>
                </a:lnTo>
                <a:lnTo>
                  <a:pt x="337" y="1650"/>
                </a:lnTo>
                <a:lnTo>
                  <a:pt x="236" y="1178"/>
                </a:lnTo>
                <a:lnTo>
                  <a:pt x="203" y="808"/>
                </a:lnTo>
                <a:lnTo>
                  <a:pt x="135" y="438"/>
                </a:lnTo>
                <a:lnTo>
                  <a:pt x="1045" y="337"/>
                </a:lnTo>
                <a:lnTo>
                  <a:pt x="1920" y="168"/>
                </a:lnTo>
                <a:close/>
                <a:moveTo>
                  <a:pt x="1920" y="0"/>
                </a:moveTo>
                <a:lnTo>
                  <a:pt x="1011" y="101"/>
                </a:lnTo>
                <a:lnTo>
                  <a:pt x="102" y="269"/>
                </a:lnTo>
                <a:lnTo>
                  <a:pt x="34" y="303"/>
                </a:lnTo>
                <a:lnTo>
                  <a:pt x="1" y="337"/>
                </a:lnTo>
                <a:lnTo>
                  <a:pt x="1" y="606"/>
                </a:lnTo>
                <a:lnTo>
                  <a:pt x="34" y="842"/>
                </a:lnTo>
                <a:lnTo>
                  <a:pt x="102" y="1347"/>
                </a:lnTo>
                <a:lnTo>
                  <a:pt x="169" y="1818"/>
                </a:lnTo>
                <a:lnTo>
                  <a:pt x="203" y="2020"/>
                </a:lnTo>
                <a:lnTo>
                  <a:pt x="270" y="2222"/>
                </a:lnTo>
                <a:lnTo>
                  <a:pt x="304" y="2256"/>
                </a:lnTo>
                <a:lnTo>
                  <a:pt x="371" y="2256"/>
                </a:lnTo>
                <a:lnTo>
                  <a:pt x="371" y="2222"/>
                </a:lnTo>
                <a:lnTo>
                  <a:pt x="607" y="2222"/>
                </a:lnTo>
                <a:lnTo>
                  <a:pt x="843" y="2188"/>
                </a:lnTo>
                <a:lnTo>
                  <a:pt x="1280" y="2121"/>
                </a:lnTo>
                <a:lnTo>
                  <a:pt x="1684" y="2054"/>
                </a:lnTo>
                <a:lnTo>
                  <a:pt x="1886" y="2020"/>
                </a:lnTo>
                <a:lnTo>
                  <a:pt x="2088" y="1953"/>
                </a:lnTo>
                <a:lnTo>
                  <a:pt x="2156" y="1953"/>
                </a:lnTo>
                <a:lnTo>
                  <a:pt x="2223" y="1885"/>
                </a:lnTo>
                <a:lnTo>
                  <a:pt x="2223" y="1650"/>
                </a:lnTo>
                <a:lnTo>
                  <a:pt x="2223" y="1380"/>
                </a:lnTo>
                <a:lnTo>
                  <a:pt x="2189" y="875"/>
                </a:lnTo>
                <a:lnTo>
                  <a:pt x="2122" y="471"/>
                </a:lnTo>
                <a:lnTo>
                  <a:pt x="2088" y="269"/>
                </a:lnTo>
                <a:lnTo>
                  <a:pt x="1987" y="67"/>
                </a:lnTo>
                <a:lnTo>
                  <a:pt x="19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"/>
          <p:cNvSpPr/>
          <p:nvPr/>
        </p:nvSpPr>
        <p:spPr>
          <a:xfrm>
            <a:off x="3682094" y="4437040"/>
            <a:ext cx="26858" cy="28848"/>
          </a:xfrm>
          <a:custGeom>
            <a:avLst/>
            <a:gdLst/>
            <a:ahLst/>
            <a:cxnLst/>
            <a:rect l="l" t="t" r="r" b="b"/>
            <a:pathLst>
              <a:path w="472" h="675" extrusionOk="0">
                <a:moveTo>
                  <a:pt x="270" y="1"/>
                </a:moveTo>
                <a:lnTo>
                  <a:pt x="337" y="169"/>
                </a:lnTo>
                <a:lnTo>
                  <a:pt x="371" y="337"/>
                </a:lnTo>
                <a:lnTo>
                  <a:pt x="337" y="405"/>
                </a:lnTo>
                <a:lnTo>
                  <a:pt x="304" y="472"/>
                </a:lnTo>
                <a:lnTo>
                  <a:pt x="270" y="539"/>
                </a:lnTo>
                <a:lnTo>
                  <a:pt x="203" y="539"/>
                </a:lnTo>
                <a:lnTo>
                  <a:pt x="169" y="472"/>
                </a:lnTo>
                <a:lnTo>
                  <a:pt x="135" y="405"/>
                </a:lnTo>
                <a:lnTo>
                  <a:pt x="68" y="371"/>
                </a:lnTo>
                <a:lnTo>
                  <a:pt x="34" y="371"/>
                </a:lnTo>
                <a:lnTo>
                  <a:pt x="1" y="438"/>
                </a:lnTo>
                <a:lnTo>
                  <a:pt x="1" y="472"/>
                </a:lnTo>
                <a:lnTo>
                  <a:pt x="34" y="539"/>
                </a:lnTo>
                <a:lnTo>
                  <a:pt x="68" y="607"/>
                </a:lnTo>
                <a:lnTo>
                  <a:pt x="68" y="640"/>
                </a:lnTo>
                <a:lnTo>
                  <a:pt x="102" y="674"/>
                </a:lnTo>
                <a:lnTo>
                  <a:pt x="203" y="674"/>
                </a:lnTo>
                <a:lnTo>
                  <a:pt x="304" y="640"/>
                </a:lnTo>
                <a:lnTo>
                  <a:pt x="371" y="573"/>
                </a:lnTo>
                <a:lnTo>
                  <a:pt x="438" y="506"/>
                </a:lnTo>
                <a:lnTo>
                  <a:pt x="472" y="371"/>
                </a:lnTo>
                <a:lnTo>
                  <a:pt x="438" y="236"/>
                </a:lnTo>
                <a:lnTo>
                  <a:pt x="405" y="102"/>
                </a:lnTo>
                <a:lnTo>
                  <a:pt x="33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"/>
          <p:cNvSpPr/>
          <p:nvPr/>
        </p:nvSpPr>
        <p:spPr>
          <a:xfrm>
            <a:off x="3588205" y="4507557"/>
            <a:ext cx="130364" cy="95005"/>
          </a:xfrm>
          <a:custGeom>
            <a:avLst/>
            <a:gdLst/>
            <a:ahLst/>
            <a:cxnLst/>
            <a:rect l="l" t="t" r="r" b="b"/>
            <a:pathLst>
              <a:path w="2291" h="2223" extrusionOk="0">
                <a:moveTo>
                  <a:pt x="1886" y="203"/>
                </a:moveTo>
                <a:lnTo>
                  <a:pt x="1954" y="573"/>
                </a:lnTo>
                <a:lnTo>
                  <a:pt x="2021" y="943"/>
                </a:lnTo>
                <a:lnTo>
                  <a:pt x="2055" y="1381"/>
                </a:lnTo>
                <a:lnTo>
                  <a:pt x="2122" y="1819"/>
                </a:lnTo>
                <a:lnTo>
                  <a:pt x="1954" y="1819"/>
                </a:lnTo>
                <a:lnTo>
                  <a:pt x="1752" y="1852"/>
                </a:lnTo>
                <a:lnTo>
                  <a:pt x="1381" y="1920"/>
                </a:lnTo>
                <a:lnTo>
                  <a:pt x="910" y="1987"/>
                </a:lnTo>
                <a:lnTo>
                  <a:pt x="674" y="2021"/>
                </a:lnTo>
                <a:lnTo>
                  <a:pt x="472" y="2088"/>
                </a:lnTo>
                <a:lnTo>
                  <a:pt x="371" y="1650"/>
                </a:lnTo>
                <a:lnTo>
                  <a:pt x="270" y="1179"/>
                </a:lnTo>
                <a:lnTo>
                  <a:pt x="203" y="809"/>
                </a:lnTo>
                <a:lnTo>
                  <a:pt x="102" y="438"/>
                </a:lnTo>
                <a:lnTo>
                  <a:pt x="1011" y="337"/>
                </a:lnTo>
                <a:lnTo>
                  <a:pt x="1886" y="203"/>
                </a:lnTo>
                <a:close/>
                <a:moveTo>
                  <a:pt x="1886" y="1"/>
                </a:moveTo>
                <a:lnTo>
                  <a:pt x="977" y="135"/>
                </a:lnTo>
                <a:lnTo>
                  <a:pt x="68" y="270"/>
                </a:lnTo>
                <a:lnTo>
                  <a:pt x="1" y="304"/>
                </a:lnTo>
                <a:lnTo>
                  <a:pt x="1" y="371"/>
                </a:lnTo>
                <a:lnTo>
                  <a:pt x="1" y="607"/>
                </a:lnTo>
                <a:lnTo>
                  <a:pt x="1" y="809"/>
                </a:lnTo>
                <a:lnTo>
                  <a:pt x="68" y="1213"/>
                </a:lnTo>
                <a:lnTo>
                  <a:pt x="169" y="1718"/>
                </a:lnTo>
                <a:lnTo>
                  <a:pt x="236" y="1953"/>
                </a:lnTo>
                <a:lnTo>
                  <a:pt x="337" y="2189"/>
                </a:lnTo>
                <a:lnTo>
                  <a:pt x="405" y="2223"/>
                </a:lnTo>
                <a:lnTo>
                  <a:pt x="674" y="2223"/>
                </a:lnTo>
                <a:lnTo>
                  <a:pt x="876" y="2189"/>
                </a:lnTo>
                <a:lnTo>
                  <a:pt x="1280" y="2122"/>
                </a:lnTo>
                <a:lnTo>
                  <a:pt x="1752" y="2088"/>
                </a:lnTo>
                <a:lnTo>
                  <a:pt x="1954" y="2054"/>
                </a:lnTo>
                <a:lnTo>
                  <a:pt x="2189" y="1987"/>
                </a:lnTo>
                <a:lnTo>
                  <a:pt x="2290" y="1987"/>
                </a:lnTo>
                <a:lnTo>
                  <a:pt x="2290" y="1953"/>
                </a:lnTo>
                <a:lnTo>
                  <a:pt x="2290" y="1718"/>
                </a:lnTo>
                <a:lnTo>
                  <a:pt x="2290" y="1482"/>
                </a:lnTo>
                <a:lnTo>
                  <a:pt x="2223" y="1044"/>
                </a:lnTo>
                <a:lnTo>
                  <a:pt x="2122" y="539"/>
                </a:lnTo>
                <a:lnTo>
                  <a:pt x="2055" y="304"/>
                </a:lnTo>
                <a:lnTo>
                  <a:pt x="1987" y="68"/>
                </a:lnTo>
                <a:lnTo>
                  <a:pt x="1954" y="34"/>
                </a:lnTo>
                <a:lnTo>
                  <a:pt x="18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"/>
          <p:cNvSpPr/>
          <p:nvPr/>
        </p:nvSpPr>
        <p:spPr>
          <a:xfrm>
            <a:off x="3406231" y="4467255"/>
            <a:ext cx="49847" cy="33164"/>
          </a:xfrm>
          <a:custGeom>
            <a:avLst/>
            <a:gdLst/>
            <a:ahLst/>
            <a:cxnLst/>
            <a:rect l="l" t="t" r="r" b="b"/>
            <a:pathLst>
              <a:path w="876" h="776" extrusionOk="0">
                <a:moveTo>
                  <a:pt x="371" y="1"/>
                </a:moveTo>
                <a:lnTo>
                  <a:pt x="270" y="34"/>
                </a:lnTo>
                <a:lnTo>
                  <a:pt x="169" y="68"/>
                </a:lnTo>
                <a:lnTo>
                  <a:pt x="101" y="135"/>
                </a:lnTo>
                <a:lnTo>
                  <a:pt x="34" y="236"/>
                </a:lnTo>
                <a:lnTo>
                  <a:pt x="0" y="337"/>
                </a:lnTo>
                <a:lnTo>
                  <a:pt x="0" y="472"/>
                </a:lnTo>
                <a:lnTo>
                  <a:pt x="34" y="539"/>
                </a:lnTo>
                <a:lnTo>
                  <a:pt x="68" y="607"/>
                </a:lnTo>
                <a:lnTo>
                  <a:pt x="135" y="674"/>
                </a:lnTo>
                <a:lnTo>
                  <a:pt x="202" y="741"/>
                </a:lnTo>
                <a:lnTo>
                  <a:pt x="303" y="775"/>
                </a:lnTo>
                <a:lnTo>
                  <a:pt x="404" y="775"/>
                </a:lnTo>
                <a:lnTo>
                  <a:pt x="472" y="741"/>
                </a:lnTo>
                <a:lnTo>
                  <a:pt x="539" y="708"/>
                </a:lnTo>
                <a:lnTo>
                  <a:pt x="573" y="741"/>
                </a:lnTo>
                <a:lnTo>
                  <a:pt x="606" y="775"/>
                </a:lnTo>
                <a:lnTo>
                  <a:pt x="640" y="775"/>
                </a:lnTo>
                <a:lnTo>
                  <a:pt x="640" y="741"/>
                </a:lnTo>
                <a:lnTo>
                  <a:pt x="674" y="708"/>
                </a:lnTo>
                <a:lnTo>
                  <a:pt x="640" y="607"/>
                </a:lnTo>
                <a:lnTo>
                  <a:pt x="606" y="506"/>
                </a:lnTo>
                <a:lnTo>
                  <a:pt x="606" y="472"/>
                </a:lnTo>
                <a:lnTo>
                  <a:pt x="808" y="438"/>
                </a:lnTo>
                <a:lnTo>
                  <a:pt x="842" y="405"/>
                </a:lnTo>
                <a:lnTo>
                  <a:pt x="876" y="337"/>
                </a:lnTo>
                <a:lnTo>
                  <a:pt x="842" y="304"/>
                </a:lnTo>
                <a:lnTo>
                  <a:pt x="775" y="270"/>
                </a:lnTo>
                <a:lnTo>
                  <a:pt x="573" y="304"/>
                </a:lnTo>
                <a:lnTo>
                  <a:pt x="472" y="337"/>
                </a:lnTo>
                <a:lnTo>
                  <a:pt x="371" y="371"/>
                </a:lnTo>
                <a:lnTo>
                  <a:pt x="371" y="405"/>
                </a:lnTo>
                <a:lnTo>
                  <a:pt x="371" y="438"/>
                </a:lnTo>
                <a:lnTo>
                  <a:pt x="539" y="472"/>
                </a:lnTo>
                <a:lnTo>
                  <a:pt x="539" y="506"/>
                </a:lnTo>
                <a:lnTo>
                  <a:pt x="539" y="539"/>
                </a:lnTo>
                <a:lnTo>
                  <a:pt x="438" y="573"/>
                </a:lnTo>
                <a:lnTo>
                  <a:pt x="371" y="607"/>
                </a:lnTo>
                <a:lnTo>
                  <a:pt x="303" y="573"/>
                </a:lnTo>
                <a:lnTo>
                  <a:pt x="236" y="539"/>
                </a:lnTo>
                <a:lnTo>
                  <a:pt x="202" y="506"/>
                </a:lnTo>
                <a:lnTo>
                  <a:pt x="169" y="405"/>
                </a:lnTo>
                <a:lnTo>
                  <a:pt x="169" y="337"/>
                </a:lnTo>
                <a:lnTo>
                  <a:pt x="202" y="270"/>
                </a:lnTo>
                <a:lnTo>
                  <a:pt x="270" y="203"/>
                </a:lnTo>
                <a:lnTo>
                  <a:pt x="438" y="135"/>
                </a:lnTo>
                <a:lnTo>
                  <a:pt x="606" y="102"/>
                </a:lnTo>
                <a:lnTo>
                  <a:pt x="606" y="68"/>
                </a:lnTo>
                <a:lnTo>
                  <a:pt x="606" y="34"/>
                </a:lnTo>
                <a:lnTo>
                  <a:pt x="4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4"/>
          <p:cNvSpPr/>
          <p:nvPr/>
        </p:nvSpPr>
        <p:spPr>
          <a:xfrm>
            <a:off x="3492438" y="4416911"/>
            <a:ext cx="136054" cy="96459"/>
          </a:xfrm>
          <a:custGeom>
            <a:avLst/>
            <a:gdLst/>
            <a:ahLst/>
            <a:cxnLst/>
            <a:rect l="l" t="t" r="r" b="b"/>
            <a:pathLst>
              <a:path w="2391" h="2257" extrusionOk="0">
                <a:moveTo>
                  <a:pt x="1515" y="0"/>
                </a:moveTo>
                <a:lnTo>
                  <a:pt x="1078" y="101"/>
                </a:lnTo>
                <a:lnTo>
                  <a:pt x="606" y="236"/>
                </a:lnTo>
                <a:lnTo>
                  <a:pt x="101" y="371"/>
                </a:lnTo>
                <a:lnTo>
                  <a:pt x="68" y="270"/>
                </a:lnTo>
                <a:lnTo>
                  <a:pt x="0" y="270"/>
                </a:lnTo>
                <a:lnTo>
                  <a:pt x="0" y="303"/>
                </a:lnTo>
                <a:lnTo>
                  <a:pt x="0" y="573"/>
                </a:lnTo>
                <a:lnTo>
                  <a:pt x="34" y="808"/>
                </a:lnTo>
                <a:lnTo>
                  <a:pt x="135" y="1347"/>
                </a:lnTo>
                <a:lnTo>
                  <a:pt x="169" y="1785"/>
                </a:lnTo>
                <a:lnTo>
                  <a:pt x="202" y="2020"/>
                </a:lnTo>
                <a:lnTo>
                  <a:pt x="270" y="2223"/>
                </a:lnTo>
                <a:lnTo>
                  <a:pt x="337" y="2256"/>
                </a:lnTo>
                <a:lnTo>
                  <a:pt x="371" y="2223"/>
                </a:lnTo>
                <a:lnTo>
                  <a:pt x="438" y="2223"/>
                </a:lnTo>
                <a:lnTo>
                  <a:pt x="1313" y="2122"/>
                </a:lnTo>
                <a:lnTo>
                  <a:pt x="1751" y="2054"/>
                </a:lnTo>
                <a:lnTo>
                  <a:pt x="2189" y="1919"/>
                </a:lnTo>
                <a:lnTo>
                  <a:pt x="2189" y="1953"/>
                </a:lnTo>
                <a:lnTo>
                  <a:pt x="2222" y="1987"/>
                </a:lnTo>
                <a:lnTo>
                  <a:pt x="2256" y="1987"/>
                </a:lnTo>
                <a:lnTo>
                  <a:pt x="2323" y="1919"/>
                </a:lnTo>
                <a:lnTo>
                  <a:pt x="2357" y="1818"/>
                </a:lnTo>
                <a:lnTo>
                  <a:pt x="2391" y="1751"/>
                </a:lnTo>
                <a:lnTo>
                  <a:pt x="2391" y="1616"/>
                </a:lnTo>
                <a:lnTo>
                  <a:pt x="2357" y="1414"/>
                </a:lnTo>
                <a:lnTo>
                  <a:pt x="2290" y="1212"/>
                </a:lnTo>
                <a:lnTo>
                  <a:pt x="2222" y="606"/>
                </a:lnTo>
                <a:lnTo>
                  <a:pt x="2121" y="303"/>
                </a:lnTo>
                <a:lnTo>
                  <a:pt x="2054" y="169"/>
                </a:lnTo>
                <a:lnTo>
                  <a:pt x="1987" y="68"/>
                </a:lnTo>
                <a:lnTo>
                  <a:pt x="1953" y="68"/>
                </a:lnTo>
                <a:lnTo>
                  <a:pt x="1953" y="270"/>
                </a:lnTo>
                <a:lnTo>
                  <a:pt x="1953" y="505"/>
                </a:lnTo>
                <a:lnTo>
                  <a:pt x="2054" y="943"/>
                </a:lnTo>
                <a:lnTo>
                  <a:pt x="2121" y="1381"/>
                </a:lnTo>
                <a:lnTo>
                  <a:pt x="2189" y="1818"/>
                </a:lnTo>
                <a:lnTo>
                  <a:pt x="1751" y="1818"/>
                </a:lnTo>
                <a:lnTo>
                  <a:pt x="1280" y="1886"/>
                </a:lnTo>
                <a:lnTo>
                  <a:pt x="404" y="2054"/>
                </a:lnTo>
                <a:lnTo>
                  <a:pt x="371" y="2054"/>
                </a:lnTo>
                <a:lnTo>
                  <a:pt x="371" y="1818"/>
                </a:lnTo>
                <a:lnTo>
                  <a:pt x="337" y="1616"/>
                </a:lnTo>
                <a:lnTo>
                  <a:pt x="270" y="1179"/>
                </a:lnTo>
                <a:lnTo>
                  <a:pt x="236" y="842"/>
                </a:lnTo>
                <a:lnTo>
                  <a:pt x="169" y="539"/>
                </a:lnTo>
                <a:lnTo>
                  <a:pt x="707" y="404"/>
                </a:lnTo>
                <a:lnTo>
                  <a:pt x="1246" y="270"/>
                </a:lnTo>
                <a:lnTo>
                  <a:pt x="1616" y="202"/>
                </a:lnTo>
                <a:lnTo>
                  <a:pt x="1785" y="169"/>
                </a:lnTo>
                <a:lnTo>
                  <a:pt x="1953" y="68"/>
                </a:lnTo>
                <a:lnTo>
                  <a:pt x="1953" y="34"/>
                </a:lnTo>
                <a:lnTo>
                  <a:pt x="18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>
            <a:off x="3551845" y="4454306"/>
            <a:ext cx="36418" cy="27395"/>
          </a:xfrm>
          <a:custGeom>
            <a:avLst/>
            <a:gdLst/>
            <a:ahLst/>
            <a:cxnLst/>
            <a:rect l="l" t="t" r="r" b="b"/>
            <a:pathLst>
              <a:path w="640" h="641" extrusionOk="0">
                <a:moveTo>
                  <a:pt x="471" y="1"/>
                </a:moveTo>
                <a:lnTo>
                  <a:pt x="438" y="34"/>
                </a:lnTo>
                <a:lnTo>
                  <a:pt x="404" y="68"/>
                </a:lnTo>
                <a:lnTo>
                  <a:pt x="370" y="102"/>
                </a:lnTo>
                <a:lnTo>
                  <a:pt x="370" y="236"/>
                </a:lnTo>
                <a:lnTo>
                  <a:pt x="370" y="270"/>
                </a:lnTo>
                <a:lnTo>
                  <a:pt x="135" y="337"/>
                </a:lnTo>
                <a:lnTo>
                  <a:pt x="101" y="203"/>
                </a:lnTo>
                <a:lnTo>
                  <a:pt x="101" y="169"/>
                </a:lnTo>
                <a:lnTo>
                  <a:pt x="67" y="169"/>
                </a:lnTo>
                <a:lnTo>
                  <a:pt x="0" y="203"/>
                </a:lnTo>
                <a:lnTo>
                  <a:pt x="0" y="371"/>
                </a:lnTo>
                <a:lnTo>
                  <a:pt x="0" y="405"/>
                </a:lnTo>
                <a:lnTo>
                  <a:pt x="34" y="438"/>
                </a:lnTo>
                <a:lnTo>
                  <a:pt x="67" y="607"/>
                </a:lnTo>
                <a:lnTo>
                  <a:pt x="135" y="640"/>
                </a:lnTo>
                <a:lnTo>
                  <a:pt x="168" y="640"/>
                </a:lnTo>
                <a:lnTo>
                  <a:pt x="202" y="607"/>
                </a:lnTo>
                <a:lnTo>
                  <a:pt x="202" y="539"/>
                </a:lnTo>
                <a:lnTo>
                  <a:pt x="168" y="472"/>
                </a:lnTo>
                <a:lnTo>
                  <a:pt x="404" y="438"/>
                </a:lnTo>
                <a:lnTo>
                  <a:pt x="438" y="539"/>
                </a:lnTo>
                <a:lnTo>
                  <a:pt x="505" y="640"/>
                </a:lnTo>
                <a:lnTo>
                  <a:pt x="539" y="640"/>
                </a:lnTo>
                <a:lnTo>
                  <a:pt x="572" y="607"/>
                </a:lnTo>
                <a:lnTo>
                  <a:pt x="572" y="506"/>
                </a:lnTo>
                <a:lnTo>
                  <a:pt x="539" y="371"/>
                </a:lnTo>
                <a:lnTo>
                  <a:pt x="640" y="337"/>
                </a:lnTo>
                <a:lnTo>
                  <a:pt x="640" y="270"/>
                </a:lnTo>
                <a:lnTo>
                  <a:pt x="640" y="236"/>
                </a:lnTo>
                <a:lnTo>
                  <a:pt x="640" y="203"/>
                </a:lnTo>
                <a:lnTo>
                  <a:pt x="572" y="203"/>
                </a:lnTo>
                <a:lnTo>
                  <a:pt x="505" y="236"/>
                </a:lnTo>
                <a:lnTo>
                  <a:pt x="505" y="169"/>
                </a:lnTo>
                <a:lnTo>
                  <a:pt x="505" y="102"/>
                </a:lnTo>
                <a:lnTo>
                  <a:pt x="539" y="34"/>
                </a:lnTo>
                <a:lnTo>
                  <a:pt x="505" y="34"/>
                </a:lnTo>
                <a:lnTo>
                  <a:pt x="4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"/>
          <p:cNvSpPr/>
          <p:nvPr/>
        </p:nvSpPr>
        <p:spPr>
          <a:xfrm>
            <a:off x="3869816" y="4477341"/>
            <a:ext cx="124616" cy="95005"/>
          </a:xfrm>
          <a:custGeom>
            <a:avLst/>
            <a:gdLst/>
            <a:ahLst/>
            <a:cxnLst/>
            <a:rect l="l" t="t" r="r" b="b"/>
            <a:pathLst>
              <a:path w="2190" h="2223" extrusionOk="0">
                <a:moveTo>
                  <a:pt x="1819" y="0"/>
                </a:moveTo>
                <a:lnTo>
                  <a:pt x="1314" y="68"/>
                </a:lnTo>
                <a:lnTo>
                  <a:pt x="775" y="169"/>
                </a:lnTo>
                <a:lnTo>
                  <a:pt x="371" y="202"/>
                </a:lnTo>
                <a:lnTo>
                  <a:pt x="169" y="236"/>
                </a:lnTo>
                <a:lnTo>
                  <a:pt x="1" y="303"/>
                </a:lnTo>
                <a:lnTo>
                  <a:pt x="169" y="404"/>
                </a:lnTo>
                <a:lnTo>
                  <a:pt x="338" y="404"/>
                </a:lnTo>
                <a:lnTo>
                  <a:pt x="674" y="371"/>
                </a:lnTo>
                <a:lnTo>
                  <a:pt x="1213" y="303"/>
                </a:lnTo>
                <a:lnTo>
                  <a:pt x="1752" y="202"/>
                </a:lnTo>
                <a:lnTo>
                  <a:pt x="1752" y="371"/>
                </a:lnTo>
                <a:lnTo>
                  <a:pt x="1785" y="573"/>
                </a:lnTo>
                <a:lnTo>
                  <a:pt x="1853" y="943"/>
                </a:lnTo>
                <a:lnTo>
                  <a:pt x="1920" y="1381"/>
                </a:lnTo>
                <a:lnTo>
                  <a:pt x="1954" y="1617"/>
                </a:lnTo>
                <a:lnTo>
                  <a:pt x="2021" y="1852"/>
                </a:lnTo>
                <a:lnTo>
                  <a:pt x="1011" y="1953"/>
                </a:lnTo>
                <a:lnTo>
                  <a:pt x="674" y="1987"/>
                </a:lnTo>
                <a:lnTo>
                  <a:pt x="506" y="2054"/>
                </a:lnTo>
                <a:lnTo>
                  <a:pt x="371" y="2155"/>
                </a:lnTo>
                <a:lnTo>
                  <a:pt x="540" y="2223"/>
                </a:lnTo>
                <a:lnTo>
                  <a:pt x="708" y="2223"/>
                </a:lnTo>
                <a:lnTo>
                  <a:pt x="1045" y="2155"/>
                </a:lnTo>
                <a:lnTo>
                  <a:pt x="2122" y="2021"/>
                </a:lnTo>
                <a:lnTo>
                  <a:pt x="2189" y="1987"/>
                </a:lnTo>
                <a:lnTo>
                  <a:pt x="2189" y="1953"/>
                </a:lnTo>
                <a:lnTo>
                  <a:pt x="2189" y="1886"/>
                </a:lnTo>
                <a:lnTo>
                  <a:pt x="2156" y="1852"/>
                </a:lnTo>
                <a:lnTo>
                  <a:pt x="2156" y="1617"/>
                </a:lnTo>
                <a:lnTo>
                  <a:pt x="2122" y="1381"/>
                </a:lnTo>
                <a:lnTo>
                  <a:pt x="2055" y="910"/>
                </a:lnTo>
                <a:lnTo>
                  <a:pt x="1987" y="539"/>
                </a:lnTo>
                <a:lnTo>
                  <a:pt x="1954" y="337"/>
                </a:lnTo>
                <a:lnTo>
                  <a:pt x="1886" y="169"/>
                </a:lnTo>
                <a:lnTo>
                  <a:pt x="1920" y="101"/>
                </a:lnTo>
                <a:lnTo>
                  <a:pt x="1920" y="68"/>
                </a:lnTo>
                <a:lnTo>
                  <a:pt x="1886" y="34"/>
                </a:lnTo>
                <a:lnTo>
                  <a:pt x="18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"/>
          <p:cNvSpPr/>
          <p:nvPr/>
        </p:nvSpPr>
        <p:spPr>
          <a:xfrm>
            <a:off x="3906233" y="4367976"/>
            <a:ext cx="132241" cy="100775"/>
          </a:xfrm>
          <a:custGeom>
            <a:avLst/>
            <a:gdLst/>
            <a:ahLst/>
            <a:cxnLst/>
            <a:rect l="l" t="t" r="r" b="b"/>
            <a:pathLst>
              <a:path w="2324" h="2358" extrusionOk="0">
                <a:moveTo>
                  <a:pt x="1920" y="1"/>
                </a:moveTo>
                <a:lnTo>
                  <a:pt x="1920" y="34"/>
                </a:lnTo>
                <a:lnTo>
                  <a:pt x="1920" y="102"/>
                </a:lnTo>
                <a:lnTo>
                  <a:pt x="1617" y="102"/>
                </a:lnTo>
                <a:lnTo>
                  <a:pt x="1314" y="135"/>
                </a:lnTo>
                <a:lnTo>
                  <a:pt x="708" y="270"/>
                </a:lnTo>
                <a:lnTo>
                  <a:pt x="371" y="304"/>
                </a:lnTo>
                <a:lnTo>
                  <a:pt x="169" y="337"/>
                </a:lnTo>
                <a:lnTo>
                  <a:pt x="102" y="371"/>
                </a:lnTo>
                <a:lnTo>
                  <a:pt x="68" y="405"/>
                </a:lnTo>
                <a:lnTo>
                  <a:pt x="68" y="438"/>
                </a:lnTo>
                <a:lnTo>
                  <a:pt x="34" y="405"/>
                </a:lnTo>
                <a:lnTo>
                  <a:pt x="1" y="405"/>
                </a:lnTo>
                <a:lnTo>
                  <a:pt x="1" y="607"/>
                </a:lnTo>
                <a:lnTo>
                  <a:pt x="1" y="842"/>
                </a:lnTo>
                <a:lnTo>
                  <a:pt x="102" y="1280"/>
                </a:lnTo>
                <a:lnTo>
                  <a:pt x="236" y="2290"/>
                </a:lnTo>
                <a:lnTo>
                  <a:pt x="270" y="2324"/>
                </a:lnTo>
                <a:lnTo>
                  <a:pt x="337" y="2357"/>
                </a:lnTo>
                <a:lnTo>
                  <a:pt x="371" y="2324"/>
                </a:lnTo>
                <a:lnTo>
                  <a:pt x="405" y="2290"/>
                </a:lnTo>
                <a:lnTo>
                  <a:pt x="640" y="2290"/>
                </a:lnTo>
                <a:lnTo>
                  <a:pt x="910" y="2256"/>
                </a:lnTo>
                <a:lnTo>
                  <a:pt x="1381" y="2189"/>
                </a:lnTo>
                <a:lnTo>
                  <a:pt x="1785" y="2122"/>
                </a:lnTo>
                <a:lnTo>
                  <a:pt x="2021" y="2088"/>
                </a:lnTo>
                <a:lnTo>
                  <a:pt x="2088" y="2021"/>
                </a:lnTo>
                <a:lnTo>
                  <a:pt x="2155" y="1953"/>
                </a:lnTo>
                <a:lnTo>
                  <a:pt x="2054" y="1886"/>
                </a:lnTo>
                <a:lnTo>
                  <a:pt x="1684" y="1886"/>
                </a:lnTo>
                <a:lnTo>
                  <a:pt x="1213" y="1987"/>
                </a:lnTo>
                <a:lnTo>
                  <a:pt x="809" y="2021"/>
                </a:lnTo>
                <a:lnTo>
                  <a:pt x="607" y="2054"/>
                </a:lnTo>
                <a:lnTo>
                  <a:pt x="405" y="2122"/>
                </a:lnTo>
                <a:lnTo>
                  <a:pt x="236" y="1112"/>
                </a:lnTo>
                <a:lnTo>
                  <a:pt x="203" y="809"/>
                </a:lnTo>
                <a:lnTo>
                  <a:pt x="102" y="539"/>
                </a:lnTo>
                <a:lnTo>
                  <a:pt x="203" y="539"/>
                </a:lnTo>
                <a:lnTo>
                  <a:pt x="203" y="472"/>
                </a:lnTo>
                <a:lnTo>
                  <a:pt x="1145" y="371"/>
                </a:lnTo>
                <a:lnTo>
                  <a:pt x="1549" y="304"/>
                </a:lnTo>
                <a:lnTo>
                  <a:pt x="1920" y="203"/>
                </a:lnTo>
                <a:lnTo>
                  <a:pt x="1987" y="539"/>
                </a:lnTo>
                <a:lnTo>
                  <a:pt x="2054" y="910"/>
                </a:lnTo>
                <a:lnTo>
                  <a:pt x="2088" y="1448"/>
                </a:lnTo>
                <a:lnTo>
                  <a:pt x="2122" y="1684"/>
                </a:lnTo>
                <a:lnTo>
                  <a:pt x="2155" y="1953"/>
                </a:lnTo>
                <a:lnTo>
                  <a:pt x="2189" y="1987"/>
                </a:lnTo>
                <a:lnTo>
                  <a:pt x="2223" y="2021"/>
                </a:lnTo>
                <a:lnTo>
                  <a:pt x="2290" y="1987"/>
                </a:lnTo>
                <a:lnTo>
                  <a:pt x="2324" y="1953"/>
                </a:lnTo>
                <a:lnTo>
                  <a:pt x="2324" y="1684"/>
                </a:lnTo>
                <a:lnTo>
                  <a:pt x="2324" y="1415"/>
                </a:lnTo>
                <a:lnTo>
                  <a:pt x="2223" y="876"/>
                </a:lnTo>
                <a:lnTo>
                  <a:pt x="2155" y="438"/>
                </a:lnTo>
                <a:lnTo>
                  <a:pt x="2088" y="236"/>
                </a:lnTo>
                <a:lnTo>
                  <a:pt x="202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"/>
          <p:cNvSpPr/>
          <p:nvPr/>
        </p:nvSpPr>
        <p:spPr>
          <a:xfrm>
            <a:off x="2820705" y="4406825"/>
            <a:ext cx="36475" cy="31711"/>
          </a:xfrm>
          <a:custGeom>
            <a:avLst/>
            <a:gdLst/>
            <a:ahLst/>
            <a:cxnLst/>
            <a:rect l="l" t="t" r="r" b="b"/>
            <a:pathLst>
              <a:path w="641" h="742" extrusionOk="0">
                <a:moveTo>
                  <a:pt x="135" y="1"/>
                </a:moveTo>
                <a:lnTo>
                  <a:pt x="68" y="68"/>
                </a:lnTo>
                <a:lnTo>
                  <a:pt x="34" y="135"/>
                </a:lnTo>
                <a:lnTo>
                  <a:pt x="1" y="304"/>
                </a:lnTo>
                <a:lnTo>
                  <a:pt x="1" y="506"/>
                </a:lnTo>
                <a:lnTo>
                  <a:pt x="34" y="674"/>
                </a:lnTo>
                <a:lnTo>
                  <a:pt x="68" y="741"/>
                </a:lnTo>
                <a:lnTo>
                  <a:pt x="135" y="741"/>
                </a:lnTo>
                <a:lnTo>
                  <a:pt x="405" y="708"/>
                </a:lnTo>
                <a:lnTo>
                  <a:pt x="506" y="640"/>
                </a:lnTo>
                <a:lnTo>
                  <a:pt x="607" y="573"/>
                </a:lnTo>
                <a:lnTo>
                  <a:pt x="640" y="506"/>
                </a:lnTo>
                <a:lnTo>
                  <a:pt x="607" y="472"/>
                </a:lnTo>
                <a:lnTo>
                  <a:pt x="405" y="472"/>
                </a:lnTo>
                <a:lnTo>
                  <a:pt x="203" y="539"/>
                </a:lnTo>
                <a:lnTo>
                  <a:pt x="203" y="270"/>
                </a:lnTo>
                <a:lnTo>
                  <a:pt x="203" y="135"/>
                </a:lnTo>
                <a:lnTo>
                  <a:pt x="203" y="68"/>
                </a:lnTo>
                <a:lnTo>
                  <a:pt x="16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"/>
          <p:cNvSpPr/>
          <p:nvPr/>
        </p:nvSpPr>
        <p:spPr>
          <a:xfrm>
            <a:off x="3862191" y="4285963"/>
            <a:ext cx="24923" cy="86372"/>
          </a:xfrm>
          <a:custGeom>
            <a:avLst/>
            <a:gdLst/>
            <a:ahLst/>
            <a:cxnLst/>
            <a:rect l="l" t="t" r="r" b="b"/>
            <a:pathLst>
              <a:path w="438" h="2021" extrusionOk="0">
                <a:moveTo>
                  <a:pt x="34" y="1"/>
                </a:moveTo>
                <a:lnTo>
                  <a:pt x="0" y="34"/>
                </a:lnTo>
                <a:lnTo>
                  <a:pt x="0" y="270"/>
                </a:lnTo>
                <a:lnTo>
                  <a:pt x="0" y="506"/>
                </a:lnTo>
                <a:lnTo>
                  <a:pt x="101" y="943"/>
                </a:lnTo>
                <a:lnTo>
                  <a:pt x="169" y="1482"/>
                </a:lnTo>
                <a:lnTo>
                  <a:pt x="236" y="1718"/>
                </a:lnTo>
                <a:lnTo>
                  <a:pt x="337" y="1987"/>
                </a:lnTo>
                <a:lnTo>
                  <a:pt x="371" y="2021"/>
                </a:lnTo>
                <a:lnTo>
                  <a:pt x="404" y="2021"/>
                </a:lnTo>
                <a:lnTo>
                  <a:pt x="438" y="1987"/>
                </a:lnTo>
                <a:lnTo>
                  <a:pt x="438" y="1953"/>
                </a:lnTo>
                <a:lnTo>
                  <a:pt x="438" y="1684"/>
                </a:lnTo>
                <a:lnTo>
                  <a:pt x="371" y="1415"/>
                </a:lnTo>
                <a:lnTo>
                  <a:pt x="270" y="910"/>
                </a:lnTo>
                <a:lnTo>
                  <a:pt x="202" y="472"/>
                </a:lnTo>
                <a:lnTo>
                  <a:pt x="169" y="270"/>
                </a:lnTo>
                <a:lnTo>
                  <a:pt x="101" y="34"/>
                </a:lnTo>
                <a:lnTo>
                  <a:pt x="6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4"/>
          <p:cNvSpPr/>
          <p:nvPr/>
        </p:nvSpPr>
        <p:spPr>
          <a:xfrm>
            <a:off x="3820026" y="4424090"/>
            <a:ext cx="40287" cy="28848"/>
          </a:xfrm>
          <a:custGeom>
            <a:avLst/>
            <a:gdLst/>
            <a:ahLst/>
            <a:cxnLst/>
            <a:rect l="l" t="t" r="r" b="b"/>
            <a:pathLst>
              <a:path w="708" h="675" extrusionOk="0">
                <a:moveTo>
                  <a:pt x="1" y="1"/>
                </a:moveTo>
                <a:lnTo>
                  <a:pt x="1" y="102"/>
                </a:lnTo>
                <a:lnTo>
                  <a:pt x="1" y="236"/>
                </a:lnTo>
                <a:lnTo>
                  <a:pt x="68" y="573"/>
                </a:lnTo>
                <a:lnTo>
                  <a:pt x="102" y="607"/>
                </a:lnTo>
                <a:lnTo>
                  <a:pt x="135" y="640"/>
                </a:lnTo>
                <a:lnTo>
                  <a:pt x="169" y="640"/>
                </a:lnTo>
                <a:lnTo>
                  <a:pt x="203" y="607"/>
                </a:lnTo>
                <a:lnTo>
                  <a:pt x="371" y="405"/>
                </a:lnTo>
                <a:lnTo>
                  <a:pt x="371" y="438"/>
                </a:lnTo>
                <a:lnTo>
                  <a:pt x="405" y="472"/>
                </a:lnTo>
                <a:lnTo>
                  <a:pt x="472" y="573"/>
                </a:lnTo>
                <a:lnTo>
                  <a:pt x="573" y="674"/>
                </a:lnTo>
                <a:lnTo>
                  <a:pt x="674" y="674"/>
                </a:lnTo>
                <a:lnTo>
                  <a:pt x="674" y="640"/>
                </a:lnTo>
                <a:lnTo>
                  <a:pt x="674" y="573"/>
                </a:lnTo>
                <a:lnTo>
                  <a:pt x="607" y="506"/>
                </a:lnTo>
                <a:lnTo>
                  <a:pt x="506" y="405"/>
                </a:lnTo>
                <a:lnTo>
                  <a:pt x="472" y="371"/>
                </a:lnTo>
                <a:lnTo>
                  <a:pt x="405" y="371"/>
                </a:lnTo>
                <a:lnTo>
                  <a:pt x="472" y="304"/>
                </a:lnTo>
                <a:lnTo>
                  <a:pt x="573" y="203"/>
                </a:lnTo>
                <a:lnTo>
                  <a:pt x="607" y="203"/>
                </a:lnTo>
                <a:lnTo>
                  <a:pt x="640" y="169"/>
                </a:lnTo>
                <a:lnTo>
                  <a:pt x="708" y="102"/>
                </a:lnTo>
                <a:lnTo>
                  <a:pt x="708" y="68"/>
                </a:lnTo>
                <a:lnTo>
                  <a:pt x="674" y="34"/>
                </a:lnTo>
                <a:lnTo>
                  <a:pt x="607" y="1"/>
                </a:lnTo>
                <a:lnTo>
                  <a:pt x="506" y="1"/>
                </a:lnTo>
                <a:lnTo>
                  <a:pt x="405" y="135"/>
                </a:lnTo>
                <a:lnTo>
                  <a:pt x="304" y="236"/>
                </a:lnTo>
                <a:lnTo>
                  <a:pt x="203" y="405"/>
                </a:lnTo>
                <a:lnTo>
                  <a:pt x="169" y="270"/>
                </a:lnTo>
                <a:lnTo>
                  <a:pt x="135" y="135"/>
                </a:lnTo>
                <a:lnTo>
                  <a:pt x="6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4"/>
          <p:cNvSpPr/>
          <p:nvPr/>
        </p:nvSpPr>
        <p:spPr>
          <a:xfrm>
            <a:off x="3762555" y="4526276"/>
            <a:ext cx="49847" cy="28805"/>
          </a:xfrm>
          <a:custGeom>
            <a:avLst/>
            <a:gdLst/>
            <a:ahLst/>
            <a:cxnLst/>
            <a:rect l="l" t="t" r="r" b="b"/>
            <a:pathLst>
              <a:path w="876" h="674" extrusionOk="0">
                <a:moveTo>
                  <a:pt x="640" y="0"/>
                </a:moveTo>
                <a:lnTo>
                  <a:pt x="607" y="34"/>
                </a:lnTo>
                <a:lnTo>
                  <a:pt x="371" y="337"/>
                </a:lnTo>
                <a:lnTo>
                  <a:pt x="169" y="68"/>
                </a:lnTo>
                <a:lnTo>
                  <a:pt x="102" y="34"/>
                </a:lnTo>
                <a:lnTo>
                  <a:pt x="68" y="34"/>
                </a:lnTo>
                <a:lnTo>
                  <a:pt x="34" y="68"/>
                </a:lnTo>
                <a:lnTo>
                  <a:pt x="1" y="135"/>
                </a:lnTo>
                <a:lnTo>
                  <a:pt x="102" y="606"/>
                </a:lnTo>
                <a:lnTo>
                  <a:pt x="102" y="674"/>
                </a:lnTo>
                <a:lnTo>
                  <a:pt x="236" y="674"/>
                </a:lnTo>
                <a:lnTo>
                  <a:pt x="236" y="606"/>
                </a:lnTo>
                <a:lnTo>
                  <a:pt x="203" y="404"/>
                </a:lnTo>
                <a:lnTo>
                  <a:pt x="203" y="404"/>
                </a:lnTo>
                <a:lnTo>
                  <a:pt x="337" y="539"/>
                </a:lnTo>
                <a:lnTo>
                  <a:pt x="405" y="573"/>
                </a:lnTo>
                <a:lnTo>
                  <a:pt x="472" y="539"/>
                </a:lnTo>
                <a:lnTo>
                  <a:pt x="607" y="337"/>
                </a:lnTo>
                <a:lnTo>
                  <a:pt x="640" y="472"/>
                </a:lnTo>
                <a:lnTo>
                  <a:pt x="741" y="606"/>
                </a:lnTo>
                <a:lnTo>
                  <a:pt x="775" y="640"/>
                </a:lnTo>
                <a:lnTo>
                  <a:pt x="842" y="606"/>
                </a:lnTo>
                <a:lnTo>
                  <a:pt x="876" y="573"/>
                </a:lnTo>
                <a:lnTo>
                  <a:pt x="876" y="505"/>
                </a:lnTo>
                <a:lnTo>
                  <a:pt x="775" y="303"/>
                </a:lnTo>
                <a:lnTo>
                  <a:pt x="741" y="101"/>
                </a:lnTo>
                <a:lnTo>
                  <a:pt x="741" y="34"/>
                </a:lnTo>
                <a:lnTo>
                  <a:pt x="7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"/>
          <p:cNvSpPr/>
          <p:nvPr/>
        </p:nvSpPr>
        <p:spPr>
          <a:xfrm>
            <a:off x="3768302" y="4383832"/>
            <a:ext cx="132241" cy="102185"/>
          </a:xfrm>
          <a:custGeom>
            <a:avLst/>
            <a:gdLst/>
            <a:ahLst/>
            <a:cxnLst/>
            <a:rect l="l" t="t" r="r" b="b"/>
            <a:pathLst>
              <a:path w="2324" h="2391" extrusionOk="0">
                <a:moveTo>
                  <a:pt x="1920" y="135"/>
                </a:moveTo>
                <a:lnTo>
                  <a:pt x="2021" y="1044"/>
                </a:lnTo>
                <a:lnTo>
                  <a:pt x="2122" y="1953"/>
                </a:lnTo>
                <a:lnTo>
                  <a:pt x="1684" y="2020"/>
                </a:lnTo>
                <a:lnTo>
                  <a:pt x="1280" y="2121"/>
                </a:lnTo>
                <a:lnTo>
                  <a:pt x="876" y="2188"/>
                </a:lnTo>
                <a:lnTo>
                  <a:pt x="506" y="2256"/>
                </a:lnTo>
                <a:lnTo>
                  <a:pt x="472" y="2256"/>
                </a:lnTo>
                <a:lnTo>
                  <a:pt x="472" y="2222"/>
                </a:lnTo>
                <a:lnTo>
                  <a:pt x="438" y="1784"/>
                </a:lnTo>
                <a:lnTo>
                  <a:pt x="371" y="1313"/>
                </a:lnTo>
                <a:lnTo>
                  <a:pt x="270" y="875"/>
                </a:lnTo>
                <a:lnTo>
                  <a:pt x="135" y="438"/>
                </a:lnTo>
                <a:lnTo>
                  <a:pt x="1044" y="337"/>
                </a:lnTo>
                <a:lnTo>
                  <a:pt x="1482" y="236"/>
                </a:lnTo>
                <a:lnTo>
                  <a:pt x="1920" y="135"/>
                </a:lnTo>
                <a:close/>
                <a:moveTo>
                  <a:pt x="1920" y="0"/>
                </a:moveTo>
                <a:lnTo>
                  <a:pt x="1482" y="34"/>
                </a:lnTo>
                <a:lnTo>
                  <a:pt x="1011" y="101"/>
                </a:lnTo>
                <a:lnTo>
                  <a:pt x="68" y="269"/>
                </a:lnTo>
                <a:lnTo>
                  <a:pt x="34" y="269"/>
                </a:lnTo>
                <a:lnTo>
                  <a:pt x="1" y="337"/>
                </a:lnTo>
                <a:lnTo>
                  <a:pt x="1" y="370"/>
                </a:lnTo>
                <a:lnTo>
                  <a:pt x="68" y="404"/>
                </a:lnTo>
                <a:lnTo>
                  <a:pt x="102" y="875"/>
                </a:lnTo>
                <a:lnTo>
                  <a:pt x="135" y="1347"/>
                </a:lnTo>
                <a:lnTo>
                  <a:pt x="236" y="1818"/>
                </a:lnTo>
                <a:lnTo>
                  <a:pt x="337" y="2256"/>
                </a:lnTo>
                <a:lnTo>
                  <a:pt x="337" y="2289"/>
                </a:lnTo>
                <a:lnTo>
                  <a:pt x="371" y="2323"/>
                </a:lnTo>
                <a:lnTo>
                  <a:pt x="438" y="2289"/>
                </a:lnTo>
                <a:lnTo>
                  <a:pt x="472" y="2357"/>
                </a:lnTo>
                <a:lnTo>
                  <a:pt x="506" y="2390"/>
                </a:lnTo>
                <a:lnTo>
                  <a:pt x="910" y="2390"/>
                </a:lnTo>
                <a:lnTo>
                  <a:pt x="1314" y="2323"/>
                </a:lnTo>
                <a:lnTo>
                  <a:pt x="1751" y="2222"/>
                </a:lnTo>
                <a:lnTo>
                  <a:pt x="2122" y="2087"/>
                </a:lnTo>
                <a:lnTo>
                  <a:pt x="2122" y="2155"/>
                </a:lnTo>
                <a:lnTo>
                  <a:pt x="2155" y="2222"/>
                </a:lnTo>
                <a:lnTo>
                  <a:pt x="2290" y="2222"/>
                </a:lnTo>
                <a:lnTo>
                  <a:pt x="2324" y="2155"/>
                </a:lnTo>
                <a:lnTo>
                  <a:pt x="2324" y="1616"/>
                </a:lnTo>
                <a:lnTo>
                  <a:pt x="2256" y="1111"/>
                </a:lnTo>
                <a:lnTo>
                  <a:pt x="2189" y="572"/>
                </a:lnTo>
                <a:lnTo>
                  <a:pt x="2054" y="67"/>
                </a:lnTo>
                <a:lnTo>
                  <a:pt x="2054" y="34"/>
                </a:lnTo>
                <a:lnTo>
                  <a:pt x="1987" y="34"/>
                </a:lnTo>
                <a:lnTo>
                  <a:pt x="19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"/>
          <p:cNvSpPr/>
          <p:nvPr/>
        </p:nvSpPr>
        <p:spPr>
          <a:xfrm>
            <a:off x="4042287" y="4578074"/>
            <a:ext cx="21111" cy="96416"/>
          </a:xfrm>
          <a:custGeom>
            <a:avLst/>
            <a:gdLst/>
            <a:ahLst/>
            <a:cxnLst/>
            <a:rect l="l" t="t" r="r" b="b"/>
            <a:pathLst>
              <a:path w="371" h="2256" extrusionOk="0">
                <a:moveTo>
                  <a:pt x="34" y="0"/>
                </a:moveTo>
                <a:lnTo>
                  <a:pt x="0" y="202"/>
                </a:lnTo>
                <a:lnTo>
                  <a:pt x="0" y="438"/>
                </a:lnTo>
                <a:lnTo>
                  <a:pt x="67" y="876"/>
                </a:lnTo>
                <a:lnTo>
                  <a:pt x="135" y="1549"/>
                </a:lnTo>
                <a:lnTo>
                  <a:pt x="168" y="1886"/>
                </a:lnTo>
                <a:lnTo>
                  <a:pt x="236" y="2222"/>
                </a:lnTo>
                <a:lnTo>
                  <a:pt x="269" y="2256"/>
                </a:lnTo>
                <a:lnTo>
                  <a:pt x="370" y="2256"/>
                </a:lnTo>
                <a:lnTo>
                  <a:pt x="370" y="2189"/>
                </a:lnTo>
                <a:lnTo>
                  <a:pt x="370" y="1953"/>
                </a:lnTo>
                <a:lnTo>
                  <a:pt x="370" y="1684"/>
                </a:lnTo>
                <a:lnTo>
                  <a:pt x="303" y="1179"/>
                </a:lnTo>
                <a:lnTo>
                  <a:pt x="236" y="573"/>
                </a:lnTo>
                <a:lnTo>
                  <a:pt x="168" y="270"/>
                </a:lnTo>
                <a:lnTo>
                  <a:pt x="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"/>
          <p:cNvSpPr/>
          <p:nvPr/>
        </p:nvSpPr>
        <p:spPr>
          <a:xfrm>
            <a:off x="2944524" y="4287416"/>
            <a:ext cx="26858" cy="86372"/>
          </a:xfrm>
          <a:custGeom>
            <a:avLst/>
            <a:gdLst/>
            <a:ahLst/>
            <a:cxnLst/>
            <a:rect l="l" t="t" r="r" b="b"/>
            <a:pathLst>
              <a:path w="472" h="2021" extrusionOk="0">
                <a:moveTo>
                  <a:pt x="34" y="0"/>
                </a:moveTo>
                <a:lnTo>
                  <a:pt x="34" y="34"/>
                </a:lnTo>
                <a:lnTo>
                  <a:pt x="0" y="34"/>
                </a:lnTo>
                <a:lnTo>
                  <a:pt x="0" y="270"/>
                </a:lnTo>
                <a:lnTo>
                  <a:pt x="34" y="505"/>
                </a:lnTo>
                <a:lnTo>
                  <a:pt x="101" y="943"/>
                </a:lnTo>
                <a:lnTo>
                  <a:pt x="169" y="1482"/>
                </a:lnTo>
                <a:lnTo>
                  <a:pt x="236" y="1717"/>
                </a:lnTo>
                <a:lnTo>
                  <a:pt x="337" y="1987"/>
                </a:lnTo>
                <a:lnTo>
                  <a:pt x="371" y="2020"/>
                </a:lnTo>
                <a:lnTo>
                  <a:pt x="404" y="2020"/>
                </a:lnTo>
                <a:lnTo>
                  <a:pt x="438" y="1987"/>
                </a:lnTo>
                <a:lnTo>
                  <a:pt x="472" y="1953"/>
                </a:lnTo>
                <a:lnTo>
                  <a:pt x="438" y="1684"/>
                </a:lnTo>
                <a:lnTo>
                  <a:pt x="371" y="1414"/>
                </a:lnTo>
                <a:lnTo>
                  <a:pt x="270" y="909"/>
                </a:lnTo>
                <a:lnTo>
                  <a:pt x="202" y="472"/>
                </a:lnTo>
                <a:lnTo>
                  <a:pt x="169" y="236"/>
                </a:lnTo>
                <a:lnTo>
                  <a:pt x="101" y="34"/>
                </a:lnTo>
                <a:lnTo>
                  <a:pt x="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4"/>
          <p:cNvSpPr/>
          <p:nvPr/>
        </p:nvSpPr>
        <p:spPr>
          <a:xfrm>
            <a:off x="2998183" y="4319042"/>
            <a:ext cx="38352" cy="38934"/>
          </a:xfrm>
          <a:custGeom>
            <a:avLst/>
            <a:gdLst/>
            <a:ahLst/>
            <a:cxnLst/>
            <a:rect l="l" t="t" r="r" b="b"/>
            <a:pathLst>
              <a:path w="674" h="911" extrusionOk="0">
                <a:moveTo>
                  <a:pt x="370" y="1"/>
                </a:moveTo>
                <a:lnTo>
                  <a:pt x="236" y="35"/>
                </a:lnTo>
                <a:lnTo>
                  <a:pt x="168" y="68"/>
                </a:lnTo>
                <a:lnTo>
                  <a:pt x="101" y="136"/>
                </a:lnTo>
                <a:lnTo>
                  <a:pt x="34" y="203"/>
                </a:lnTo>
                <a:lnTo>
                  <a:pt x="0" y="237"/>
                </a:lnTo>
                <a:lnTo>
                  <a:pt x="34" y="304"/>
                </a:lnTo>
                <a:lnTo>
                  <a:pt x="135" y="304"/>
                </a:lnTo>
                <a:lnTo>
                  <a:pt x="202" y="237"/>
                </a:lnTo>
                <a:lnTo>
                  <a:pt x="269" y="169"/>
                </a:lnTo>
                <a:lnTo>
                  <a:pt x="337" y="169"/>
                </a:lnTo>
                <a:lnTo>
                  <a:pt x="404" y="237"/>
                </a:lnTo>
                <a:lnTo>
                  <a:pt x="337" y="338"/>
                </a:lnTo>
                <a:lnTo>
                  <a:pt x="269" y="439"/>
                </a:lnTo>
                <a:lnTo>
                  <a:pt x="202" y="573"/>
                </a:lnTo>
                <a:lnTo>
                  <a:pt x="202" y="641"/>
                </a:lnTo>
                <a:lnTo>
                  <a:pt x="236" y="674"/>
                </a:lnTo>
                <a:lnTo>
                  <a:pt x="303" y="674"/>
                </a:lnTo>
                <a:lnTo>
                  <a:pt x="370" y="641"/>
                </a:lnTo>
                <a:lnTo>
                  <a:pt x="471" y="641"/>
                </a:lnTo>
                <a:lnTo>
                  <a:pt x="471" y="742"/>
                </a:lnTo>
                <a:lnTo>
                  <a:pt x="370" y="742"/>
                </a:lnTo>
                <a:lnTo>
                  <a:pt x="236" y="775"/>
                </a:lnTo>
                <a:lnTo>
                  <a:pt x="236" y="809"/>
                </a:lnTo>
                <a:lnTo>
                  <a:pt x="236" y="843"/>
                </a:lnTo>
                <a:lnTo>
                  <a:pt x="303" y="876"/>
                </a:lnTo>
                <a:lnTo>
                  <a:pt x="370" y="910"/>
                </a:lnTo>
                <a:lnTo>
                  <a:pt x="539" y="876"/>
                </a:lnTo>
                <a:lnTo>
                  <a:pt x="606" y="843"/>
                </a:lnTo>
                <a:lnTo>
                  <a:pt x="640" y="775"/>
                </a:lnTo>
                <a:lnTo>
                  <a:pt x="673" y="708"/>
                </a:lnTo>
                <a:lnTo>
                  <a:pt x="673" y="641"/>
                </a:lnTo>
                <a:lnTo>
                  <a:pt x="640" y="540"/>
                </a:lnTo>
                <a:lnTo>
                  <a:pt x="572" y="506"/>
                </a:lnTo>
                <a:lnTo>
                  <a:pt x="505" y="472"/>
                </a:lnTo>
                <a:lnTo>
                  <a:pt x="404" y="472"/>
                </a:lnTo>
                <a:lnTo>
                  <a:pt x="539" y="304"/>
                </a:lnTo>
                <a:lnTo>
                  <a:pt x="539" y="203"/>
                </a:lnTo>
                <a:lnTo>
                  <a:pt x="505" y="68"/>
                </a:lnTo>
                <a:lnTo>
                  <a:pt x="438" y="35"/>
                </a:lnTo>
                <a:lnTo>
                  <a:pt x="37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4"/>
          <p:cNvSpPr/>
          <p:nvPr/>
        </p:nvSpPr>
        <p:spPr>
          <a:xfrm>
            <a:off x="2869811" y="4524823"/>
            <a:ext cx="28793" cy="31711"/>
          </a:xfrm>
          <a:custGeom>
            <a:avLst/>
            <a:gdLst/>
            <a:ahLst/>
            <a:cxnLst/>
            <a:rect l="l" t="t" r="r" b="b"/>
            <a:pathLst>
              <a:path w="506" h="742" extrusionOk="0">
                <a:moveTo>
                  <a:pt x="169" y="1"/>
                </a:moveTo>
                <a:lnTo>
                  <a:pt x="135" y="34"/>
                </a:lnTo>
                <a:lnTo>
                  <a:pt x="101" y="68"/>
                </a:lnTo>
                <a:lnTo>
                  <a:pt x="34" y="438"/>
                </a:lnTo>
                <a:lnTo>
                  <a:pt x="0" y="573"/>
                </a:lnTo>
                <a:lnTo>
                  <a:pt x="0" y="640"/>
                </a:lnTo>
                <a:lnTo>
                  <a:pt x="0" y="708"/>
                </a:lnTo>
                <a:lnTo>
                  <a:pt x="34" y="741"/>
                </a:lnTo>
                <a:lnTo>
                  <a:pt x="68" y="741"/>
                </a:lnTo>
                <a:lnTo>
                  <a:pt x="135" y="674"/>
                </a:lnTo>
                <a:lnTo>
                  <a:pt x="169" y="607"/>
                </a:lnTo>
                <a:lnTo>
                  <a:pt x="303" y="607"/>
                </a:lnTo>
                <a:lnTo>
                  <a:pt x="371" y="708"/>
                </a:lnTo>
                <a:lnTo>
                  <a:pt x="404" y="741"/>
                </a:lnTo>
                <a:lnTo>
                  <a:pt x="438" y="741"/>
                </a:lnTo>
                <a:lnTo>
                  <a:pt x="472" y="708"/>
                </a:lnTo>
                <a:lnTo>
                  <a:pt x="505" y="674"/>
                </a:lnTo>
                <a:lnTo>
                  <a:pt x="472" y="539"/>
                </a:lnTo>
                <a:lnTo>
                  <a:pt x="505" y="506"/>
                </a:lnTo>
                <a:lnTo>
                  <a:pt x="472" y="472"/>
                </a:lnTo>
                <a:lnTo>
                  <a:pt x="438" y="472"/>
                </a:lnTo>
                <a:lnTo>
                  <a:pt x="404" y="371"/>
                </a:lnTo>
                <a:lnTo>
                  <a:pt x="270" y="34"/>
                </a:lnTo>
                <a:lnTo>
                  <a:pt x="2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"/>
          <p:cNvSpPr/>
          <p:nvPr/>
        </p:nvSpPr>
        <p:spPr>
          <a:xfrm>
            <a:off x="2764428" y="4596750"/>
            <a:ext cx="130307" cy="107998"/>
          </a:xfrm>
          <a:custGeom>
            <a:avLst/>
            <a:gdLst/>
            <a:ahLst/>
            <a:cxnLst/>
            <a:rect l="l" t="t" r="r" b="b"/>
            <a:pathLst>
              <a:path w="2290" h="2527" extrusionOk="0">
                <a:moveTo>
                  <a:pt x="1953" y="203"/>
                </a:moveTo>
                <a:lnTo>
                  <a:pt x="1953" y="641"/>
                </a:lnTo>
                <a:lnTo>
                  <a:pt x="1987" y="1112"/>
                </a:lnTo>
                <a:lnTo>
                  <a:pt x="2054" y="1583"/>
                </a:lnTo>
                <a:lnTo>
                  <a:pt x="2155" y="2021"/>
                </a:lnTo>
                <a:lnTo>
                  <a:pt x="2155" y="2055"/>
                </a:lnTo>
                <a:lnTo>
                  <a:pt x="2122" y="2055"/>
                </a:lnTo>
                <a:lnTo>
                  <a:pt x="1751" y="2088"/>
                </a:lnTo>
                <a:lnTo>
                  <a:pt x="1347" y="2156"/>
                </a:lnTo>
                <a:lnTo>
                  <a:pt x="910" y="2189"/>
                </a:lnTo>
                <a:lnTo>
                  <a:pt x="506" y="2257"/>
                </a:lnTo>
                <a:lnTo>
                  <a:pt x="304" y="1348"/>
                </a:lnTo>
                <a:lnTo>
                  <a:pt x="135" y="439"/>
                </a:lnTo>
                <a:lnTo>
                  <a:pt x="573" y="405"/>
                </a:lnTo>
                <a:lnTo>
                  <a:pt x="1044" y="371"/>
                </a:lnTo>
                <a:lnTo>
                  <a:pt x="1953" y="203"/>
                </a:lnTo>
                <a:close/>
                <a:moveTo>
                  <a:pt x="1953" y="1"/>
                </a:moveTo>
                <a:lnTo>
                  <a:pt x="1011" y="169"/>
                </a:lnTo>
                <a:lnTo>
                  <a:pt x="539" y="203"/>
                </a:lnTo>
                <a:lnTo>
                  <a:pt x="102" y="304"/>
                </a:lnTo>
                <a:lnTo>
                  <a:pt x="68" y="338"/>
                </a:lnTo>
                <a:lnTo>
                  <a:pt x="34" y="371"/>
                </a:lnTo>
                <a:lnTo>
                  <a:pt x="1" y="371"/>
                </a:lnTo>
                <a:lnTo>
                  <a:pt x="1" y="439"/>
                </a:lnTo>
                <a:lnTo>
                  <a:pt x="34" y="944"/>
                </a:lnTo>
                <a:lnTo>
                  <a:pt x="102" y="1449"/>
                </a:lnTo>
                <a:lnTo>
                  <a:pt x="203" y="1987"/>
                </a:lnTo>
                <a:lnTo>
                  <a:pt x="371" y="2492"/>
                </a:lnTo>
                <a:lnTo>
                  <a:pt x="405" y="2526"/>
                </a:lnTo>
                <a:lnTo>
                  <a:pt x="472" y="2526"/>
                </a:lnTo>
                <a:lnTo>
                  <a:pt x="539" y="2492"/>
                </a:lnTo>
                <a:lnTo>
                  <a:pt x="539" y="2425"/>
                </a:lnTo>
                <a:lnTo>
                  <a:pt x="539" y="2358"/>
                </a:lnTo>
                <a:lnTo>
                  <a:pt x="943" y="2391"/>
                </a:lnTo>
                <a:lnTo>
                  <a:pt x="1347" y="2358"/>
                </a:lnTo>
                <a:lnTo>
                  <a:pt x="1785" y="2290"/>
                </a:lnTo>
                <a:lnTo>
                  <a:pt x="2155" y="2189"/>
                </a:lnTo>
                <a:lnTo>
                  <a:pt x="2189" y="2122"/>
                </a:lnTo>
                <a:lnTo>
                  <a:pt x="2189" y="2088"/>
                </a:lnTo>
                <a:lnTo>
                  <a:pt x="2256" y="2088"/>
                </a:lnTo>
                <a:lnTo>
                  <a:pt x="2290" y="2055"/>
                </a:lnTo>
                <a:lnTo>
                  <a:pt x="2290" y="1987"/>
                </a:lnTo>
                <a:lnTo>
                  <a:pt x="2256" y="1550"/>
                </a:lnTo>
                <a:lnTo>
                  <a:pt x="2189" y="1078"/>
                </a:lnTo>
                <a:lnTo>
                  <a:pt x="2122" y="607"/>
                </a:lnTo>
                <a:lnTo>
                  <a:pt x="2021" y="169"/>
                </a:lnTo>
                <a:lnTo>
                  <a:pt x="2054" y="102"/>
                </a:lnTo>
                <a:lnTo>
                  <a:pt x="2021" y="68"/>
                </a:lnTo>
                <a:lnTo>
                  <a:pt x="1987" y="35"/>
                </a:lnTo>
                <a:lnTo>
                  <a:pt x="195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4"/>
          <p:cNvSpPr/>
          <p:nvPr/>
        </p:nvSpPr>
        <p:spPr>
          <a:xfrm>
            <a:off x="3097763" y="4401098"/>
            <a:ext cx="26915" cy="8676"/>
          </a:xfrm>
          <a:custGeom>
            <a:avLst/>
            <a:gdLst/>
            <a:ahLst/>
            <a:cxnLst/>
            <a:rect l="l" t="t" r="r" b="b"/>
            <a:pathLst>
              <a:path w="473" h="203" extrusionOk="0">
                <a:moveTo>
                  <a:pt x="405" y="0"/>
                </a:moveTo>
                <a:lnTo>
                  <a:pt x="337" y="34"/>
                </a:lnTo>
                <a:lnTo>
                  <a:pt x="270" y="34"/>
                </a:lnTo>
                <a:lnTo>
                  <a:pt x="102" y="67"/>
                </a:lnTo>
                <a:lnTo>
                  <a:pt x="68" y="67"/>
                </a:lnTo>
                <a:lnTo>
                  <a:pt x="1" y="101"/>
                </a:lnTo>
                <a:lnTo>
                  <a:pt x="1" y="135"/>
                </a:lnTo>
                <a:lnTo>
                  <a:pt x="1" y="168"/>
                </a:lnTo>
                <a:lnTo>
                  <a:pt x="68" y="168"/>
                </a:lnTo>
                <a:lnTo>
                  <a:pt x="169" y="202"/>
                </a:lnTo>
                <a:lnTo>
                  <a:pt x="304" y="168"/>
                </a:lnTo>
                <a:lnTo>
                  <a:pt x="371" y="168"/>
                </a:lnTo>
                <a:lnTo>
                  <a:pt x="438" y="135"/>
                </a:lnTo>
                <a:lnTo>
                  <a:pt x="472" y="101"/>
                </a:lnTo>
                <a:lnTo>
                  <a:pt x="472" y="67"/>
                </a:lnTo>
                <a:lnTo>
                  <a:pt x="40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4"/>
          <p:cNvSpPr/>
          <p:nvPr/>
        </p:nvSpPr>
        <p:spPr>
          <a:xfrm>
            <a:off x="3040291" y="4365113"/>
            <a:ext cx="132241" cy="97869"/>
          </a:xfrm>
          <a:custGeom>
            <a:avLst/>
            <a:gdLst/>
            <a:ahLst/>
            <a:cxnLst/>
            <a:rect l="l" t="t" r="r" b="b"/>
            <a:pathLst>
              <a:path w="2324" h="2290" extrusionOk="0">
                <a:moveTo>
                  <a:pt x="1953" y="0"/>
                </a:moveTo>
                <a:lnTo>
                  <a:pt x="1953" y="34"/>
                </a:lnTo>
                <a:lnTo>
                  <a:pt x="1953" y="101"/>
                </a:lnTo>
                <a:lnTo>
                  <a:pt x="1448" y="101"/>
                </a:lnTo>
                <a:lnTo>
                  <a:pt x="943" y="169"/>
                </a:lnTo>
                <a:lnTo>
                  <a:pt x="472" y="169"/>
                </a:lnTo>
                <a:lnTo>
                  <a:pt x="270" y="236"/>
                </a:lnTo>
                <a:lnTo>
                  <a:pt x="169" y="270"/>
                </a:lnTo>
                <a:lnTo>
                  <a:pt x="102" y="337"/>
                </a:lnTo>
                <a:lnTo>
                  <a:pt x="270" y="404"/>
                </a:lnTo>
                <a:lnTo>
                  <a:pt x="438" y="404"/>
                </a:lnTo>
                <a:lnTo>
                  <a:pt x="809" y="371"/>
                </a:lnTo>
                <a:lnTo>
                  <a:pt x="1381" y="303"/>
                </a:lnTo>
                <a:lnTo>
                  <a:pt x="1953" y="270"/>
                </a:lnTo>
                <a:lnTo>
                  <a:pt x="1953" y="606"/>
                </a:lnTo>
                <a:lnTo>
                  <a:pt x="2021" y="909"/>
                </a:lnTo>
                <a:lnTo>
                  <a:pt x="2088" y="1347"/>
                </a:lnTo>
                <a:lnTo>
                  <a:pt x="2122" y="1583"/>
                </a:lnTo>
                <a:lnTo>
                  <a:pt x="2155" y="1785"/>
                </a:lnTo>
                <a:lnTo>
                  <a:pt x="1246" y="1919"/>
                </a:lnTo>
                <a:lnTo>
                  <a:pt x="809" y="1987"/>
                </a:lnTo>
                <a:lnTo>
                  <a:pt x="405" y="2121"/>
                </a:lnTo>
                <a:lnTo>
                  <a:pt x="304" y="1684"/>
                </a:lnTo>
                <a:lnTo>
                  <a:pt x="236" y="1246"/>
                </a:lnTo>
                <a:lnTo>
                  <a:pt x="203" y="775"/>
                </a:lnTo>
                <a:lnTo>
                  <a:pt x="169" y="573"/>
                </a:lnTo>
                <a:lnTo>
                  <a:pt x="68" y="371"/>
                </a:lnTo>
                <a:lnTo>
                  <a:pt x="1" y="505"/>
                </a:lnTo>
                <a:lnTo>
                  <a:pt x="1" y="640"/>
                </a:lnTo>
                <a:lnTo>
                  <a:pt x="1" y="943"/>
                </a:lnTo>
                <a:lnTo>
                  <a:pt x="102" y="1583"/>
                </a:lnTo>
                <a:lnTo>
                  <a:pt x="102" y="1751"/>
                </a:lnTo>
                <a:lnTo>
                  <a:pt x="135" y="1987"/>
                </a:lnTo>
                <a:lnTo>
                  <a:pt x="169" y="2088"/>
                </a:lnTo>
                <a:lnTo>
                  <a:pt x="203" y="2189"/>
                </a:lnTo>
                <a:lnTo>
                  <a:pt x="270" y="2256"/>
                </a:lnTo>
                <a:lnTo>
                  <a:pt x="371" y="2290"/>
                </a:lnTo>
                <a:lnTo>
                  <a:pt x="405" y="2256"/>
                </a:lnTo>
                <a:lnTo>
                  <a:pt x="405" y="2222"/>
                </a:lnTo>
                <a:lnTo>
                  <a:pt x="842" y="2222"/>
                </a:lnTo>
                <a:lnTo>
                  <a:pt x="1314" y="2155"/>
                </a:lnTo>
                <a:lnTo>
                  <a:pt x="2189" y="1987"/>
                </a:lnTo>
                <a:lnTo>
                  <a:pt x="2223" y="1953"/>
                </a:lnTo>
                <a:lnTo>
                  <a:pt x="2290" y="1987"/>
                </a:lnTo>
                <a:lnTo>
                  <a:pt x="2324" y="1953"/>
                </a:lnTo>
                <a:lnTo>
                  <a:pt x="2324" y="1717"/>
                </a:lnTo>
                <a:lnTo>
                  <a:pt x="2290" y="1482"/>
                </a:lnTo>
                <a:lnTo>
                  <a:pt x="2223" y="1044"/>
                </a:lnTo>
                <a:lnTo>
                  <a:pt x="2155" y="539"/>
                </a:lnTo>
                <a:lnTo>
                  <a:pt x="2088" y="270"/>
                </a:lnTo>
                <a:lnTo>
                  <a:pt x="20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4"/>
          <p:cNvSpPr/>
          <p:nvPr/>
        </p:nvSpPr>
        <p:spPr>
          <a:xfrm>
            <a:off x="3093950" y="4406825"/>
            <a:ext cx="30727" cy="27395"/>
          </a:xfrm>
          <a:custGeom>
            <a:avLst/>
            <a:gdLst/>
            <a:ahLst/>
            <a:cxnLst/>
            <a:rect l="l" t="t" r="r" b="b"/>
            <a:pathLst>
              <a:path w="540" h="641" extrusionOk="0">
                <a:moveTo>
                  <a:pt x="0" y="1"/>
                </a:moveTo>
                <a:lnTo>
                  <a:pt x="0" y="270"/>
                </a:lnTo>
                <a:lnTo>
                  <a:pt x="34" y="506"/>
                </a:lnTo>
                <a:lnTo>
                  <a:pt x="34" y="539"/>
                </a:lnTo>
                <a:lnTo>
                  <a:pt x="68" y="539"/>
                </a:lnTo>
                <a:lnTo>
                  <a:pt x="34" y="573"/>
                </a:lnTo>
                <a:lnTo>
                  <a:pt x="34" y="607"/>
                </a:lnTo>
                <a:lnTo>
                  <a:pt x="169" y="640"/>
                </a:lnTo>
                <a:lnTo>
                  <a:pt x="303" y="607"/>
                </a:lnTo>
                <a:lnTo>
                  <a:pt x="438" y="573"/>
                </a:lnTo>
                <a:lnTo>
                  <a:pt x="505" y="539"/>
                </a:lnTo>
                <a:lnTo>
                  <a:pt x="539" y="506"/>
                </a:lnTo>
                <a:lnTo>
                  <a:pt x="539" y="472"/>
                </a:lnTo>
                <a:lnTo>
                  <a:pt x="539" y="438"/>
                </a:lnTo>
                <a:lnTo>
                  <a:pt x="404" y="438"/>
                </a:lnTo>
                <a:lnTo>
                  <a:pt x="303" y="472"/>
                </a:lnTo>
                <a:lnTo>
                  <a:pt x="135" y="539"/>
                </a:lnTo>
                <a:lnTo>
                  <a:pt x="169" y="506"/>
                </a:lnTo>
                <a:lnTo>
                  <a:pt x="135" y="304"/>
                </a:lnTo>
                <a:lnTo>
                  <a:pt x="337" y="304"/>
                </a:lnTo>
                <a:lnTo>
                  <a:pt x="371" y="270"/>
                </a:lnTo>
                <a:lnTo>
                  <a:pt x="404" y="236"/>
                </a:lnTo>
                <a:lnTo>
                  <a:pt x="404" y="169"/>
                </a:lnTo>
                <a:lnTo>
                  <a:pt x="371" y="135"/>
                </a:lnTo>
                <a:lnTo>
                  <a:pt x="303" y="135"/>
                </a:lnTo>
                <a:lnTo>
                  <a:pt x="202" y="169"/>
                </a:lnTo>
                <a:lnTo>
                  <a:pt x="169" y="169"/>
                </a:lnTo>
                <a:lnTo>
                  <a:pt x="101" y="203"/>
                </a:lnTo>
                <a:lnTo>
                  <a:pt x="6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4"/>
          <p:cNvSpPr/>
          <p:nvPr/>
        </p:nvSpPr>
        <p:spPr>
          <a:xfrm>
            <a:off x="2883183" y="4688849"/>
            <a:ext cx="134176" cy="109408"/>
          </a:xfrm>
          <a:custGeom>
            <a:avLst/>
            <a:gdLst/>
            <a:ahLst/>
            <a:cxnLst/>
            <a:rect l="l" t="t" r="r" b="b"/>
            <a:pathLst>
              <a:path w="2358" h="2560" extrusionOk="0">
                <a:moveTo>
                  <a:pt x="1886" y="203"/>
                </a:moveTo>
                <a:lnTo>
                  <a:pt x="1954" y="573"/>
                </a:lnTo>
                <a:lnTo>
                  <a:pt x="2021" y="943"/>
                </a:lnTo>
                <a:lnTo>
                  <a:pt x="2088" y="1549"/>
                </a:lnTo>
                <a:lnTo>
                  <a:pt x="2189" y="2155"/>
                </a:lnTo>
                <a:lnTo>
                  <a:pt x="1987" y="2155"/>
                </a:lnTo>
                <a:lnTo>
                  <a:pt x="1819" y="2189"/>
                </a:lnTo>
                <a:lnTo>
                  <a:pt x="1449" y="2223"/>
                </a:lnTo>
                <a:lnTo>
                  <a:pt x="977" y="2290"/>
                </a:lnTo>
                <a:lnTo>
                  <a:pt x="742" y="2357"/>
                </a:lnTo>
                <a:lnTo>
                  <a:pt x="540" y="2425"/>
                </a:lnTo>
                <a:lnTo>
                  <a:pt x="405" y="1785"/>
                </a:lnTo>
                <a:lnTo>
                  <a:pt x="270" y="1179"/>
                </a:lnTo>
                <a:lnTo>
                  <a:pt x="203" y="809"/>
                </a:lnTo>
                <a:lnTo>
                  <a:pt x="102" y="438"/>
                </a:lnTo>
                <a:lnTo>
                  <a:pt x="1011" y="337"/>
                </a:lnTo>
                <a:lnTo>
                  <a:pt x="1886" y="203"/>
                </a:lnTo>
                <a:close/>
                <a:moveTo>
                  <a:pt x="1886" y="1"/>
                </a:moveTo>
                <a:lnTo>
                  <a:pt x="977" y="135"/>
                </a:lnTo>
                <a:lnTo>
                  <a:pt x="68" y="270"/>
                </a:lnTo>
                <a:lnTo>
                  <a:pt x="1" y="304"/>
                </a:lnTo>
                <a:lnTo>
                  <a:pt x="1" y="371"/>
                </a:lnTo>
                <a:lnTo>
                  <a:pt x="1" y="573"/>
                </a:lnTo>
                <a:lnTo>
                  <a:pt x="1" y="775"/>
                </a:lnTo>
                <a:lnTo>
                  <a:pt x="68" y="1213"/>
                </a:lnTo>
                <a:lnTo>
                  <a:pt x="203" y="1886"/>
                </a:lnTo>
                <a:lnTo>
                  <a:pt x="304" y="2223"/>
                </a:lnTo>
                <a:lnTo>
                  <a:pt x="405" y="2526"/>
                </a:lnTo>
                <a:lnTo>
                  <a:pt x="439" y="2559"/>
                </a:lnTo>
                <a:lnTo>
                  <a:pt x="506" y="2526"/>
                </a:lnTo>
                <a:lnTo>
                  <a:pt x="506" y="2559"/>
                </a:lnTo>
                <a:lnTo>
                  <a:pt x="742" y="2559"/>
                </a:lnTo>
                <a:lnTo>
                  <a:pt x="944" y="2526"/>
                </a:lnTo>
                <a:lnTo>
                  <a:pt x="1348" y="2458"/>
                </a:lnTo>
                <a:lnTo>
                  <a:pt x="1785" y="2391"/>
                </a:lnTo>
                <a:lnTo>
                  <a:pt x="2021" y="2357"/>
                </a:lnTo>
                <a:lnTo>
                  <a:pt x="2223" y="2324"/>
                </a:lnTo>
                <a:lnTo>
                  <a:pt x="2290" y="2324"/>
                </a:lnTo>
                <a:lnTo>
                  <a:pt x="2324" y="2290"/>
                </a:lnTo>
                <a:lnTo>
                  <a:pt x="2358" y="2256"/>
                </a:lnTo>
                <a:lnTo>
                  <a:pt x="2358" y="1987"/>
                </a:lnTo>
                <a:lnTo>
                  <a:pt x="2324" y="1650"/>
                </a:lnTo>
                <a:lnTo>
                  <a:pt x="2223" y="1044"/>
                </a:lnTo>
                <a:lnTo>
                  <a:pt x="2122" y="539"/>
                </a:lnTo>
                <a:lnTo>
                  <a:pt x="2088" y="304"/>
                </a:lnTo>
                <a:lnTo>
                  <a:pt x="1987" y="34"/>
                </a:lnTo>
                <a:lnTo>
                  <a:pt x="1954" y="34"/>
                </a:lnTo>
                <a:lnTo>
                  <a:pt x="18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4"/>
          <p:cNvSpPr/>
          <p:nvPr/>
        </p:nvSpPr>
        <p:spPr>
          <a:xfrm>
            <a:off x="4136120" y="4442810"/>
            <a:ext cx="130364" cy="107955"/>
          </a:xfrm>
          <a:custGeom>
            <a:avLst/>
            <a:gdLst/>
            <a:ahLst/>
            <a:cxnLst/>
            <a:rect l="l" t="t" r="r" b="b"/>
            <a:pathLst>
              <a:path w="2291" h="2526" extrusionOk="0">
                <a:moveTo>
                  <a:pt x="1954" y="202"/>
                </a:moveTo>
                <a:lnTo>
                  <a:pt x="1954" y="640"/>
                </a:lnTo>
                <a:lnTo>
                  <a:pt x="1987" y="1111"/>
                </a:lnTo>
                <a:lnTo>
                  <a:pt x="2055" y="1583"/>
                </a:lnTo>
                <a:lnTo>
                  <a:pt x="2156" y="2021"/>
                </a:lnTo>
                <a:lnTo>
                  <a:pt x="2156" y="2054"/>
                </a:lnTo>
                <a:lnTo>
                  <a:pt x="1752" y="2088"/>
                </a:lnTo>
                <a:lnTo>
                  <a:pt x="1348" y="2155"/>
                </a:lnTo>
                <a:lnTo>
                  <a:pt x="910" y="2189"/>
                </a:lnTo>
                <a:lnTo>
                  <a:pt x="506" y="2223"/>
                </a:lnTo>
                <a:lnTo>
                  <a:pt x="304" y="1347"/>
                </a:lnTo>
                <a:lnTo>
                  <a:pt x="136" y="404"/>
                </a:lnTo>
                <a:lnTo>
                  <a:pt x="607" y="404"/>
                </a:lnTo>
                <a:lnTo>
                  <a:pt x="1045" y="371"/>
                </a:lnTo>
                <a:lnTo>
                  <a:pt x="1954" y="202"/>
                </a:lnTo>
                <a:close/>
                <a:moveTo>
                  <a:pt x="1954" y="0"/>
                </a:moveTo>
                <a:lnTo>
                  <a:pt x="1011" y="135"/>
                </a:lnTo>
                <a:lnTo>
                  <a:pt x="573" y="202"/>
                </a:lnTo>
                <a:lnTo>
                  <a:pt x="102" y="303"/>
                </a:lnTo>
                <a:lnTo>
                  <a:pt x="68" y="303"/>
                </a:lnTo>
                <a:lnTo>
                  <a:pt x="35" y="371"/>
                </a:lnTo>
                <a:lnTo>
                  <a:pt x="1" y="371"/>
                </a:lnTo>
                <a:lnTo>
                  <a:pt x="1" y="404"/>
                </a:lnTo>
                <a:lnTo>
                  <a:pt x="35" y="943"/>
                </a:lnTo>
                <a:lnTo>
                  <a:pt x="102" y="1448"/>
                </a:lnTo>
                <a:lnTo>
                  <a:pt x="237" y="1987"/>
                </a:lnTo>
                <a:lnTo>
                  <a:pt x="371" y="2458"/>
                </a:lnTo>
                <a:lnTo>
                  <a:pt x="405" y="2526"/>
                </a:lnTo>
                <a:lnTo>
                  <a:pt x="472" y="2526"/>
                </a:lnTo>
                <a:lnTo>
                  <a:pt x="540" y="2492"/>
                </a:lnTo>
                <a:lnTo>
                  <a:pt x="540" y="2425"/>
                </a:lnTo>
                <a:lnTo>
                  <a:pt x="540" y="2357"/>
                </a:lnTo>
                <a:lnTo>
                  <a:pt x="944" y="2391"/>
                </a:lnTo>
                <a:lnTo>
                  <a:pt x="1381" y="2357"/>
                </a:lnTo>
                <a:lnTo>
                  <a:pt x="1785" y="2290"/>
                </a:lnTo>
                <a:lnTo>
                  <a:pt x="2156" y="2189"/>
                </a:lnTo>
                <a:lnTo>
                  <a:pt x="2189" y="2122"/>
                </a:lnTo>
                <a:lnTo>
                  <a:pt x="2189" y="2088"/>
                </a:lnTo>
                <a:lnTo>
                  <a:pt x="2257" y="2054"/>
                </a:lnTo>
                <a:lnTo>
                  <a:pt x="2290" y="2054"/>
                </a:lnTo>
                <a:lnTo>
                  <a:pt x="2290" y="1987"/>
                </a:lnTo>
                <a:lnTo>
                  <a:pt x="2257" y="1549"/>
                </a:lnTo>
                <a:lnTo>
                  <a:pt x="2189" y="1078"/>
                </a:lnTo>
                <a:lnTo>
                  <a:pt x="2122" y="606"/>
                </a:lnTo>
                <a:lnTo>
                  <a:pt x="2021" y="169"/>
                </a:lnTo>
                <a:lnTo>
                  <a:pt x="2055" y="101"/>
                </a:lnTo>
                <a:lnTo>
                  <a:pt x="2055" y="68"/>
                </a:lnTo>
                <a:lnTo>
                  <a:pt x="2021" y="34"/>
                </a:lnTo>
                <a:lnTo>
                  <a:pt x="19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4"/>
          <p:cNvSpPr/>
          <p:nvPr/>
        </p:nvSpPr>
        <p:spPr>
          <a:xfrm>
            <a:off x="4046100" y="4555038"/>
            <a:ext cx="137989" cy="119451"/>
          </a:xfrm>
          <a:custGeom>
            <a:avLst/>
            <a:gdLst/>
            <a:ahLst/>
            <a:cxnLst/>
            <a:rect l="l" t="t" r="r" b="b"/>
            <a:pathLst>
              <a:path w="2425" h="2795" extrusionOk="0">
                <a:moveTo>
                  <a:pt x="2021" y="1"/>
                </a:moveTo>
                <a:lnTo>
                  <a:pt x="2021" y="68"/>
                </a:lnTo>
                <a:lnTo>
                  <a:pt x="1751" y="102"/>
                </a:lnTo>
                <a:lnTo>
                  <a:pt x="1516" y="135"/>
                </a:lnTo>
                <a:lnTo>
                  <a:pt x="1010" y="270"/>
                </a:lnTo>
                <a:lnTo>
                  <a:pt x="775" y="304"/>
                </a:lnTo>
                <a:lnTo>
                  <a:pt x="236" y="304"/>
                </a:lnTo>
                <a:lnTo>
                  <a:pt x="135" y="337"/>
                </a:lnTo>
                <a:lnTo>
                  <a:pt x="34" y="405"/>
                </a:lnTo>
                <a:lnTo>
                  <a:pt x="0" y="472"/>
                </a:lnTo>
                <a:lnTo>
                  <a:pt x="34" y="506"/>
                </a:lnTo>
                <a:lnTo>
                  <a:pt x="909" y="506"/>
                </a:lnTo>
                <a:lnTo>
                  <a:pt x="1179" y="472"/>
                </a:lnTo>
                <a:lnTo>
                  <a:pt x="1448" y="371"/>
                </a:lnTo>
                <a:lnTo>
                  <a:pt x="1718" y="304"/>
                </a:lnTo>
                <a:lnTo>
                  <a:pt x="2021" y="270"/>
                </a:lnTo>
                <a:lnTo>
                  <a:pt x="2054" y="708"/>
                </a:lnTo>
                <a:lnTo>
                  <a:pt x="2122" y="1112"/>
                </a:lnTo>
                <a:lnTo>
                  <a:pt x="2189" y="1684"/>
                </a:lnTo>
                <a:lnTo>
                  <a:pt x="2223" y="1987"/>
                </a:lnTo>
                <a:lnTo>
                  <a:pt x="2290" y="2256"/>
                </a:lnTo>
                <a:lnTo>
                  <a:pt x="2256" y="2223"/>
                </a:lnTo>
                <a:lnTo>
                  <a:pt x="1718" y="2357"/>
                </a:lnTo>
                <a:lnTo>
                  <a:pt x="1179" y="2492"/>
                </a:lnTo>
                <a:lnTo>
                  <a:pt x="741" y="2593"/>
                </a:lnTo>
                <a:lnTo>
                  <a:pt x="539" y="2660"/>
                </a:lnTo>
                <a:lnTo>
                  <a:pt x="337" y="2761"/>
                </a:lnTo>
                <a:lnTo>
                  <a:pt x="573" y="2795"/>
                </a:lnTo>
                <a:lnTo>
                  <a:pt x="775" y="2761"/>
                </a:lnTo>
                <a:lnTo>
                  <a:pt x="1212" y="2627"/>
                </a:lnTo>
                <a:lnTo>
                  <a:pt x="1718" y="2526"/>
                </a:lnTo>
                <a:lnTo>
                  <a:pt x="2256" y="2391"/>
                </a:lnTo>
                <a:lnTo>
                  <a:pt x="2324" y="2391"/>
                </a:lnTo>
                <a:lnTo>
                  <a:pt x="2324" y="2357"/>
                </a:lnTo>
                <a:lnTo>
                  <a:pt x="2391" y="2391"/>
                </a:lnTo>
                <a:lnTo>
                  <a:pt x="2425" y="2357"/>
                </a:lnTo>
                <a:lnTo>
                  <a:pt x="2425" y="2088"/>
                </a:lnTo>
                <a:lnTo>
                  <a:pt x="2391" y="1819"/>
                </a:lnTo>
                <a:lnTo>
                  <a:pt x="2324" y="1280"/>
                </a:lnTo>
                <a:lnTo>
                  <a:pt x="2256" y="674"/>
                </a:lnTo>
                <a:lnTo>
                  <a:pt x="2189" y="371"/>
                </a:lnTo>
                <a:lnTo>
                  <a:pt x="2122" y="68"/>
                </a:lnTo>
                <a:lnTo>
                  <a:pt x="2122" y="34"/>
                </a:lnTo>
                <a:lnTo>
                  <a:pt x="205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4"/>
          <p:cNvSpPr/>
          <p:nvPr/>
        </p:nvSpPr>
        <p:spPr>
          <a:xfrm>
            <a:off x="3092016" y="4602520"/>
            <a:ext cx="36475" cy="30258"/>
          </a:xfrm>
          <a:custGeom>
            <a:avLst/>
            <a:gdLst/>
            <a:ahLst/>
            <a:cxnLst/>
            <a:rect l="l" t="t" r="r" b="b"/>
            <a:pathLst>
              <a:path w="641" h="708" extrusionOk="0">
                <a:moveTo>
                  <a:pt x="506" y="1"/>
                </a:moveTo>
                <a:lnTo>
                  <a:pt x="371" y="135"/>
                </a:lnTo>
                <a:lnTo>
                  <a:pt x="270" y="236"/>
                </a:lnTo>
                <a:lnTo>
                  <a:pt x="102" y="169"/>
                </a:lnTo>
                <a:lnTo>
                  <a:pt x="34" y="169"/>
                </a:lnTo>
                <a:lnTo>
                  <a:pt x="34" y="203"/>
                </a:lnTo>
                <a:lnTo>
                  <a:pt x="1" y="236"/>
                </a:lnTo>
                <a:lnTo>
                  <a:pt x="34" y="270"/>
                </a:lnTo>
                <a:lnTo>
                  <a:pt x="169" y="371"/>
                </a:lnTo>
                <a:lnTo>
                  <a:pt x="102" y="472"/>
                </a:lnTo>
                <a:lnTo>
                  <a:pt x="34" y="573"/>
                </a:lnTo>
                <a:lnTo>
                  <a:pt x="1" y="674"/>
                </a:lnTo>
                <a:lnTo>
                  <a:pt x="34" y="708"/>
                </a:lnTo>
                <a:lnTo>
                  <a:pt x="102" y="708"/>
                </a:lnTo>
                <a:lnTo>
                  <a:pt x="169" y="674"/>
                </a:lnTo>
                <a:lnTo>
                  <a:pt x="236" y="607"/>
                </a:lnTo>
                <a:lnTo>
                  <a:pt x="337" y="438"/>
                </a:lnTo>
                <a:lnTo>
                  <a:pt x="539" y="506"/>
                </a:lnTo>
                <a:lnTo>
                  <a:pt x="607" y="472"/>
                </a:lnTo>
                <a:lnTo>
                  <a:pt x="640" y="438"/>
                </a:lnTo>
                <a:lnTo>
                  <a:pt x="607" y="371"/>
                </a:lnTo>
                <a:lnTo>
                  <a:pt x="573" y="337"/>
                </a:lnTo>
                <a:lnTo>
                  <a:pt x="438" y="304"/>
                </a:lnTo>
                <a:lnTo>
                  <a:pt x="472" y="236"/>
                </a:lnTo>
                <a:lnTo>
                  <a:pt x="539" y="34"/>
                </a:lnTo>
                <a:lnTo>
                  <a:pt x="53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4"/>
          <p:cNvSpPr/>
          <p:nvPr/>
        </p:nvSpPr>
        <p:spPr>
          <a:xfrm>
            <a:off x="3877498" y="4570851"/>
            <a:ext cx="166724" cy="115178"/>
          </a:xfrm>
          <a:custGeom>
            <a:avLst/>
            <a:gdLst/>
            <a:ahLst/>
            <a:cxnLst/>
            <a:rect l="l" t="t" r="r" b="b"/>
            <a:pathLst>
              <a:path w="2930" h="2695" extrusionOk="0">
                <a:moveTo>
                  <a:pt x="2526" y="1"/>
                </a:moveTo>
                <a:lnTo>
                  <a:pt x="2492" y="35"/>
                </a:lnTo>
                <a:lnTo>
                  <a:pt x="2492" y="304"/>
                </a:lnTo>
                <a:lnTo>
                  <a:pt x="2526" y="573"/>
                </a:lnTo>
                <a:lnTo>
                  <a:pt x="2627" y="1078"/>
                </a:lnTo>
                <a:lnTo>
                  <a:pt x="2694" y="1684"/>
                </a:lnTo>
                <a:lnTo>
                  <a:pt x="2795" y="2257"/>
                </a:lnTo>
                <a:lnTo>
                  <a:pt x="2189" y="2324"/>
                </a:lnTo>
                <a:lnTo>
                  <a:pt x="1617" y="2391"/>
                </a:lnTo>
                <a:lnTo>
                  <a:pt x="1044" y="2492"/>
                </a:lnTo>
                <a:lnTo>
                  <a:pt x="775" y="2560"/>
                </a:lnTo>
                <a:lnTo>
                  <a:pt x="607" y="2560"/>
                </a:lnTo>
                <a:lnTo>
                  <a:pt x="438" y="2593"/>
                </a:lnTo>
                <a:lnTo>
                  <a:pt x="438" y="2290"/>
                </a:lnTo>
                <a:lnTo>
                  <a:pt x="405" y="1987"/>
                </a:lnTo>
                <a:lnTo>
                  <a:pt x="304" y="1415"/>
                </a:lnTo>
                <a:lnTo>
                  <a:pt x="236" y="876"/>
                </a:lnTo>
                <a:lnTo>
                  <a:pt x="169" y="641"/>
                </a:lnTo>
                <a:lnTo>
                  <a:pt x="34" y="405"/>
                </a:lnTo>
                <a:lnTo>
                  <a:pt x="1" y="641"/>
                </a:lnTo>
                <a:lnTo>
                  <a:pt x="1" y="910"/>
                </a:lnTo>
                <a:lnTo>
                  <a:pt x="102" y="1449"/>
                </a:lnTo>
                <a:lnTo>
                  <a:pt x="203" y="2055"/>
                </a:lnTo>
                <a:lnTo>
                  <a:pt x="270" y="2358"/>
                </a:lnTo>
                <a:lnTo>
                  <a:pt x="371" y="2661"/>
                </a:lnTo>
                <a:lnTo>
                  <a:pt x="405" y="2694"/>
                </a:lnTo>
                <a:lnTo>
                  <a:pt x="438" y="2694"/>
                </a:lnTo>
                <a:lnTo>
                  <a:pt x="573" y="2627"/>
                </a:lnTo>
                <a:lnTo>
                  <a:pt x="640" y="2661"/>
                </a:lnTo>
                <a:lnTo>
                  <a:pt x="708" y="2694"/>
                </a:lnTo>
                <a:lnTo>
                  <a:pt x="910" y="2694"/>
                </a:lnTo>
                <a:lnTo>
                  <a:pt x="1314" y="2593"/>
                </a:lnTo>
                <a:lnTo>
                  <a:pt x="2088" y="2492"/>
                </a:lnTo>
                <a:lnTo>
                  <a:pt x="2829" y="2391"/>
                </a:lnTo>
                <a:lnTo>
                  <a:pt x="2862" y="2358"/>
                </a:lnTo>
                <a:lnTo>
                  <a:pt x="2896" y="2324"/>
                </a:lnTo>
                <a:lnTo>
                  <a:pt x="2930" y="2290"/>
                </a:lnTo>
                <a:lnTo>
                  <a:pt x="2930" y="2021"/>
                </a:lnTo>
                <a:lnTo>
                  <a:pt x="2896" y="1752"/>
                </a:lnTo>
                <a:lnTo>
                  <a:pt x="2829" y="1247"/>
                </a:lnTo>
                <a:lnTo>
                  <a:pt x="2761" y="607"/>
                </a:lnTo>
                <a:lnTo>
                  <a:pt x="2660" y="304"/>
                </a:lnTo>
                <a:lnTo>
                  <a:pt x="25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"/>
          <p:cNvSpPr/>
          <p:nvPr/>
        </p:nvSpPr>
        <p:spPr>
          <a:xfrm>
            <a:off x="3193587" y="4596750"/>
            <a:ext cx="683968" cy="174155"/>
          </a:xfrm>
          <a:custGeom>
            <a:avLst/>
            <a:gdLst/>
            <a:ahLst/>
            <a:cxnLst/>
            <a:rect l="l" t="t" r="r" b="b"/>
            <a:pathLst>
              <a:path w="12020" h="4075" extrusionOk="0">
                <a:moveTo>
                  <a:pt x="11481" y="304"/>
                </a:moveTo>
                <a:lnTo>
                  <a:pt x="11515" y="573"/>
                </a:lnTo>
                <a:lnTo>
                  <a:pt x="11582" y="876"/>
                </a:lnTo>
                <a:lnTo>
                  <a:pt x="11784" y="2223"/>
                </a:lnTo>
                <a:lnTo>
                  <a:pt x="11717" y="2223"/>
                </a:lnTo>
                <a:lnTo>
                  <a:pt x="11414" y="2189"/>
                </a:lnTo>
                <a:lnTo>
                  <a:pt x="11111" y="2189"/>
                </a:lnTo>
                <a:lnTo>
                  <a:pt x="10505" y="2257"/>
                </a:lnTo>
                <a:lnTo>
                  <a:pt x="9899" y="2391"/>
                </a:lnTo>
                <a:lnTo>
                  <a:pt x="9293" y="2526"/>
                </a:lnTo>
                <a:lnTo>
                  <a:pt x="8586" y="2694"/>
                </a:lnTo>
                <a:lnTo>
                  <a:pt x="7845" y="2829"/>
                </a:lnTo>
                <a:lnTo>
                  <a:pt x="6397" y="3065"/>
                </a:lnTo>
                <a:lnTo>
                  <a:pt x="4949" y="3233"/>
                </a:lnTo>
                <a:lnTo>
                  <a:pt x="3502" y="3401"/>
                </a:lnTo>
                <a:lnTo>
                  <a:pt x="2054" y="3603"/>
                </a:lnTo>
                <a:lnTo>
                  <a:pt x="1313" y="3738"/>
                </a:lnTo>
                <a:lnTo>
                  <a:pt x="606" y="3873"/>
                </a:lnTo>
                <a:lnTo>
                  <a:pt x="573" y="3570"/>
                </a:lnTo>
                <a:lnTo>
                  <a:pt x="505" y="3300"/>
                </a:lnTo>
                <a:lnTo>
                  <a:pt x="371" y="2728"/>
                </a:lnTo>
                <a:lnTo>
                  <a:pt x="236" y="2223"/>
                </a:lnTo>
                <a:lnTo>
                  <a:pt x="67" y="1718"/>
                </a:lnTo>
                <a:lnTo>
                  <a:pt x="1515" y="1583"/>
                </a:lnTo>
                <a:lnTo>
                  <a:pt x="2963" y="1415"/>
                </a:lnTo>
                <a:lnTo>
                  <a:pt x="5858" y="1011"/>
                </a:lnTo>
                <a:lnTo>
                  <a:pt x="11481" y="304"/>
                </a:lnTo>
                <a:close/>
                <a:moveTo>
                  <a:pt x="11548" y="1"/>
                </a:moveTo>
                <a:lnTo>
                  <a:pt x="11515" y="68"/>
                </a:lnTo>
                <a:lnTo>
                  <a:pt x="5825" y="809"/>
                </a:lnTo>
                <a:lnTo>
                  <a:pt x="2929" y="1146"/>
                </a:lnTo>
                <a:lnTo>
                  <a:pt x="1482" y="1348"/>
                </a:lnTo>
                <a:lnTo>
                  <a:pt x="67" y="1583"/>
                </a:lnTo>
                <a:lnTo>
                  <a:pt x="0" y="1583"/>
                </a:lnTo>
                <a:lnTo>
                  <a:pt x="0" y="1617"/>
                </a:lnTo>
                <a:lnTo>
                  <a:pt x="0" y="1684"/>
                </a:lnTo>
                <a:lnTo>
                  <a:pt x="34" y="1954"/>
                </a:lnTo>
                <a:lnTo>
                  <a:pt x="67" y="2223"/>
                </a:lnTo>
                <a:lnTo>
                  <a:pt x="169" y="2762"/>
                </a:lnTo>
                <a:lnTo>
                  <a:pt x="303" y="3401"/>
                </a:lnTo>
                <a:lnTo>
                  <a:pt x="371" y="3738"/>
                </a:lnTo>
                <a:lnTo>
                  <a:pt x="472" y="4041"/>
                </a:lnTo>
                <a:lnTo>
                  <a:pt x="505" y="4075"/>
                </a:lnTo>
                <a:lnTo>
                  <a:pt x="573" y="4075"/>
                </a:lnTo>
                <a:lnTo>
                  <a:pt x="606" y="4041"/>
                </a:lnTo>
                <a:lnTo>
                  <a:pt x="606" y="4007"/>
                </a:lnTo>
                <a:lnTo>
                  <a:pt x="2020" y="3873"/>
                </a:lnTo>
                <a:lnTo>
                  <a:pt x="3434" y="3671"/>
                </a:lnTo>
                <a:lnTo>
                  <a:pt x="6229" y="3267"/>
                </a:lnTo>
                <a:lnTo>
                  <a:pt x="7575" y="3065"/>
                </a:lnTo>
                <a:lnTo>
                  <a:pt x="8249" y="2964"/>
                </a:lnTo>
                <a:lnTo>
                  <a:pt x="8922" y="2829"/>
                </a:lnTo>
                <a:lnTo>
                  <a:pt x="9629" y="2661"/>
                </a:lnTo>
                <a:lnTo>
                  <a:pt x="10303" y="2526"/>
                </a:lnTo>
                <a:lnTo>
                  <a:pt x="10639" y="2459"/>
                </a:lnTo>
                <a:lnTo>
                  <a:pt x="11010" y="2425"/>
                </a:lnTo>
                <a:lnTo>
                  <a:pt x="11750" y="2425"/>
                </a:lnTo>
                <a:lnTo>
                  <a:pt x="11784" y="2391"/>
                </a:lnTo>
                <a:lnTo>
                  <a:pt x="11818" y="2324"/>
                </a:lnTo>
                <a:lnTo>
                  <a:pt x="11952" y="2324"/>
                </a:lnTo>
                <a:lnTo>
                  <a:pt x="11986" y="2257"/>
                </a:lnTo>
                <a:lnTo>
                  <a:pt x="12020" y="2189"/>
                </a:lnTo>
                <a:lnTo>
                  <a:pt x="11818" y="1011"/>
                </a:lnTo>
                <a:lnTo>
                  <a:pt x="11784" y="641"/>
                </a:lnTo>
                <a:lnTo>
                  <a:pt x="11750" y="439"/>
                </a:lnTo>
                <a:lnTo>
                  <a:pt x="11683" y="270"/>
                </a:lnTo>
                <a:lnTo>
                  <a:pt x="11750" y="203"/>
                </a:lnTo>
                <a:lnTo>
                  <a:pt x="11750" y="136"/>
                </a:lnTo>
                <a:lnTo>
                  <a:pt x="11717" y="68"/>
                </a:lnTo>
                <a:lnTo>
                  <a:pt x="11616" y="68"/>
                </a:lnTo>
                <a:lnTo>
                  <a:pt x="115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4"/>
          <p:cNvSpPr/>
          <p:nvPr/>
        </p:nvSpPr>
        <p:spPr>
          <a:xfrm>
            <a:off x="3019237" y="4668720"/>
            <a:ext cx="182031" cy="119451"/>
          </a:xfrm>
          <a:custGeom>
            <a:avLst/>
            <a:gdLst/>
            <a:ahLst/>
            <a:cxnLst/>
            <a:rect l="l" t="t" r="r" b="b"/>
            <a:pathLst>
              <a:path w="3199" h="2795" extrusionOk="0">
                <a:moveTo>
                  <a:pt x="2795" y="0"/>
                </a:moveTo>
                <a:lnTo>
                  <a:pt x="2761" y="34"/>
                </a:lnTo>
                <a:lnTo>
                  <a:pt x="2761" y="135"/>
                </a:lnTo>
                <a:lnTo>
                  <a:pt x="2727" y="101"/>
                </a:lnTo>
                <a:lnTo>
                  <a:pt x="2424" y="68"/>
                </a:lnTo>
                <a:lnTo>
                  <a:pt x="2121" y="34"/>
                </a:lnTo>
                <a:lnTo>
                  <a:pt x="1785" y="34"/>
                </a:lnTo>
                <a:lnTo>
                  <a:pt x="1448" y="68"/>
                </a:lnTo>
                <a:lnTo>
                  <a:pt x="1111" y="101"/>
                </a:lnTo>
                <a:lnTo>
                  <a:pt x="808" y="169"/>
                </a:lnTo>
                <a:lnTo>
                  <a:pt x="202" y="371"/>
                </a:lnTo>
                <a:lnTo>
                  <a:pt x="101" y="303"/>
                </a:lnTo>
                <a:lnTo>
                  <a:pt x="68" y="337"/>
                </a:lnTo>
                <a:lnTo>
                  <a:pt x="34" y="371"/>
                </a:lnTo>
                <a:lnTo>
                  <a:pt x="0" y="438"/>
                </a:lnTo>
                <a:lnTo>
                  <a:pt x="34" y="472"/>
                </a:lnTo>
                <a:lnTo>
                  <a:pt x="101" y="472"/>
                </a:lnTo>
                <a:lnTo>
                  <a:pt x="135" y="943"/>
                </a:lnTo>
                <a:lnTo>
                  <a:pt x="236" y="1684"/>
                </a:lnTo>
                <a:lnTo>
                  <a:pt x="404" y="2694"/>
                </a:lnTo>
                <a:lnTo>
                  <a:pt x="438" y="2761"/>
                </a:lnTo>
                <a:lnTo>
                  <a:pt x="505" y="2795"/>
                </a:lnTo>
                <a:lnTo>
                  <a:pt x="573" y="2761"/>
                </a:lnTo>
                <a:lnTo>
                  <a:pt x="573" y="2694"/>
                </a:lnTo>
                <a:lnTo>
                  <a:pt x="438" y="1852"/>
                </a:lnTo>
                <a:lnTo>
                  <a:pt x="303" y="1010"/>
                </a:lnTo>
                <a:lnTo>
                  <a:pt x="303" y="775"/>
                </a:lnTo>
                <a:lnTo>
                  <a:pt x="270" y="539"/>
                </a:lnTo>
                <a:lnTo>
                  <a:pt x="842" y="371"/>
                </a:lnTo>
                <a:lnTo>
                  <a:pt x="1448" y="270"/>
                </a:lnTo>
                <a:lnTo>
                  <a:pt x="2391" y="270"/>
                </a:lnTo>
                <a:lnTo>
                  <a:pt x="2694" y="236"/>
                </a:lnTo>
                <a:lnTo>
                  <a:pt x="2727" y="236"/>
                </a:lnTo>
                <a:lnTo>
                  <a:pt x="2727" y="438"/>
                </a:lnTo>
                <a:lnTo>
                  <a:pt x="2761" y="606"/>
                </a:lnTo>
                <a:lnTo>
                  <a:pt x="2795" y="1010"/>
                </a:lnTo>
                <a:lnTo>
                  <a:pt x="2862" y="1684"/>
                </a:lnTo>
                <a:lnTo>
                  <a:pt x="2929" y="2020"/>
                </a:lnTo>
                <a:lnTo>
                  <a:pt x="3030" y="2323"/>
                </a:lnTo>
                <a:lnTo>
                  <a:pt x="2323" y="2323"/>
                </a:lnTo>
                <a:lnTo>
                  <a:pt x="1583" y="2391"/>
                </a:lnTo>
                <a:lnTo>
                  <a:pt x="1347" y="2424"/>
                </a:lnTo>
                <a:lnTo>
                  <a:pt x="1044" y="2458"/>
                </a:lnTo>
                <a:lnTo>
                  <a:pt x="808" y="2525"/>
                </a:lnTo>
                <a:lnTo>
                  <a:pt x="674" y="2593"/>
                </a:lnTo>
                <a:lnTo>
                  <a:pt x="606" y="2694"/>
                </a:lnTo>
                <a:lnTo>
                  <a:pt x="876" y="2694"/>
                </a:lnTo>
                <a:lnTo>
                  <a:pt x="1179" y="2660"/>
                </a:lnTo>
                <a:lnTo>
                  <a:pt x="1515" y="2626"/>
                </a:lnTo>
                <a:lnTo>
                  <a:pt x="1818" y="2593"/>
                </a:lnTo>
                <a:lnTo>
                  <a:pt x="2458" y="2559"/>
                </a:lnTo>
                <a:lnTo>
                  <a:pt x="2795" y="2525"/>
                </a:lnTo>
                <a:lnTo>
                  <a:pt x="3131" y="2458"/>
                </a:lnTo>
                <a:lnTo>
                  <a:pt x="3165" y="2424"/>
                </a:lnTo>
                <a:lnTo>
                  <a:pt x="3199" y="2391"/>
                </a:lnTo>
                <a:lnTo>
                  <a:pt x="3199" y="2290"/>
                </a:lnTo>
                <a:lnTo>
                  <a:pt x="3131" y="1987"/>
                </a:lnTo>
                <a:lnTo>
                  <a:pt x="3064" y="1650"/>
                </a:lnTo>
                <a:lnTo>
                  <a:pt x="2963" y="977"/>
                </a:lnTo>
                <a:lnTo>
                  <a:pt x="2929" y="505"/>
                </a:lnTo>
                <a:lnTo>
                  <a:pt x="2896" y="236"/>
                </a:lnTo>
                <a:lnTo>
                  <a:pt x="2828" y="34"/>
                </a:lnTo>
                <a:lnTo>
                  <a:pt x="27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4"/>
          <p:cNvSpPr/>
          <p:nvPr/>
        </p:nvSpPr>
        <p:spPr>
          <a:xfrm>
            <a:off x="3586328" y="4304682"/>
            <a:ext cx="132241" cy="95005"/>
          </a:xfrm>
          <a:custGeom>
            <a:avLst/>
            <a:gdLst/>
            <a:ahLst/>
            <a:cxnLst/>
            <a:rect l="l" t="t" r="r" b="b"/>
            <a:pathLst>
              <a:path w="2324" h="2223" extrusionOk="0">
                <a:moveTo>
                  <a:pt x="1919" y="202"/>
                </a:moveTo>
                <a:lnTo>
                  <a:pt x="1953" y="573"/>
                </a:lnTo>
                <a:lnTo>
                  <a:pt x="2020" y="943"/>
                </a:lnTo>
                <a:lnTo>
                  <a:pt x="2088" y="1381"/>
                </a:lnTo>
                <a:lnTo>
                  <a:pt x="2155" y="1818"/>
                </a:lnTo>
                <a:lnTo>
                  <a:pt x="1785" y="1818"/>
                </a:lnTo>
                <a:lnTo>
                  <a:pt x="1414" y="1886"/>
                </a:lnTo>
                <a:lnTo>
                  <a:pt x="943" y="1953"/>
                </a:lnTo>
                <a:lnTo>
                  <a:pt x="707" y="2020"/>
                </a:lnTo>
                <a:lnTo>
                  <a:pt x="471" y="2088"/>
                </a:lnTo>
                <a:lnTo>
                  <a:pt x="370" y="1616"/>
                </a:lnTo>
                <a:lnTo>
                  <a:pt x="269" y="1179"/>
                </a:lnTo>
                <a:lnTo>
                  <a:pt x="202" y="808"/>
                </a:lnTo>
                <a:lnTo>
                  <a:pt x="101" y="438"/>
                </a:lnTo>
                <a:lnTo>
                  <a:pt x="1010" y="337"/>
                </a:lnTo>
                <a:lnTo>
                  <a:pt x="1919" y="202"/>
                </a:lnTo>
                <a:close/>
                <a:moveTo>
                  <a:pt x="1886" y="0"/>
                </a:moveTo>
                <a:lnTo>
                  <a:pt x="976" y="101"/>
                </a:lnTo>
                <a:lnTo>
                  <a:pt x="67" y="270"/>
                </a:lnTo>
                <a:lnTo>
                  <a:pt x="34" y="303"/>
                </a:lnTo>
                <a:lnTo>
                  <a:pt x="0" y="371"/>
                </a:lnTo>
                <a:lnTo>
                  <a:pt x="0" y="573"/>
                </a:lnTo>
                <a:lnTo>
                  <a:pt x="34" y="775"/>
                </a:lnTo>
                <a:lnTo>
                  <a:pt x="101" y="1212"/>
                </a:lnTo>
                <a:lnTo>
                  <a:pt x="202" y="1684"/>
                </a:lnTo>
                <a:lnTo>
                  <a:pt x="269" y="1953"/>
                </a:lnTo>
                <a:lnTo>
                  <a:pt x="337" y="2189"/>
                </a:lnTo>
                <a:lnTo>
                  <a:pt x="404" y="2222"/>
                </a:lnTo>
                <a:lnTo>
                  <a:pt x="471" y="2189"/>
                </a:lnTo>
                <a:lnTo>
                  <a:pt x="875" y="2189"/>
                </a:lnTo>
                <a:lnTo>
                  <a:pt x="1279" y="2121"/>
                </a:lnTo>
                <a:lnTo>
                  <a:pt x="1751" y="2054"/>
                </a:lnTo>
                <a:lnTo>
                  <a:pt x="1987" y="2020"/>
                </a:lnTo>
                <a:lnTo>
                  <a:pt x="2189" y="1953"/>
                </a:lnTo>
                <a:lnTo>
                  <a:pt x="2222" y="1987"/>
                </a:lnTo>
                <a:lnTo>
                  <a:pt x="2256" y="1987"/>
                </a:lnTo>
                <a:lnTo>
                  <a:pt x="2290" y="1953"/>
                </a:lnTo>
                <a:lnTo>
                  <a:pt x="2323" y="1919"/>
                </a:lnTo>
                <a:lnTo>
                  <a:pt x="2323" y="1717"/>
                </a:lnTo>
                <a:lnTo>
                  <a:pt x="2290" y="1482"/>
                </a:lnTo>
                <a:lnTo>
                  <a:pt x="2222" y="1044"/>
                </a:lnTo>
                <a:lnTo>
                  <a:pt x="2121" y="539"/>
                </a:lnTo>
                <a:lnTo>
                  <a:pt x="2088" y="270"/>
                </a:lnTo>
                <a:lnTo>
                  <a:pt x="1987" y="34"/>
                </a:lnTo>
                <a:lnTo>
                  <a:pt x="19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4"/>
          <p:cNvSpPr/>
          <p:nvPr/>
        </p:nvSpPr>
        <p:spPr>
          <a:xfrm>
            <a:off x="3182092" y="4350710"/>
            <a:ext cx="126494" cy="95005"/>
          </a:xfrm>
          <a:custGeom>
            <a:avLst/>
            <a:gdLst/>
            <a:ahLst/>
            <a:cxnLst/>
            <a:rect l="l" t="t" r="r" b="b"/>
            <a:pathLst>
              <a:path w="2223" h="2223" extrusionOk="0">
                <a:moveTo>
                  <a:pt x="1818" y="1"/>
                </a:moveTo>
                <a:lnTo>
                  <a:pt x="1313" y="68"/>
                </a:lnTo>
                <a:lnTo>
                  <a:pt x="808" y="169"/>
                </a:lnTo>
                <a:lnTo>
                  <a:pt x="371" y="203"/>
                </a:lnTo>
                <a:lnTo>
                  <a:pt x="168" y="236"/>
                </a:lnTo>
                <a:lnTo>
                  <a:pt x="0" y="304"/>
                </a:lnTo>
                <a:lnTo>
                  <a:pt x="0" y="337"/>
                </a:lnTo>
                <a:lnTo>
                  <a:pt x="168" y="405"/>
                </a:lnTo>
                <a:lnTo>
                  <a:pt x="337" y="405"/>
                </a:lnTo>
                <a:lnTo>
                  <a:pt x="707" y="371"/>
                </a:lnTo>
                <a:lnTo>
                  <a:pt x="1246" y="304"/>
                </a:lnTo>
                <a:lnTo>
                  <a:pt x="1785" y="203"/>
                </a:lnTo>
                <a:lnTo>
                  <a:pt x="1751" y="405"/>
                </a:lnTo>
                <a:lnTo>
                  <a:pt x="1785" y="573"/>
                </a:lnTo>
                <a:lnTo>
                  <a:pt x="1852" y="943"/>
                </a:lnTo>
                <a:lnTo>
                  <a:pt x="1919" y="1381"/>
                </a:lnTo>
                <a:lnTo>
                  <a:pt x="1953" y="1617"/>
                </a:lnTo>
                <a:lnTo>
                  <a:pt x="2020" y="1852"/>
                </a:lnTo>
                <a:lnTo>
                  <a:pt x="1044" y="1953"/>
                </a:lnTo>
                <a:lnTo>
                  <a:pt x="674" y="1987"/>
                </a:lnTo>
                <a:lnTo>
                  <a:pt x="505" y="2054"/>
                </a:lnTo>
                <a:lnTo>
                  <a:pt x="371" y="2155"/>
                </a:lnTo>
                <a:lnTo>
                  <a:pt x="539" y="2223"/>
                </a:lnTo>
                <a:lnTo>
                  <a:pt x="707" y="2223"/>
                </a:lnTo>
                <a:lnTo>
                  <a:pt x="1078" y="2155"/>
                </a:lnTo>
                <a:lnTo>
                  <a:pt x="2121" y="2021"/>
                </a:lnTo>
                <a:lnTo>
                  <a:pt x="2189" y="2021"/>
                </a:lnTo>
                <a:lnTo>
                  <a:pt x="2222" y="1953"/>
                </a:lnTo>
                <a:lnTo>
                  <a:pt x="2222" y="1920"/>
                </a:lnTo>
                <a:lnTo>
                  <a:pt x="2189" y="1852"/>
                </a:lnTo>
                <a:lnTo>
                  <a:pt x="2155" y="1617"/>
                </a:lnTo>
                <a:lnTo>
                  <a:pt x="2121" y="1381"/>
                </a:lnTo>
                <a:lnTo>
                  <a:pt x="2054" y="910"/>
                </a:lnTo>
                <a:lnTo>
                  <a:pt x="1987" y="539"/>
                </a:lnTo>
                <a:lnTo>
                  <a:pt x="1953" y="337"/>
                </a:lnTo>
                <a:lnTo>
                  <a:pt x="1886" y="169"/>
                </a:lnTo>
                <a:lnTo>
                  <a:pt x="1919" y="102"/>
                </a:lnTo>
                <a:lnTo>
                  <a:pt x="1919" y="68"/>
                </a:lnTo>
                <a:lnTo>
                  <a:pt x="1886" y="34"/>
                </a:lnTo>
                <a:lnTo>
                  <a:pt x="181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3358319" y="4372293"/>
            <a:ext cx="42222" cy="27395"/>
          </a:xfrm>
          <a:custGeom>
            <a:avLst/>
            <a:gdLst/>
            <a:ahLst/>
            <a:cxnLst/>
            <a:rect l="l" t="t" r="r" b="b"/>
            <a:pathLst>
              <a:path w="742" h="641" extrusionOk="0">
                <a:moveTo>
                  <a:pt x="405" y="1"/>
                </a:moveTo>
                <a:lnTo>
                  <a:pt x="236" y="34"/>
                </a:lnTo>
                <a:lnTo>
                  <a:pt x="34" y="34"/>
                </a:lnTo>
                <a:lnTo>
                  <a:pt x="1" y="102"/>
                </a:lnTo>
                <a:lnTo>
                  <a:pt x="1" y="135"/>
                </a:lnTo>
                <a:lnTo>
                  <a:pt x="34" y="135"/>
                </a:lnTo>
                <a:lnTo>
                  <a:pt x="135" y="169"/>
                </a:lnTo>
                <a:lnTo>
                  <a:pt x="236" y="203"/>
                </a:lnTo>
                <a:lnTo>
                  <a:pt x="203" y="371"/>
                </a:lnTo>
                <a:lnTo>
                  <a:pt x="203" y="539"/>
                </a:lnTo>
                <a:lnTo>
                  <a:pt x="203" y="607"/>
                </a:lnTo>
                <a:lnTo>
                  <a:pt x="270" y="640"/>
                </a:lnTo>
                <a:lnTo>
                  <a:pt x="304" y="640"/>
                </a:lnTo>
                <a:lnTo>
                  <a:pt x="337" y="607"/>
                </a:lnTo>
                <a:lnTo>
                  <a:pt x="337" y="438"/>
                </a:lnTo>
                <a:lnTo>
                  <a:pt x="337" y="270"/>
                </a:lnTo>
                <a:lnTo>
                  <a:pt x="371" y="270"/>
                </a:lnTo>
                <a:lnTo>
                  <a:pt x="573" y="236"/>
                </a:lnTo>
                <a:lnTo>
                  <a:pt x="640" y="203"/>
                </a:lnTo>
                <a:lnTo>
                  <a:pt x="741" y="169"/>
                </a:lnTo>
                <a:lnTo>
                  <a:pt x="741" y="68"/>
                </a:lnTo>
                <a:lnTo>
                  <a:pt x="741" y="34"/>
                </a:lnTo>
                <a:lnTo>
                  <a:pt x="7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4"/>
          <p:cNvSpPr/>
          <p:nvPr/>
        </p:nvSpPr>
        <p:spPr>
          <a:xfrm>
            <a:off x="2948337" y="4477341"/>
            <a:ext cx="126494" cy="97869"/>
          </a:xfrm>
          <a:custGeom>
            <a:avLst/>
            <a:gdLst/>
            <a:ahLst/>
            <a:cxnLst/>
            <a:rect l="l" t="t" r="r" b="b"/>
            <a:pathLst>
              <a:path w="2223" h="2290" extrusionOk="0">
                <a:moveTo>
                  <a:pt x="1920" y="169"/>
                </a:moveTo>
                <a:lnTo>
                  <a:pt x="1953" y="539"/>
                </a:lnTo>
                <a:lnTo>
                  <a:pt x="1987" y="943"/>
                </a:lnTo>
                <a:lnTo>
                  <a:pt x="2021" y="1415"/>
                </a:lnTo>
                <a:lnTo>
                  <a:pt x="2054" y="1886"/>
                </a:lnTo>
                <a:lnTo>
                  <a:pt x="2054" y="1886"/>
                </a:lnTo>
                <a:lnTo>
                  <a:pt x="1819" y="1852"/>
                </a:lnTo>
                <a:lnTo>
                  <a:pt x="1583" y="1886"/>
                </a:lnTo>
                <a:lnTo>
                  <a:pt x="1112" y="1953"/>
                </a:lnTo>
                <a:lnTo>
                  <a:pt x="741" y="2021"/>
                </a:lnTo>
                <a:lnTo>
                  <a:pt x="573" y="2054"/>
                </a:lnTo>
                <a:lnTo>
                  <a:pt x="371" y="2088"/>
                </a:lnTo>
                <a:lnTo>
                  <a:pt x="337" y="1650"/>
                </a:lnTo>
                <a:lnTo>
                  <a:pt x="236" y="1213"/>
                </a:lnTo>
                <a:lnTo>
                  <a:pt x="203" y="842"/>
                </a:lnTo>
                <a:lnTo>
                  <a:pt x="135" y="472"/>
                </a:lnTo>
                <a:lnTo>
                  <a:pt x="1044" y="337"/>
                </a:lnTo>
                <a:lnTo>
                  <a:pt x="1920" y="169"/>
                </a:lnTo>
                <a:close/>
                <a:moveTo>
                  <a:pt x="1920" y="0"/>
                </a:moveTo>
                <a:lnTo>
                  <a:pt x="1011" y="135"/>
                </a:lnTo>
                <a:lnTo>
                  <a:pt x="102" y="270"/>
                </a:lnTo>
                <a:lnTo>
                  <a:pt x="34" y="337"/>
                </a:lnTo>
                <a:lnTo>
                  <a:pt x="1" y="371"/>
                </a:lnTo>
                <a:lnTo>
                  <a:pt x="1" y="606"/>
                </a:lnTo>
                <a:lnTo>
                  <a:pt x="34" y="876"/>
                </a:lnTo>
                <a:lnTo>
                  <a:pt x="102" y="1381"/>
                </a:lnTo>
                <a:lnTo>
                  <a:pt x="135" y="1819"/>
                </a:lnTo>
                <a:lnTo>
                  <a:pt x="203" y="2054"/>
                </a:lnTo>
                <a:lnTo>
                  <a:pt x="270" y="2256"/>
                </a:lnTo>
                <a:lnTo>
                  <a:pt x="270" y="2290"/>
                </a:lnTo>
                <a:lnTo>
                  <a:pt x="371" y="2290"/>
                </a:lnTo>
                <a:lnTo>
                  <a:pt x="371" y="2256"/>
                </a:lnTo>
                <a:lnTo>
                  <a:pt x="607" y="2256"/>
                </a:lnTo>
                <a:lnTo>
                  <a:pt x="842" y="2223"/>
                </a:lnTo>
                <a:lnTo>
                  <a:pt x="1280" y="2122"/>
                </a:lnTo>
                <a:lnTo>
                  <a:pt x="1684" y="2088"/>
                </a:lnTo>
                <a:lnTo>
                  <a:pt x="1886" y="2054"/>
                </a:lnTo>
                <a:lnTo>
                  <a:pt x="2088" y="1987"/>
                </a:lnTo>
                <a:lnTo>
                  <a:pt x="2155" y="1987"/>
                </a:lnTo>
                <a:lnTo>
                  <a:pt x="2189" y="1920"/>
                </a:lnTo>
                <a:lnTo>
                  <a:pt x="2223" y="1650"/>
                </a:lnTo>
                <a:lnTo>
                  <a:pt x="2223" y="1415"/>
                </a:lnTo>
                <a:lnTo>
                  <a:pt x="2155" y="910"/>
                </a:lnTo>
                <a:lnTo>
                  <a:pt x="2122" y="505"/>
                </a:lnTo>
                <a:lnTo>
                  <a:pt x="2054" y="303"/>
                </a:lnTo>
                <a:lnTo>
                  <a:pt x="1987" y="101"/>
                </a:lnTo>
                <a:lnTo>
                  <a:pt x="1987" y="34"/>
                </a:lnTo>
                <a:lnTo>
                  <a:pt x="19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4"/>
          <p:cNvSpPr/>
          <p:nvPr/>
        </p:nvSpPr>
        <p:spPr>
          <a:xfrm>
            <a:off x="3176345" y="4363660"/>
            <a:ext cx="24923" cy="84962"/>
          </a:xfrm>
          <a:custGeom>
            <a:avLst/>
            <a:gdLst/>
            <a:ahLst/>
            <a:cxnLst/>
            <a:rect l="l" t="t" r="r" b="b"/>
            <a:pathLst>
              <a:path w="438" h="1988" extrusionOk="0">
                <a:moveTo>
                  <a:pt x="0" y="1"/>
                </a:moveTo>
                <a:lnTo>
                  <a:pt x="0" y="34"/>
                </a:lnTo>
                <a:lnTo>
                  <a:pt x="0" y="270"/>
                </a:lnTo>
                <a:lnTo>
                  <a:pt x="0" y="472"/>
                </a:lnTo>
                <a:lnTo>
                  <a:pt x="67" y="943"/>
                </a:lnTo>
                <a:lnTo>
                  <a:pt x="168" y="1448"/>
                </a:lnTo>
                <a:lnTo>
                  <a:pt x="236" y="1718"/>
                </a:lnTo>
                <a:lnTo>
                  <a:pt x="337" y="1953"/>
                </a:lnTo>
                <a:lnTo>
                  <a:pt x="370" y="1987"/>
                </a:lnTo>
                <a:lnTo>
                  <a:pt x="438" y="1987"/>
                </a:lnTo>
                <a:lnTo>
                  <a:pt x="438" y="1920"/>
                </a:lnTo>
                <a:lnTo>
                  <a:pt x="438" y="1684"/>
                </a:lnTo>
                <a:lnTo>
                  <a:pt x="370" y="1415"/>
                </a:lnTo>
                <a:lnTo>
                  <a:pt x="269" y="910"/>
                </a:lnTo>
                <a:lnTo>
                  <a:pt x="202" y="472"/>
                </a:lnTo>
                <a:lnTo>
                  <a:pt x="135" y="236"/>
                </a:lnTo>
                <a:lnTo>
                  <a:pt x="101" y="34"/>
                </a:lnTo>
                <a:lnTo>
                  <a:pt x="6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3503933" y="4356480"/>
            <a:ext cx="28793" cy="27395"/>
          </a:xfrm>
          <a:custGeom>
            <a:avLst/>
            <a:gdLst/>
            <a:ahLst/>
            <a:cxnLst/>
            <a:rect l="l" t="t" r="r" b="b"/>
            <a:pathLst>
              <a:path w="506" h="641" extrusionOk="0">
                <a:moveTo>
                  <a:pt x="472" y="0"/>
                </a:moveTo>
                <a:lnTo>
                  <a:pt x="371" y="101"/>
                </a:lnTo>
                <a:lnTo>
                  <a:pt x="270" y="202"/>
                </a:lnTo>
                <a:lnTo>
                  <a:pt x="202" y="169"/>
                </a:lnTo>
                <a:lnTo>
                  <a:pt x="68" y="68"/>
                </a:lnTo>
                <a:lnTo>
                  <a:pt x="0" y="68"/>
                </a:lnTo>
                <a:lnTo>
                  <a:pt x="0" y="101"/>
                </a:lnTo>
                <a:lnTo>
                  <a:pt x="34" y="202"/>
                </a:lnTo>
                <a:lnTo>
                  <a:pt x="135" y="270"/>
                </a:lnTo>
                <a:lnTo>
                  <a:pt x="169" y="303"/>
                </a:lnTo>
                <a:lnTo>
                  <a:pt x="68" y="539"/>
                </a:lnTo>
                <a:lnTo>
                  <a:pt x="68" y="606"/>
                </a:lnTo>
                <a:lnTo>
                  <a:pt x="101" y="640"/>
                </a:lnTo>
                <a:lnTo>
                  <a:pt x="169" y="640"/>
                </a:lnTo>
                <a:lnTo>
                  <a:pt x="236" y="606"/>
                </a:lnTo>
                <a:lnTo>
                  <a:pt x="337" y="337"/>
                </a:lnTo>
                <a:lnTo>
                  <a:pt x="371" y="337"/>
                </a:lnTo>
                <a:lnTo>
                  <a:pt x="404" y="303"/>
                </a:lnTo>
                <a:lnTo>
                  <a:pt x="404" y="236"/>
                </a:lnTo>
                <a:lnTo>
                  <a:pt x="50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3312342" y="4336350"/>
            <a:ext cx="134176" cy="95005"/>
          </a:xfrm>
          <a:custGeom>
            <a:avLst/>
            <a:gdLst/>
            <a:ahLst/>
            <a:cxnLst/>
            <a:rect l="l" t="t" r="r" b="b"/>
            <a:pathLst>
              <a:path w="2358" h="2223" extrusionOk="0">
                <a:moveTo>
                  <a:pt x="1650" y="0"/>
                </a:moveTo>
                <a:lnTo>
                  <a:pt x="1314" y="101"/>
                </a:lnTo>
                <a:lnTo>
                  <a:pt x="708" y="168"/>
                </a:lnTo>
                <a:lnTo>
                  <a:pt x="405" y="202"/>
                </a:lnTo>
                <a:lnTo>
                  <a:pt x="102" y="303"/>
                </a:lnTo>
                <a:lnTo>
                  <a:pt x="102" y="202"/>
                </a:lnTo>
                <a:lnTo>
                  <a:pt x="34" y="202"/>
                </a:lnTo>
                <a:lnTo>
                  <a:pt x="1" y="236"/>
                </a:lnTo>
                <a:lnTo>
                  <a:pt x="1" y="471"/>
                </a:lnTo>
                <a:lnTo>
                  <a:pt x="1" y="673"/>
                </a:lnTo>
                <a:lnTo>
                  <a:pt x="34" y="1145"/>
                </a:lnTo>
                <a:lnTo>
                  <a:pt x="135" y="1650"/>
                </a:lnTo>
                <a:lnTo>
                  <a:pt x="203" y="1919"/>
                </a:lnTo>
                <a:lnTo>
                  <a:pt x="304" y="2155"/>
                </a:lnTo>
                <a:lnTo>
                  <a:pt x="337" y="2222"/>
                </a:lnTo>
                <a:lnTo>
                  <a:pt x="371" y="2222"/>
                </a:lnTo>
                <a:lnTo>
                  <a:pt x="405" y="2188"/>
                </a:lnTo>
                <a:lnTo>
                  <a:pt x="438" y="2121"/>
                </a:lnTo>
                <a:lnTo>
                  <a:pt x="405" y="1885"/>
                </a:lnTo>
                <a:lnTo>
                  <a:pt x="337" y="1616"/>
                </a:lnTo>
                <a:lnTo>
                  <a:pt x="236" y="1111"/>
                </a:lnTo>
                <a:lnTo>
                  <a:pt x="203" y="741"/>
                </a:lnTo>
                <a:lnTo>
                  <a:pt x="135" y="370"/>
                </a:lnTo>
                <a:lnTo>
                  <a:pt x="539" y="370"/>
                </a:lnTo>
                <a:lnTo>
                  <a:pt x="943" y="303"/>
                </a:lnTo>
                <a:lnTo>
                  <a:pt x="1852" y="168"/>
                </a:lnTo>
                <a:lnTo>
                  <a:pt x="1886" y="202"/>
                </a:lnTo>
                <a:lnTo>
                  <a:pt x="1987" y="202"/>
                </a:lnTo>
                <a:lnTo>
                  <a:pt x="1987" y="471"/>
                </a:lnTo>
                <a:lnTo>
                  <a:pt x="2021" y="774"/>
                </a:lnTo>
                <a:lnTo>
                  <a:pt x="2155" y="1784"/>
                </a:lnTo>
                <a:lnTo>
                  <a:pt x="1751" y="1784"/>
                </a:lnTo>
                <a:lnTo>
                  <a:pt x="1347" y="1885"/>
                </a:lnTo>
                <a:lnTo>
                  <a:pt x="842" y="1919"/>
                </a:lnTo>
                <a:lnTo>
                  <a:pt x="607" y="1986"/>
                </a:lnTo>
                <a:lnTo>
                  <a:pt x="506" y="2054"/>
                </a:lnTo>
                <a:lnTo>
                  <a:pt x="438" y="2121"/>
                </a:lnTo>
                <a:lnTo>
                  <a:pt x="506" y="2188"/>
                </a:lnTo>
                <a:lnTo>
                  <a:pt x="842" y="2188"/>
                </a:lnTo>
                <a:lnTo>
                  <a:pt x="1246" y="2121"/>
                </a:lnTo>
                <a:lnTo>
                  <a:pt x="1718" y="2054"/>
                </a:lnTo>
                <a:lnTo>
                  <a:pt x="1987" y="2020"/>
                </a:lnTo>
                <a:lnTo>
                  <a:pt x="2189" y="1953"/>
                </a:lnTo>
                <a:lnTo>
                  <a:pt x="2256" y="1986"/>
                </a:lnTo>
                <a:lnTo>
                  <a:pt x="2290" y="1986"/>
                </a:lnTo>
                <a:lnTo>
                  <a:pt x="2357" y="1953"/>
                </a:lnTo>
                <a:lnTo>
                  <a:pt x="2357" y="1885"/>
                </a:lnTo>
                <a:lnTo>
                  <a:pt x="2189" y="875"/>
                </a:lnTo>
                <a:lnTo>
                  <a:pt x="2155" y="438"/>
                </a:lnTo>
                <a:lnTo>
                  <a:pt x="2122" y="236"/>
                </a:lnTo>
                <a:lnTo>
                  <a:pt x="2054" y="34"/>
                </a:lnTo>
                <a:lnTo>
                  <a:pt x="2021" y="34"/>
                </a:lnTo>
                <a:lnTo>
                  <a:pt x="1987" y="67"/>
                </a:lnTo>
                <a:lnTo>
                  <a:pt x="1987" y="34"/>
                </a:lnTo>
                <a:lnTo>
                  <a:pt x="19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"/>
          <p:cNvSpPr/>
          <p:nvPr/>
        </p:nvSpPr>
        <p:spPr>
          <a:xfrm>
            <a:off x="3448396" y="4316178"/>
            <a:ext cx="132241" cy="107955"/>
          </a:xfrm>
          <a:custGeom>
            <a:avLst/>
            <a:gdLst/>
            <a:ahLst/>
            <a:cxnLst/>
            <a:rect l="l" t="t" r="r" b="b"/>
            <a:pathLst>
              <a:path w="2324" h="2526" extrusionOk="0">
                <a:moveTo>
                  <a:pt x="1953" y="203"/>
                </a:moveTo>
                <a:lnTo>
                  <a:pt x="1953" y="640"/>
                </a:lnTo>
                <a:lnTo>
                  <a:pt x="1986" y="1112"/>
                </a:lnTo>
                <a:lnTo>
                  <a:pt x="2054" y="1583"/>
                </a:lnTo>
                <a:lnTo>
                  <a:pt x="2155" y="2021"/>
                </a:lnTo>
                <a:lnTo>
                  <a:pt x="2188" y="2054"/>
                </a:lnTo>
                <a:lnTo>
                  <a:pt x="2155" y="2054"/>
                </a:lnTo>
                <a:lnTo>
                  <a:pt x="1751" y="2088"/>
                </a:lnTo>
                <a:lnTo>
                  <a:pt x="1347" y="2155"/>
                </a:lnTo>
                <a:lnTo>
                  <a:pt x="943" y="2189"/>
                </a:lnTo>
                <a:lnTo>
                  <a:pt x="505" y="2256"/>
                </a:lnTo>
                <a:lnTo>
                  <a:pt x="337" y="1347"/>
                </a:lnTo>
                <a:lnTo>
                  <a:pt x="168" y="438"/>
                </a:lnTo>
                <a:lnTo>
                  <a:pt x="606" y="405"/>
                </a:lnTo>
                <a:lnTo>
                  <a:pt x="1044" y="371"/>
                </a:lnTo>
                <a:lnTo>
                  <a:pt x="1953" y="203"/>
                </a:lnTo>
                <a:close/>
                <a:moveTo>
                  <a:pt x="1953" y="1"/>
                </a:moveTo>
                <a:lnTo>
                  <a:pt x="1044" y="169"/>
                </a:lnTo>
                <a:lnTo>
                  <a:pt x="572" y="203"/>
                </a:lnTo>
                <a:lnTo>
                  <a:pt x="101" y="304"/>
                </a:lnTo>
                <a:lnTo>
                  <a:pt x="67" y="337"/>
                </a:lnTo>
                <a:lnTo>
                  <a:pt x="67" y="371"/>
                </a:lnTo>
                <a:lnTo>
                  <a:pt x="34" y="371"/>
                </a:lnTo>
                <a:lnTo>
                  <a:pt x="0" y="438"/>
                </a:lnTo>
                <a:lnTo>
                  <a:pt x="34" y="943"/>
                </a:lnTo>
                <a:lnTo>
                  <a:pt x="101" y="1448"/>
                </a:lnTo>
                <a:lnTo>
                  <a:pt x="236" y="1987"/>
                </a:lnTo>
                <a:lnTo>
                  <a:pt x="370" y="2492"/>
                </a:lnTo>
                <a:lnTo>
                  <a:pt x="404" y="2526"/>
                </a:lnTo>
                <a:lnTo>
                  <a:pt x="471" y="2526"/>
                </a:lnTo>
                <a:lnTo>
                  <a:pt x="539" y="2492"/>
                </a:lnTo>
                <a:lnTo>
                  <a:pt x="539" y="2425"/>
                </a:lnTo>
                <a:lnTo>
                  <a:pt x="539" y="2357"/>
                </a:lnTo>
                <a:lnTo>
                  <a:pt x="943" y="2391"/>
                </a:lnTo>
                <a:lnTo>
                  <a:pt x="1380" y="2357"/>
                </a:lnTo>
                <a:lnTo>
                  <a:pt x="1784" y="2290"/>
                </a:lnTo>
                <a:lnTo>
                  <a:pt x="2188" y="2189"/>
                </a:lnTo>
                <a:lnTo>
                  <a:pt x="2222" y="2122"/>
                </a:lnTo>
                <a:lnTo>
                  <a:pt x="2188" y="2088"/>
                </a:lnTo>
                <a:lnTo>
                  <a:pt x="2289" y="2088"/>
                </a:lnTo>
                <a:lnTo>
                  <a:pt x="2289" y="2054"/>
                </a:lnTo>
                <a:lnTo>
                  <a:pt x="2323" y="1987"/>
                </a:lnTo>
                <a:lnTo>
                  <a:pt x="2289" y="1549"/>
                </a:lnTo>
                <a:lnTo>
                  <a:pt x="2222" y="1078"/>
                </a:lnTo>
                <a:lnTo>
                  <a:pt x="2121" y="607"/>
                </a:lnTo>
                <a:lnTo>
                  <a:pt x="2020" y="169"/>
                </a:lnTo>
                <a:lnTo>
                  <a:pt x="2054" y="102"/>
                </a:lnTo>
                <a:lnTo>
                  <a:pt x="2054" y="68"/>
                </a:lnTo>
                <a:lnTo>
                  <a:pt x="2020" y="34"/>
                </a:lnTo>
                <a:lnTo>
                  <a:pt x="195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3229947" y="4386695"/>
            <a:ext cx="30727" cy="30258"/>
          </a:xfrm>
          <a:custGeom>
            <a:avLst/>
            <a:gdLst/>
            <a:ahLst/>
            <a:cxnLst/>
            <a:rect l="l" t="t" r="r" b="b"/>
            <a:pathLst>
              <a:path w="540" h="708" extrusionOk="0">
                <a:moveTo>
                  <a:pt x="304" y="135"/>
                </a:moveTo>
                <a:lnTo>
                  <a:pt x="270" y="270"/>
                </a:lnTo>
                <a:lnTo>
                  <a:pt x="203" y="371"/>
                </a:lnTo>
                <a:lnTo>
                  <a:pt x="136" y="404"/>
                </a:lnTo>
                <a:lnTo>
                  <a:pt x="136" y="371"/>
                </a:lnTo>
                <a:lnTo>
                  <a:pt x="136" y="303"/>
                </a:lnTo>
                <a:lnTo>
                  <a:pt x="203" y="202"/>
                </a:lnTo>
                <a:lnTo>
                  <a:pt x="237" y="169"/>
                </a:lnTo>
                <a:lnTo>
                  <a:pt x="304" y="135"/>
                </a:lnTo>
                <a:close/>
                <a:moveTo>
                  <a:pt x="304" y="0"/>
                </a:moveTo>
                <a:lnTo>
                  <a:pt x="169" y="34"/>
                </a:lnTo>
                <a:lnTo>
                  <a:pt x="68" y="135"/>
                </a:lnTo>
                <a:lnTo>
                  <a:pt x="35" y="135"/>
                </a:lnTo>
                <a:lnTo>
                  <a:pt x="35" y="169"/>
                </a:lnTo>
                <a:lnTo>
                  <a:pt x="35" y="202"/>
                </a:lnTo>
                <a:lnTo>
                  <a:pt x="1" y="337"/>
                </a:lnTo>
                <a:lnTo>
                  <a:pt x="1" y="438"/>
                </a:lnTo>
                <a:lnTo>
                  <a:pt x="102" y="674"/>
                </a:lnTo>
                <a:lnTo>
                  <a:pt x="102" y="707"/>
                </a:lnTo>
                <a:lnTo>
                  <a:pt x="169" y="707"/>
                </a:lnTo>
                <a:lnTo>
                  <a:pt x="203" y="674"/>
                </a:lnTo>
                <a:lnTo>
                  <a:pt x="203" y="640"/>
                </a:lnTo>
                <a:lnTo>
                  <a:pt x="169" y="505"/>
                </a:lnTo>
                <a:lnTo>
                  <a:pt x="237" y="573"/>
                </a:lnTo>
                <a:lnTo>
                  <a:pt x="304" y="640"/>
                </a:lnTo>
                <a:lnTo>
                  <a:pt x="371" y="674"/>
                </a:lnTo>
                <a:lnTo>
                  <a:pt x="472" y="707"/>
                </a:lnTo>
                <a:lnTo>
                  <a:pt x="506" y="674"/>
                </a:lnTo>
                <a:lnTo>
                  <a:pt x="540" y="640"/>
                </a:lnTo>
                <a:lnTo>
                  <a:pt x="540" y="573"/>
                </a:lnTo>
                <a:lnTo>
                  <a:pt x="472" y="539"/>
                </a:lnTo>
                <a:lnTo>
                  <a:pt x="371" y="505"/>
                </a:lnTo>
                <a:lnTo>
                  <a:pt x="304" y="438"/>
                </a:lnTo>
                <a:lnTo>
                  <a:pt x="405" y="337"/>
                </a:lnTo>
                <a:lnTo>
                  <a:pt x="472" y="202"/>
                </a:lnTo>
                <a:lnTo>
                  <a:pt x="472" y="101"/>
                </a:lnTo>
                <a:lnTo>
                  <a:pt x="439" y="34"/>
                </a:lnTo>
                <a:lnTo>
                  <a:pt x="3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>
            <a:off x="2902360" y="4585254"/>
            <a:ext cx="130364" cy="95005"/>
          </a:xfrm>
          <a:custGeom>
            <a:avLst/>
            <a:gdLst/>
            <a:ahLst/>
            <a:cxnLst/>
            <a:rect l="l" t="t" r="r" b="b"/>
            <a:pathLst>
              <a:path w="2291" h="2223" extrusionOk="0">
                <a:moveTo>
                  <a:pt x="1886" y="203"/>
                </a:moveTo>
                <a:lnTo>
                  <a:pt x="1953" y="573"/>
                </a:lnTo>
                <a:lnTo>
                  <a:pt x="1987" y="943"/>
                </a:lnTo>
                <a:lnTo>
                  <a:pt x="2054" y="1381"/>
                </a:lnTo>
                <a:lnTo>
                  <a:pt x="2122" y="1819"/>
                </a:lnTo>
                <a:lnTo>
                  <a:pt x="1953" y="1819"/>
                </a:lnTo>
                <a:lnTo>
                  <a:pt x="1751" y="1852"/>
                </a:lnTo>
                <a:lnTo>
                  <a:pt x="1381" y="1886"/>
                </a:lnTo>
                <a:lnTo>
                  <a:pt x="910" y="1953"/>
                </a:lnTo>
                <a:lnTo>
                  <a:pt x="674" y="2021"/>
                </a:lnTo>
                <a:lnTo>
                  <a:pt x="472" y="2088"/>
                </a:lnTo>
                <a:lnTo>
                  <a:pt x="371" y="1617"/>
                </a:lnTo>
                <a:lnTo>
                  <a:pt x="270" y="1179"/>
                </a:lnTo>
                <a:lnTo>
                  <a:pt x="169" y="809"/>
                </a:lnTo>
                <a:lnTo>
                  <a:pt x="102" y="438"/>
                </a:lnTo>
                <a:lnTo>
                  <a:pt x="1011" y="337"/>
                </a:lnTo>
                <a:lnTo>
                  <a:pt x="1886" y="203"/>
                </a:lnTo>
                <a:close/>
                <a:moveTo>
                  <a:pt x="1886" y="1"/>
                </a:moveTo>
                <a:lnTo>
                  <a:pt x="977" y="102"/>
                </a:lnTo>
                <a:lnTo>
                  <a:pt x="68" y="270"/>
                </a:lnTo>
                <a:lnTo>
                  <a:pt x="1" y="304"/>
                </a:lnTo>
                <a:lnTo>
                  <a:pt x="1" y="371"/>
                </a:lnTo>
                <a:lnTo>
                  <a:pt x="1" y="573"/>
                </a:lnTo>
                <a:lnTo>
                  <a:pt x="1" y="775"/>
                </a:lnTo>
                <a:lnTo>
                  <a:pt x="68" y="1213"/>
                </a:lnTo>
                <a:lnTo>
                  <a:pt x="169" y="1684"/>
                </a:lnTo>
                <a:lnTo>
                  <a:pt x="236" y="1953"/>
                </a:lnTo>
                <a:lnTo>
                  <a:pt x="337" y="2189"/>
                </a:lnTo>
                <a:lnTo>
                  <a:pt x="405" y="2223"/>
                </a:lnTo>
                <a:lnTo>
                  <a:pt x="438" y="2189"/>
                </a:lnTo>
                <a:lnTo>
                  <a:pt x="876" y="2189"/>
                </a:lnTo>
                <a:lnTo>
                  <a:pt x="1280" y="2122"/>
                </a:lnTo>
                <a:lnTo>
                  <a:pt x="1718" y="2054"/>
                </a:lnTo>
                <a:lnTo>
                  <a:pt x="1953" y="2021"/>
                </a:lnTo>
                <a:lnTo>
                  <a:pt x="2189" y="1953"/>
                </a:lnTo>
                <a:lnTo>
                  <a:pt x="2223" y="1987"/>
                </a:lnTo>
                <a:lnTo>
                  <a:pt x="2256" y="1987"/>
                </a:lnTo>
                <a:lnTo>
                  <a:pt x="2290" y="1953"/>
                </a:lnTo>
                <a:lnTo>
                  <a:pt x="2290" y="1920"/>
                </a:lnTo>
                <a:lnTo>
                  <a:pt x="2290" y="1718"/>
                </a:lnTo>
                <a:lnTo>
                  <a:pt x="2256" y="1482"/>
                </a:lnTo>
                <a:lnTo>
                  <a:pt x="2189" y="1044"/>
                </a:lnTo>
                <a:lnTo>
                  <a:pt x="2122" y="539"/>
                </a:lnTo>
                <a:lnTo>
                  <a:pt x="2054" y="270"/>
                </a:lnTo>
                <a:lnTo>
                  <a:pt x="1987" y="34"/>
                </a:lnTo>
                <a:lnTo>
                  <a:pt x="195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"/>
          <p:cNvSpPr/>
          <p:nvPr/>
        </p:nvSpPr>
        <p:spPr>
          <a:xfrm>
            <a:off x="3001996" y="4516190"/>
            <a:ext cx="28793" cy="31711"/>
          </a:xfrm>
          <a:custGeom>
            <a:avLst/>
            <a:gdLst/>
            <a:ahLst/>
            <a:cxnLst/>
            <a:rect l="l" t="t" r="r" b="b"/>
            <a:pathLst>
              <a:path w="506" h="742" extrusionOk="0">
                <a:moveTo>
                  <a:pt x="169" y="1"/>
                </a:moveTo>
                <a:lnTo>
                  <a:pt x="68" y="68"/>
                </a:lnTo>
                <a:lnTo>
                  <a:pt x="34" y="169"/>
                </a:lnTo>
                <a:lnTo>
                  <a:pt x="34" y="270"/>
                </a:lnTo>
                <a:lnTo>
                  <a:pt x="101" y="371"/>
                </a:lnTo>
                <a:lnTo>
                  <a:pt x="202" y="438"/>
                </a:lnTo>
                <a:lnTo>
                  <a:pt x="337" y="438"/>
                </a:lnTo>
                <a:lnTo>
                  <a:pt x="337" y="506"/>
                </a:lnTo>
                <a:lnTo>
                  <a:pt x="303" y="539"/>
                </a:lnTo>
                <a:lnTo>
                  <a:pt x="236" y="573"/>
                </a:lnTo>
                <a:lnTo>
                  <a:pt x="101" y="573"/>
                </a:lnTo>
                <a:lnTo>
                  <a:pt x="68" y="539"/>
                </a:lnTo>
                <a:lnTo>
                  <a:pt x="0" y="573"/>
                </a:lnTo>
                <a:lnTo>
                  <a:pt x="0" y="607"/>
                </a:lnTo>
                <a:lnTo>
                  <a:pt x="0" y="640"/>
                </a:lnTo>
                <a:lnTo>
                  <a:pt x="34" y="674"/>
                </a:lnTo>
                <a:lnTo>
                  <a:pt x="101" y="708"/>
                </a:lnTo>
                <a:lnTo>
                  <a:pt x="202" y="741"/>
                </a:lnTo>
                <a:lnTo>
                  <a:pt x="303" y="708"/>
                </a:lnTo>
                <a:lnTo>
                  <a:pt x="404" y="674"/>
                </a:lnTo>
                <a:lnTo>
                  <a:pt x="472" y="607"/>
                </a:lnTo>
                <a:lnTo>
                  <a:pt x="505" y="506"/>
                </a:lnTo>
                <a:lnTo>
                  <a:pt x="505" y="405"/>
                </a:lnTo>
                <a:lnTo>
                  <a:pt x="472" y="337"/>
                </a:lnTo>
                <a:lnTo>
                  <a:pt x="438" y="304"/>
                </a:lnTo>
                <a:lnTo>
                  <a:pt x="371" y="270"/>
                </a:lnTo>
                <a:lnTo>
                  <a:pt x="202" y="270"/>
                </a:lnTo>
                <a:lnTo>
                  <a:pt x="169" y="203"/>
                </a:lnTo>
                <a:lnTo>
                  <a:pt x="202" y="169"/>
                </a:lnTo>
                <a:lnTo>
                  <a:pt x="236" y="135"/>
                </a:lnTo>
                <a:lnTo>
                  <a:pt x="337" y="102"/>
                </a:lnTo>
                <a:lnTo>
                  <a:pt x="371" y="102"/>
                </a:lnTo>
                <a:lnTo>
                  <a:pt x="371" y="68"/>
                </a:lnTo>
                <a:lnTo>
                  <a:pt x="337" y="34"/>
                </a:lnTo>
                <a:lnTo>
                  <a:pt x="30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>
            <a:off x="3132246" y="4496060"/>
            <a:ext cx="36475" cy="38891"/>
          </a:xfrm>
          <a:custGeom>
            <a:avLst/>
            <a:gdLst/>
            <a:ahLst/>
            <a:cxnLst/>
            <a:rect l="l" t="t" r="r" b="b"/>
            <a:pathLst>
              <a:path w="641" h="910" extrusionOk="0">
                <a:moveTo>
                  <a:pt x="438" y="236"/>
                </a:moveTo>
                <a:lnTo>
                  <a:pt x="472" y="270"/>
                </a:lnTo>
                <a:lnTo>
                  <a:pt x="506" y="337"/>
                </a:lnTo>
                <a:lnTo>
                  <a:pt x="506" y="505"/>
                </a:lnTo>
                <a:lnTo>
                  <a:pt x="472" y="573"/>
                </a:lnTo>
                <a:lnTo>
                  <a:pt x="438" y="640"/>
                </a:lnTo>
                <a:lnTo>
                  <a:pt x="304" y="707"/>
                </a:lnTo>
                <a:lnTo>
                  <a:pt x="270" y="741"/>
                </a:lnTo>
                <a:lnTo>
                  <a:pt x="236" y="404"/>
                </a:lnTo>
                <a:lnTo>
                  <a:pt x="236" y="236"/>
                </a:lnTo>
                <a:close/>
                <a:moveTo>
                  <a:pt x="169" y="0"/>
                </a:moveTo>
                <a:lnTo>
                  <a:pt x="135" y="101"/>
                </a:lnTo>
                <a:lnTo>
                  <a:pt x="102" y="168"/>
                </a:lnTo>
                <a:lnTo>
                  <a:pt x="68" y="371"/>
                </a:lnTo>
                <a:lnTo>
                  <a:pt x="68" y="573"/>
                </a:lnTo>
                <a:lnTo>
                  <a:pt x="135" y="775"/>
                </a:lnTo>
                <a:lnTo>
                  <a:pt x="68" y="775"/>
                </a:lnTo>
                <a:lnTo>
                  <a:pt x="1" y="842"/>
                </a:lnTo>
                <a:lnTo>
                  <a:pt x="34" y="876"/>
                </a:lnTo>
                <a:lnTo>
                  <a:pt x="68" y="909"/>
                </a:lnTo>
                <a:lnTo>
                  <a:pt x="236" y="909"/>
                </a:lnTo>
                <a:lnTo>
                  <a:pt x="405" y="808"/>
                </a:lnTo>
                <a:lnTo>
                  <a:pt x="539" y="674"/>
                </a:lnTo>
                <a:lnTo>
                  <a:pt x="607" y="505"/>
                </a:lnTo>
                <a:lnTo>
                  <a:pt x="640" y="404"/>
                </a:lnTo>
                <a:lnTo>
                  <a:pt x="607" y="337"/>
                </a:lnTo>
                <a:lnTo>
                  <a:pt x="539" y="168"/>
                </a:lnTo>
                <a:lnTo>
                  <a:pt x="472" y="135"/>
                </a:lnTo>
                <a:lnTo>
                  <a:pt x="371" y="101"/>
                </a:lnTo>
                <a:lnTo>
                  <a:pt x="236" y="135"/>
                </a:lnTo>
                <a:lnTo>
                  <a:pt x="203" y="34"/>
                </a:lnTo>
                <a:lnTo>
                  <a:pt x="1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/>
          <p:nvPr/>
        </p:nvSpPr>
        <p:spPr>
          <a:xfrm>
            <a:off x="2952149" y="4619785"/>
            <a:ext cx="38409" cy="31711"/>
          </a:xfrm>
          <a:custGeom>
            <a:avLst/>
            <a:gdLst/>
            <a:ahLst/>
            <a:cxnLst/>
            <a:rect l="l" t="t" r="r" b="b"/>
            <a:pathLst>
              <a:path w="675" h="742" extrusionOk="0">
                <a:moveTo>
                  <a:pt x="68" y="1"/>
                </a:moveTo>
                <a:lnTo>
                  <a:pt x="1" y="34"/>
                </a:lnTo>
                <a:lnTo>
                  <a:pt x="1" y="68"/>
                </a:lnTo>
                <a:lnTo>
                  <a:pt x="35" y="135"/>
                </a:lnTo>
                <a:lnTo>
                  <a:pt x="102" y="169"/>
                </a:lnTo>
                <a:lnTo>
                  <a:pt x="304" y="169"/>
                </a:lnTo>
                <a:lnTo>
                  <a:pt x="68" y="607"/>
                </a:lnTo>
                <a:lnTo>
                  <a:pt x="68" y="674"/>
                </a:lnTo>
                <a:lnTo>
                  <a:pt x="102" y="708"/>
                </a:lnTo>
                <a:lnTo>
                  <a:pt x="136" y="741"/>
                </a:lnTo>
                <a:lnTo>
                  <a:pt x="203" y="741"/>
                </a:lnTo>
                <a:lnTo>
                  <a:pt x="506" y="607"/>
                </a:lnTo>
                <a:lnTo>
                  <a:pt x="607" y="573"/>
                </a:lnTo>
                <a:lnTo>
                  <a:pt x="674" y="539"/>
                </a:lnTo>
                <a:lnTo>
                  <a:pt x="674" y="472"/>
                </a:lnTo>
                <a:lnTo>
                  <a:pt x="674" y="438"/>
                </a:lnTo>
                <a:lnTo>
                  <a:pt x="607" y="405"/>
                </a:lnTo>
                <a:lnTo>
                  <a:pt x="573" y="405"/>
                </a:lnTo>
                <a:lnTo>
                  <a:pt x="472" y="438"/>
                </a:lnTo>
                <a:lnTo>
                  <a:pt x="338" y="472"/>
                </a:lnTo>
                <a:lnTo>
                  <a:pt x="540" y="135"/>
                </a:lnTo>
                <a:lnTo>
                  <a:pt x="573" y="102"/>
                </a:lnTo>
                <a:lnTo>
                  <a:pt x="540" y="34"/>
                </a:lnTo>
                <a:lnTo>
                  <a:pt x="5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"/>
          <p:cNvSpPr/>
          <p:nvPr/>
        </p:nvSpPr>
        <p:spPr>
          <a:xfrm>
            <a:off x="3082456" y="4460075"/>
            <a:ext cx="132241" cy="103638"/>
          </a:xfrm>
          <a:custGeom>
            <a:avLst/>
            <a:gdLst/>
            <a:ahLst/>
            <a:cxnLst/>
            <a:rect l="l" t="t" r="r" b="b"/>
            <a:pathLst>
              <a:path w="2324" h="2425" extrusionOk="0">
                <a:moveTo>
                  <a:pt x="1919" y="135"/>
                </a:moveTo>
                <a:lnTo>
                  <a:pt x="2020" y="1044"/>
                </a:lnTo>
                <a:lnTo>
                  <a:pt x="2122" y="1987"/>
                </a:lnTo>
                <a:lnTo>
                  <a:pt x="1684" y="2054"/>
                </a:lnTo>
                <a:lnTo>
                  <a:pt x="1280" y="2122"/>
                </a:lnTo>
                <a:lnTo>
                  <a:pt x="876" y="2189"/>
                </a:lnTo>
                <a:lnTo>
                  <a:pt x="472" y="2290"/>
                </a:lnTo>
                <a:lnTo>
                  <a:pt x="472" y="2256"/>
                </a:lnTo>
                <a:lnTo>
                  <a:pt x="438" y="1819"/>
                </a:lnTo>
                <a:lnTo>
                  <a:pt x="371" y="1347"/>
                </a:lnTo>
                <a:lnTo>
                  <a:pt x="270" y="876"/>
                </a:lnTo>
                <a:lnTo>
                  <a:pt x="135" y="438"/>
                </a:lnTo>
                <a:lnTo>
                  <a:pt x="1044" y="337"/>
                </a:lnTo>
                <a:lnTo>
                  <a:pt x="1482" y="270"/>
                </a:lnTo>
                <a:lnTo>
                  <a:pt x="1919" y="135"/>
                </a:lnTo>
                <a:close/>
                <a:moveTo>
                  <a:pt x="1919" y="0"/>
                </a:moveTo>
                <a:lnTo>
                  <a:pt x="1482" y="68"/>
                </a:lnTo>
                <a:lnTo>
                  <a:pt x="1010" y="135"/>
                </a:lnTo>
                <a:lnTo>
                  <a:pt x="68" y="270"/>
                </a:lnTo>
                <a:lnTo>
                  <a:pt x="34" y="303"/>
                </a:lnTo>
                <a:lnTo>
                  <a:pt x="0" y="337"/>
                </a:lnTo>
                <a:lnTo>
                  <a:pt x="0" y="404"/>
                </a:lnTo>
                <a:lnTo>
                  <a:pt x="34" y="438"/>
                </a:lnTo>
                <a:lnTo>
                  <a:pt x="68" y="909"/>
                </a:lnTo>
                <a:lnTo>
                  <a:pt x="135" y="1381"/>
                </a:lnTo>
                <a:lnTo>
                  <a:pt x="236" y="1819"/>
                </a:lnTo>
                <a:lnTo>
                  <a:pt x="337" y="2290"/>
                </a:lnTo>
                <a:lnTo>
                  <a:pt x="337" y="2324"/>
                </a:lnTo>
                <a:lnTo>
                  <a:pt x="438" y="2324"/>
                </a:lnTo>
                <a:lnTo>
                  <a:pt x="472" y="2391"/>
                </a:lnTo>
                <a:lnTo>
                  <a:pt x="505" y="2425"/>
                </a:lnTo>
                <a:lnTo>
                  <a:pt x="909" y="2425"/>
                </a:lnTo>
                <a:lnTo>
                  <a:pt x="1313" y="2357"/>
                </a:lnTo>
                <a:lnTo>
                  <a:pt x="1751" y="2256"/>
                </a:lnTo>
                <a:lnTo>
                  <a:pt x="2122" y="2088"/>
                </a:lnTo>
                <a:lnTo>
                  <a:pt x="2122" y="2155"/>
                </a:lnTo>
                <a:lnTo>
                  <a:pt x="2155" y="2223"/>
                </a:lnTo>
                <a:lnTo>
                  <a:pt x="2223" y="2256"/>
                </a:lnTo>
                <a:lnTo>
                  <a:pt x="2290" y="2223"/>
                </a:lnTo>
                <a:lnTo>
                  <a:pt x="2324" y="2155"/>
                </a:lnTo>
                <a:lnTo>
                  <a:pt x="2290" y="1650"/>
                </a:lnTo>
                <a:lnTo>
                  <a:pt x="2256" y="1112"/>
                </a:lnTo>
                <a:lnTo>
                  <a:pt x="2189" y="606"/>
                </a:lnTo>
                <a:lnTo>
                  <a:pt x="2054" y="101"/>
                </a:lnTo>
                <a:lnTo>
                  <a:pt x="2020" y="68"/>
                </a:lnTo>
                <a:lnTo>
                  <a:pt x="1987" y="68"/>
                </a:lnTo>
                <a:lnTo>
                  <a:pt x="1987" y="34"/>
                </a:lnTo>
                <a:lnTo>
                  <a:pt x="19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4"/>
          <p:cNvSpPr/>
          <p:nvPr/>
        </p:nvSpPr>
        <p:spPr>
          <a:xfrm>
            <a:off x="3040291" y="4567988"/>
            <a:ext cx="134176" cy="97869"/>
          </a:xfrm>
          <a:custGeom>
            <a:avLst/>
            <a:gdLst/>
            <a:ahLst/>
            <a:cxnLst/>
            <a:rect l="l" t="t" r="r" b="b"/>
            <a:pathLst>
              <a:path w="2358" h="2290" extrusionOk="0">
                <a:moveTo>
                  <a:pt x="1953" y="304"/>
                </a:moveTo>
                <a:lnTo>
                  <a:pt x="1987" y="607"/>
                </a:lnTo>
                <a:lnTo>
                  <a:pt x="2054" y="943"/>
                </a:lnTo>
                <a:lnTo>
                  <a:pt x="2088" y="1381"/>
                </a:lnTo>
                <a:lnTo>
                  <a:pt x="2122" y="1583"/>
                </a:lnTo>
                <a:lnTo>
                  <a:pt x="2189" y="1819"/>
                </a:lnTo>
                <a:lnTo>
                  <a:pt x="1280" y="1920"/>
                </a:lnTo>
                <a:lnTo>
                  <a:pt x="842" y="1987"/>
                </a:lnTo>
                <a:lnTo>
                  <a:pt x="405" y="2122"/>
                </a:lnTo>
                <a:lnTo>
                  <a:pt x="337" y="1684"/>
                </a:lnTo>
                <a:lnTo>
                  <a:pt x="270" y="1246"/>
                </a:lnTo>
                <a:lnTo>
                  <a:pt x="236" y="809"/>
                </a:lnTo>
                <a:lnTo>
                  <a:pt x="169" y="573"/>
                </a:lnTo>
                <a:lnTo>
                  <a:pt x="102" y="371"/>
                </a:lnTo>
                <a:lnTo>
                  <a:pt x="102" y="371"/>
                </a:lnTo>
                <a:lnTo>
                  <a:pt x="270" y="405"/>
                </a:lnTo>
                <a:lnTo>
                  <a:pt x="472" y="405"/>
                </a:lnTo>
                <a:lnTo>
                  <a:pt x="842" y="371"/>
                </a:lnTo>
                <a:lnTo>
                  <a:pt x="1415" y="337"/>
                </a:lnTo>
                <a:lnTo>
                  <a:pt x="1953" y="304"/>
                </a:lnTo>
                <a:close/>
                <a:moveTo>
                  <a:pt x="1987" y="1"/>
                </a:moveTo>
                <a:lnTo>
                  <a:pt x="1953" y="34"/>
                </a:lnTo>
                <a:lnTo>
                  <a:pt x="1953" y="102"/>
                </a:lnTo>
                <a:lnTo>
                  <a:pt x="1448" y="135"/>
                </a:lnTo>
                <a:lnTo>
                  <a:pt x="943" y="169"/>
                </a:lnTo>
                <a:lnTo>
                  <a:pt x="506" y="203"/>
                </a:lnTo>
                <a:lnTo>
                  <a:pt x="304" y="236"/>
                </a:lnTo>
                <a:lnTo>
                  <a:pt x="203" y="304"/>
                </a:lnTo>
                <a:lnTo>
                  <a:pt x="102" y="371"/>
                </a:lnTo>
                <a:lnTo>
                  <a:pt x="68" y="371"/>
                </a:lnTo>
                <a:lnTo>
                  <a:pt x="34" y="506"/>
                </a:lnTo>
                <a:lnTo>
                  <a:pt x="1" y="640"/>
                </a:lnTo>
                <a:lnTo>
                  <a:pt x="34" y="977"/>
                </a:lnTo>
                <a:lnTo>
                  <a:pt x="102" y="1583"/>
                </a:lnTo>
                <a:lnTo>
                  <a:pt x="135" y="1785"/>
                </a:lnTo>
                <a:lnTo>
                  <a:pt x="169" y="1987"/>
                </a:lnTo>
                <a:lnTo>
                  <a:pt x="169" y="2088"/>
                </a:lnTo>
                <a:lnTo>
                  <a:pt x="236" y="2189"/>
                </a:lnTo>
                <a:lnTo>
                  <a:pt x="304" y="2256"/>
                </a:lnTo>
                <a:lnTo>
                  <a:pt x="371" y="2290"/>
                </a:lnTo>
                <a:lnTo>
                  <a:pt x="438" y="2290"/>
                </a:lnTo>
                <a:lnTo>
                  <a:pt x="438" y="2256"/>
                </a:lnTo>
                <a:lnTo>
                  <a:pt x="438" y="2223"/>
                </a:lnTo>
                <a:lnTo>
                  <a:pt x="876" y="2223"/>
                </a:lnTo>
                <a:lnTo>
                  <a:pt x="1314" y="2155"/>
                </a:lnTo>
                <a:lnTo>
                  <a:pt x="2189" y="1987"/>
                </a:lnTo>
                <a:lnTo>
                  <a:pt x="2290" y="1987"/>
                </a:lnTo>
                <a:lnTo>
                  <a:pt x="2324" y="1953"/>
                </a:lnTo>
                <a:lnTo>
                  <a:pt x="2357" y="1718"/>
                </a:lnTo>
                <a:lnTo>
                  <a:pt x="2324" y="1516"/>
                </a:lnTo>
                <a:lnTo>
                  <a:pt x="2223" y="1078"/>
                </a:lnTo>
                <a:lnTo>
                  <a:pt x="2155" y="539"/>
                </a:lnTo>
                <a:lnTo>
                  <a:pt x="2122" y="270"/>
                </a:lnTo>
                <a:lnTo>
                  <a:pt x="2054" y="34"/>
                </a:lnTo>
                <a:lnTo>
                  <a:pt x="202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ctrTitle"/>
          </p:nvPr>
        </p:nvSpPr>
        <p:spPr>
          <a:xfrm>
            <a:off x="2108700" y="1739550"/>
            <a:ext cx="4761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Gudea"/>
              <a:buNone/>
              <a:defRPr sz="6000">
                <a:solidFill>
                  <a:srgbClr val="FFFFFF"/>
                </a:solidFill>
                <a:latin typeface="Gudea"/>
                <a:ea typeface="Gudea"/>
                <a:cs typeface="Gudea"/>
                <a:sym typeface="Gude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14"/>
          <p:cNvSpPr/>
          <p:nvPr/>
        </p:nvSpPr>
        <p:spPr>
          <a:xfrm>
            <a:off x="-1587" y="4759452"/>
            <a:ext cx="9144000" cy="384000"/>
          </a:xfrm>
          <a:prstGeom prst="rect">
            <a:avLst/>
          </a:prstGeom>
          <a:gradFill>
            <a:gsLst>
              <a:gs pos="0">
                <a:srgbClr val="003C71"/>
              </a:gs>
              <a:gs pos="32000">
                <a:srgbClr val="003C71"/>
              </a:gs>
              <a:gs pos="78000">
                <a:srgbClr val="0071C5"/>
              </a:gs>
              <a:gs pos="95000">
                <a:srgbClr val="009FDF"/>
              </a:gs>
              <a:gs pos="100000">
                <a:srgbClr val="009FDF"/>
              </a:gs>
            </a:gsLst>
            <a:lin ang="1985986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" name="Google Shape;251;p14"/>
          <p:cNvCxnSpPr/>
          <p:nvPr/>
        </p:nvCxnSpPr>
        <p:spPr>
          <a:xfrm>
            <a:off x="8718551" y="4824510"/>
            <a:ext cx="2400" cy="2379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2" name="Google Shape;252;p14"/>
          <p:cNvSpPr txBox="1"/>
          <p:nvPr/>
        </p:nvSpPr>
        <p:spPr>
          <a:xfrm>
            <a:off x="8835377" y="4824375"/>
            <a:ext cx="170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rgbClr val="FFFFFF"/>
                </a:solidFill>
              </a:rPr>
              <a:t>‹#›</a:t>
            </a:fld>
            <a:endParaRPr sz="800">
              <a:solidFill>
                <a:srgbClr val="FFFFFF"/>
              </a:solidFill>
            </a:endParaRPr>
          </a:p>
        </p:txBody>
      </p:sp>
      <p:sp>
        <p:nvSpPr>
          <p:cNvPr id="253" name="Google Shape;253;p14"/>
          <p:cNvSpPr txBox="1"/>
          <p:nvPr/>
        </p:nvSpPr>
        <p:spPr>
          <a:xfrm>
            <a:off x="250885" y="4824387"/>
            <a:ext cx="5288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Copyright © 2017 Intel Corporation. All rights reserved. Intel and the Intel logo are trademarks of Intel Corporation in the U.S. and other countries. *Other names and brands may be claimed as the property of others.</a:t>
            </a:r>
            <a:endParaRPr sz="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5355" y="4832500"/>
            <a:ext cx="358771" cy="23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121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20"/>
          <p:cNvSpPr/>
          <p:nvPr/>
        </p:nvSpPr>
        <p:spPr>
          <a:xfrm>
            <a:off x="8264685" y="102476"/>
            <a:ext cx="133107" cy="10113"/>
          </a:xfrm>
          <a:custGeom>
            <a:avLst/>
            <a:gdLst/>
            <a:ahLst/>
            <a:cxnLst/>
            <a:rect l="l" t="t" r="r" b="b"/>
            <a:pathLst>
              <a:path w="2257" h="203" extrusionOk="0">
                <a:moveTo>
                  <a:pt x="304" y="0"/>
                </a:moveTo>
                <a:lnTo>
                  <a:pt x="34" y="68"/>
                </a:lnTo>
                <a:lnTo>
                  <a:pt x="1" y="101"/>
                </a:lnTo>
                <a:lnTo>
                  <a:pt x="34" y="135"/>
                </a:lnTo>
                <a:lnTo>
                  <a:pt x="270" y="202"/>
                </a:lnTo>
                <a:lnTo>
                  <a:pt x="1920" y="202"/>
                </a:lnTo>
                <a:lnTo>
                  <a:pt x="2189" y="169"/>
                </a:lnTo>
                <a:lnTo>
                  <a:pt x="2223" y="135"/>
                </a:lnTo>
                <a:lnTo>
                  <a:pt x="2256" y="101"/>
                </a:lnTo>
                <a:lnTo>
                  <a:pt x="2223" y="68"/>
                </a:lnTo>
                <a:lnTo>
                  <a:pt x="2189" y="34"/>
                </a:lnTo>
                <a:lnTo>
                  <a:pt x="1953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20"/>
          <p:cNvSpPr/>
          <p:nvPr/>
        </p:nvSpPr>
        <p:spPr>
          <a:xfrm>
            <a:off x="1259249" y="194706"/>
            <a:ext cx="47711" cy="35271"/>
          </a:xfrm>
          <a:custGeom>
            <a:avLst/>
            <a:gdLst/>
            <a:ahLst/>
            <a:cxnLst/>
            <a:rect l="l" t="t" r="r" b="b"/>
            <a:pathLst>
              <a:path w="809" h="708" extrusionOk="0">
                <a:moveTo>
                  <a:pt x="641" y="1"/>
                </a:moveTo>
                <a:lnTo>
                  <a:pt x="573" y="35"/>
                </a:lnTo>
                <a:lnTo>
                  <a:pt x="573" y="102"/>
                </a:lnTo>
                <a:lnTo>
                  <a:pt x="607" y="237"/>
                </a:lnTo>
                <a:lnTo>
                  <a:pt x="573" y="371"/>
                </a:lnTo>
                <a:lnTo>
                  <a:pt x="540" y="439"/>
                </a:lnTo>
                <a:lnTo>
                  <a:pt x="472" y="472"/>
                </a:lnTo>
                <a:lnTo>
                  <a:pt x="338" y="506"/>
                </a:lnTo>
                <a:lnTo>
                  <a:pt x="270" y="506"/>
                </a:lnTo>
                <a:lnTo>
                  <a:pt x="237" y="472"/>
                </a:lnTo>
                <a:lnTo>
                  <a:pt x="203" y="405"/>
                </a:lnTo>
                <a:lnTo>
                  <a:pt x="169" y="371"/>
                </a:lnTo>
                <a:lnTo>
                  <a:pt x="169" y="304"/>
                </a:lnTo>
                <a:lnTo>
                  <a:pt x="203" y="270"/>
                </a:lnTo>
                <a:lnTo>
                  <a:pt x="237" y="169"/>
                </a:lnTo>
                <a:lnTo>
                  <a:pt x="237" y="102"/>
                </a:lnTo>
                <a:lnTo>
                  <a:pt x="102" y="102"/>
                </a:lnTo>
                <a:lnTo>
                  <a:pt x="35" y="169"/>
                </a:lnTo>
                <a:lnTo>
                  <a:pt x="1" y="270"/>
                </a:lnTo>
                <a:lnTo>
                  <a:pt x="1" y="371"/>
                </a:lnTo>
                <a:lnTo>
                  <a:pt x="1" y="472"/>
                </a:lnTo>
                <a:lnTo>
                  <a:pt x="68" y="573"/>
                </a:lnTo>
                <a:lnTo>
                  <a:pt x="169" y="641"/>
                </a:lnTo>
                <a:lnTo>
                  <a:pt x="270" y="674"/>
                </a:lnTo>
                <a:lnTo>
                  <a:pt x="405" y="708"/>
                </a:lnTo>
                <a:lnTo>
                  <a:pt x="506" y="674"/>
                </a:lnTo>
                <a:lnTo>
                  <a:pt x="641" y="607"/>
                </a:lnTo>
                <a:lnTo>
                  <a:pt x="708" y="506"/>
                </a:lnTo>
                <a:lnTo>
                  <a:pt x="775" y="405"/>
                </a:lnTo>
                <a:lnTo>
                  <a:pt x="809" y="270"/>
                </a:lnTo>
                <a:lnTo>
                  <a:pt x="809" y="136"/>
                </a:lnTo>
                <a:lnTo>
                  <a:pt x="742" y="35"/>
                </a:lnTo>
                <a:lnTo>
                  <a:pt x="67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20"/>
          <p:cNvSpPr/>
          <p:nvPr/>
        </p:nvSpPr>
        <p:spPr>
          <a:xfrm>
            <a:off x="1207646" y="147778"/>
            <a:ext cx="148971" cy="119114"/>
          </a:xfrm>
          <a:custGeom>
            <a:avLst/>
            <a:gdLst/>
            <a:ahLst/>
            <a:cxnLst/>
            <a:rect l="l" t="t" r="r" b="b"/>
            <a:pathLst>
              <a:path w="2526" h="2391" extrusionOk="0">
                <a:moveTo>
                  <a:pt x="2256" y="236"/>
                </a:moveTo>
                <a:lnTo>
                  <a:pt x="2256" y="674"/>
                </a:lnTo>
                <a:lnTo>
                  <a:pt x="2290" y="1078"/>
                </a:lnTo>
                <a:lnTo>
                  <a:pt x="2290" y="1616"/>
                </a:lnTo>
                <a:lnTo>
                  <a:pt x="2324" y="2121"/>
                </a:lnTo>
                <a:lnTo>
                  <a:pt x="2088" y="2088"/>
                </a:lnTo>
                <a:lnTo>
                  <a:pt x="1886" y="2088"/>
                </a:lnTo>
                <a:lnTo>
                  <a:pt x="1448" y="2121"/>
                </a:lnTo>
                <a:lnTo>
                  <a:pt x="910" y="2121"/>
                </a:lnTo>
                <a:lnTo>
                  <a:pt x="640" y="2155"/>
                </a:lnTo>
                <a:lnTo>
                  <a:pt x="371" y="2222"/>
                </a:lnTo>
                <a:lnTo>
                  <a:pt x="304" y="1684"/>
                </a:lnTo>
                <a:lnTo>
                  <a:pt x="236" y="1145"/>
                </a:lnTo>
                <a:lnTo>
                  <a:pt x="203" y="707"/>
                </a:lnTo>
                <a:lnTo>
                  <a:pt x="169" y="270"/>
                </a:lnTo>
                <a:lnTo>
                  <a:pt x="1213" y="270"/>
                </a:lnTo>
                <a:lnTo>
                  <a:pt x="2256" y="236"/>
                </a:lnTo>
                <a:close/>
                <a:moveTo>
                  <a:pt x="2256" y="0"/>
                </a:moveTo>
                <a:lnTo>
                  <a:pt x="1179" y="34"/>
                </a:lnTo>
                <a:lnTo>
                  <a:pt x="674" y="34"/>
                </a:lnTo>
                <a:lnTo>
                  <a:pt x="135" y="101"/>
                </a:lnTo>
                <a:lnTo>
                  <a:pt x="68" y="135"/>
                </a:lnTo>
                <a:lnTo>
                  <a:pt x="68" y="202"/>
                </a:lnTo>
                <a:lnTo>
                  <a:pt x="1" y="438"/>
                </a:lnTo>
                <a:lnTo>
                  <a:pt x="1" y="674"/>
                </a:lnTo>
                <a:lnTo>
                  <a:pt x="34" y="1145"/>
                </a:lnTo>
                <a:lnTo>
                  <a:pt x="102" y="1751"/>
                </a:lnTo>
                <a:lnTo>
                  <a:pt x="135" y="2020"/>
                </a:lnTo>
                <a:lnTo>
                  <a:pt x="203" y="2323"/>
                </a:lnTo>
                <a:lnTo>
                  <a:pt x="236" y="2357"/>
                </a:lnTo>
                <a:lnTo>
                  <a:pt x="371" y="2357"/>
                </a:lnTo>
                <a:lnTo>
                  <a:pt x="607" y="2391"/>
                </a:lnTo>
                <a:lnTo>
                  <a:pt x="842" y="2391"/>
                </a:lnTo>
                <a:lnTo>
                  <a:pt x="1314" y="2357"/>
                </a:lnTo>
                <a:lnTo>
                  <a:pt x="2088" y="2357"/>
                </a:lnTo>
                <a:lnTo>
                  <a:pt x="2357" y="2290"/>
                </a:lnTo>
                <a:lnTo>
                  <a:pt x="2391" y="2323"/>
                </a:lnTo>
                <a:lnTo>
                  <a:pt x="2458" y="2323"/>
                </a:lnTo>
                <a:lnTo>
                  <a:pt x="2492" y="2256"/>
                </a:lnTo>
                <a:lnTo>
                  <a:pt x="2526" y="2020"/>
                </a:lnTo>
                <a:lnTo>
                  <a:pt x="2526" y="1751"/>
                </a:lnTo>
                <a:lnTo>
                  <a:pt x="2492" y="1246"/>
                </a:lnTo>
                <a:lnTo>
                  <a:pt x="2458" y="640"/>
                </a:lnTo>
                <a:lnTo>
                  <a:pt x="2425" y="371"/>
                </a:lnTo>
                <a:lnTo>
                  <a:pt x="2357" y="68"/>
                </a:lnTo>
                <a:lnTo>
                  <a:pt x="2324" y="34"/>
                </a:lnTo>
                <a:lnTo>
                  <a:pt x="229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20"/>
          <p:cNvSpPr/>
          <p:nvPr/>
        </p:nvSpPr>
        <p:spPr>
          <a:xfrm>
            <a:off x="1590866" y="182999"/>
            <a:ext cx="43759" cy="38609"/>
          </a:xfrm>
          <a:custGeom>
            <a:avLst/>
            <a:gdLst/>
            <a:ahLst/>
            <a:cxnLst/>
            <a:rect l="l" t="t" r="r" b="b"/>
            <a:pathLst>
              <a:path w="742" h="775" extrusionOk="0">
                <a:moveTo>
                  <a:pt x="304" y="169"/>
                </a:moveTo>
                <a:lnTo>
                  <a:pt x="337" y="202"/>
                </a:lnTo>
                <a:lnTo>
                  <a:pt x="371" y="236"/>
                </a:lnTo>
                <a:lnTo>
                  <a:pt x="506" y="236"/>
                </a:lnTo>
                <a:lnTo>
                  <a:pt x="539" y="404"/>
                </a:lnTo>
                <a:lnTo>
                  <a:pt x="506" y="472"/>
                </a:lnTo>
                <a:lnTo>
                  <a:pt x="472" y="539"/>
                </a:lnTo>
                <a:lnTo>
                  <a:pt x="438" y="573"/>
                </a:lnTo>
                <a:lnTo>
                  <a:pt x="371" y="606"/>
                </a:lnTo>
                <a:lnTo>
                  <a:pt x="304" y="573"/>
                </a:lnTo>
                <a:lnTo>
                  <a:pt x="236" y="539"/>
                </a:lnTo>
                <a:lnTo>
                  <a:pt x="203" y="472"/>
                </a:lnTo>
                <a:lnTo>
                  <a:pt x="169" y="404"/>
                </a:lnTo>
                <a:lnTo>
                  <a:pt x="203" y="270"/>
                </a:lnTo>
                <a:lnTo>
                  <a:pt x="304" y="169"/>
                </a:lnTo>
                <a:close/>
                <a:moveTo>
                  <a:pt x="304" y="0"/>
                </a:moveTo>
                <a:lnTo>
                  <a:pt x="169" y="68"/>
                </a:lnTo>
                <a:lnTo>
                  <a:pt x="68" y="169"/>
                </a:lnTo>
                <a:lnTo>
                  <a:pt x="0" y="303"/>
                </a:lnTo>
                <a:lnTo>
                  <a:pt x="0" y="438"/>
                </a:lnTo>
                <a:lnTo>
                  <a:pt x="34" y="573"/>
                </a:lnTo>
                <a:lnTo>
                  <a:pt x="101" y="707"/>
                </a:lnTo>
                <a:lnTo>
                  <a:pt x="236" y="775"/>
                </a:lnTo>
                <a:lnTo>
                  <a:pt x="506" y="775"/>
                </a:lnTo>
                <a:lnTo>
                  <a:pt x="607" y="707"/>
                </a:lnTo>
                <a:lnTo>
                  <a:pt x="708" y="573"/>
                </a:lnTo>
                <a:lnTo>
                  <a:pt x="741" y="404"/>
                </a:lnTo>
                <a:lnTo>
                  <a:pt x="708" y="236"/>
                </a:lnTo>
                <a:lnTo>
                  <a:pt x="674" y="101"/>
                </a:lnTo>
                <a:lnTo>
                  <a:pt x="607" y="68"/>
                </a:lnTo>
                <a:lnTo>
                  <a:pt x="573" y="34"/>
                </a:lnTo>
                <a:lnTo>
                  <a:pt x="438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0"/>
          <p:cNvSpPr/>
          <p:nvPr/>
        </p:nvSpPr>
        <p:spPr>
          <a:xfrm>
            <a:off x="1279124" y="18601"/>
            <a:ext cx="19934" cy="114132"/>
          </a:xfrm>
          <a:custGeom>
            <a:avLst/>
            <a:gdLst/>
            <a:ahLst/>
            <a:cxnLst/>
            <a:rect l="l" t="t" r="r" b="b"/>
            <a:pathLst>
              <a:path w="338" h="2291" extrusionOk="0">
                <a:moveTo>
                  <a:pt x="34" y="1"/>
                </a:moveTo>
                <a:lnTo>
                  <a:pt x="1" y="270"/>
                </a:lnTo>
                <a:lnTo>
                  <a:pt x="1" y="506"/>
                </a:lnTo>
                <a:lnTo>
                  <a:pt x="34" y="1044"/>
                </a:lnTo>
                <a:lnTo>
                  <a:pt x="68" y="1650"/>
                </a:lnTo>
                <a:lnTo>
                  <a:pt x="102" y="1953"/>
                </a:lnTo>
                <a:lnTo>
                  <a:pt x="169" y="2223"/>
                </a:lnTo>
                <a:lnTo>
                  <a:pt x="203" y="2290"/>
                </a:lnTo>
                <a:lnTo>
                  <a:pt x="270" y="2290"/>
                </a:lnTo>
                <a:lnTo>
                  <a:pt x="304" y="2256"/>
                </a:lnTo>
                <a:lnTo>
                  <a:pt x="304" y="2223"/>
                </a:lnTo>
                <a:lnTo>
                  <a:pt x="337" y="1920"/>
                </a:lnTo>
                <a:lnTo>
                  <a:pt x="304" y="1617"/>
                </a:lnTo>
                <a:lnTo>
                  <a:pt x="236" y="1011"/>
                </a:lnTo>
                <a:lnTo>
                  <a:pt x="203" y="506"/>
                </a:lnTo>
                <a:lnTo>
                  <a:pt x="203" y="236"/>
                </a:lnTo>
                <a:lnTo>
                  <a:pt x="13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20"/>
          <p:cNvSpPr/>
          <p:nvPr/>
        </p:nvSpPr>
        <p:spPr>
          <a:xfrm>
            <a:off x="1608735" y="18601"/>
            <a:ext cx="146966" cy="110744"/>
          </a:xfrm>
          <a:custGeom>
            <a:avLst/>
            <a:gdLst/>
            <a:ahLst/>
            <a:cxnLst/>
            <a:rect l="l" t="t" r="r" b="b"/>
            <a:pathLst>
              <a:path w="2492" h="2223" extrusionOk="0">
                <a:moveTo>
                  <a:pt x="1" y="1"/>
                </a:moveTo>
                <a:lnTo>
                  <a:pt x="1" y="539"/>
                </a:lnTo>
                <a:lnTo>
                  <a:pt x="34" y="1078"/>
                </a:lnTo>
                <a:lnTo>
                  <a:pt x="102" y="1617"/>
                </a:lnTo>
                <a:lnTo>
                  <a:pt x="203" y="2155"/>
                </a:lnTo>
                <a:lnTo>
                  <a:pt x="236" y="2223"/>
                </a:lnTo>
                <a:lnTo>
                  <a:pt x="304" y="2223"/>
                </a:lnTo>
                <a:lnTo>
                  <a:pt x="371" y="2189"/>
                </a:lnTo>
                <a:lnTo>
                  <a:pt x="405" y="2122"/>
                </a:lnTo>
                <a:lnTo>
                  <a:pt x="405" y="2054"/>
                </a:lnTo>
                <a:lnTo>
                  <a:pt x="876" y="2122"/>
                </a:lnTo>
                <a:lnTo>
                  <a:pt x="1347" y="2155"/>
                </a:lnTo>
                <a:lnTo>
                  <a:pt x="1852" y="2122"/>
                </a:lnTo>
                <a:lnTo>
                  <a:pt x="2088" y="2088"/>
                </a:lnTo>
                <a:lnTo>
                  <a:pt x="2290" y="2054"/>
                </a:lnTo>
                <a:lnTo>
                  <a:pt x="2357" y="1987"/>
                </a:lnTo>
                <a:lnTo>
                  <a:pt x="2357" y="1920"/>
                </a:lnTo>
                <a:lnTo>
                  <a:pt x="2425" y="1920"/>
                </a:lnTo>
                <a:lnTo>
                  <a:pt x="2458" y="1886"/>
                </a:lnTo>
                <a:lnTo>
                  <a:pt x="2458" y="1852"/>
                </a:lnTo>
                <a:lnTo>
                  <a:pt x="2492" y="943"/>
                </a:lnTo>
                <a:lnTo>
                  <a:pt x="2425" y="1"/>
                </a:lnTo>
                <a:lnTo>
                  <a:pt x="2256" y="1"/>
                </a:lnTo>
                <a:lnTo>
                  <a:pt x="2223" y="472"/>
                </a:lnTo>
                <a:lnTo>
                  <a:pt x="2223" y="943"/>
                </a:lnTo>
                <a:lnTo>
                  <a:pt x="2256" y="1415"/>
                </a:lnTo>
                <a:lnTo>
                  <a:pt x="2290" y="1852"/>
                </a:lnTo>
                <a:lnTo>
                  <a:pt x="2324" y="1886"/>
                </a:lnTo>
                <a:lnTo>
                  <a:pt x="2290" y="1886"/>
                </a:lnTo>
                <a:lnTo>
                  <a:pt x="2054" y="1852"/>
                </a:lnTo>
                <a:lnTo>
                  <a:pt x="1819" y="1886"/>
                </a:lnTo>
                <a:lnTo>
                  <a:pt x="371" y="1886"/>
                </a:lnTo>
                <a:lnTo>
                  <a:pt x="270" y="943"/>
                </a:lnTo>
                <a:lnTo>
                  <a:pt x="20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20"/>
          <p:cNvSpPr/>
          <p:nvPr/>
        </p:nvSpPr>
        <p:spPr>
          <a:xfrm>
            <a:off x="123509" y="18601"/>
            <a:ext cx="147025" cy="23564"/>
          </a:xfrm>
          <a:custGeom>
            <a:avLst/>
            <a:gdLst/>
            <a:ahLst/>
            <a:cxnLst/>
            <a:rect l="l" t="t" r="r" b="b"/>
            <a:pathLst>
              <a:path w="2493" h="473" extrusionOk="0">
                <a:moveTo>
                  <a:pt x="1" y="1"/>
                </a:moveTo>
                <a:lnTo>
                  <a:pt x="34" y="337"/>
                </a:lnTo>
                <a:lnTo>
                  <a:pt x="68" y="405"/>
                </a:lnTo>
                <a:lnTo>
                  <a:pt x="169" y="405"/>
                </a:lnTo>
                <a:lnTo>
                  <a:pt x="203" y="371"/>
                </a:lnTo>
                <a:lnTo>
                  <a:pt x="439" y="438"/>
                </a:lnTo>
                <a:lnTo>
                  <a:pt x="674" y="472"/>
                </a:lnTo>
                <a:lnTo>
                  <a:pt x="1213" y="472"/>
                </a:lnTo>
                <a:lnTo>
                  <a:pt x="1752" y="405"/>
                </a:lnTo>
                <a:lnTo>
                  <a:pt x="2257" y="304"/>
                </a:lnTo>
                <a:lnTo>
                  <a:pt x="2257" y="337"/>
                </a:lnTo>
                <a:lnTo>
                  <a:pt x="2324" y="405"/>
                </a:lnTo>
                <a:lnTo>
                  <a:pt x="2391" y="438"/>
                </a:lnTo>
                <a:lnTo>
                  <a:pt x="2459" y="405"/>
                </a:lnTo>
                <a:lnTo>
                  <a:pt x="2492" y="371"/>
                </a:lnTo>
                <a:lnTo>
                  <a:pt x="2492" y="304"/>
                </a:lnTo>
                <a:lnTo>
                  <a:pt x="2425" y="1"/>
                </a:lnTo>
                <a:lnTo>
                  <a:pt x="2223" y="1"/>
                </a:lnTo>
                <a:lnTo>
                  <a:pt x="2257" y="135"/>
                </a:lnTo>
                <a:lnTo>
                  <a:pt x="1179" y="236"/>
                </a:lnTo>
                <a:lnTo>
                  <a:pt x="708" y="270"/>
                </a:lnTo>
                <a:lnTo>
                  <a:pt x="439" y="270"/>
                </a:lnTo>
                <a:lnTo>
                  <a:pt x="203" y="304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20"/>
          <p:cNvSpPr/>
          <p:nvPr/>
        </p:nvSpPr>
        <p:spPr>
          <a:xfrm>
            <a:off x="1551175" y="137715"/>
            <a:ext cx="137058" cy="119114"/>
          </a:xfrm>
          <a:custGeom>
            <a:avLst/>
            <a:gdLst/>
            <a:ahLst/>
            <a:cxnLst/>
            <a:rect l="l" t="t" r="r" b="b"/>
            <a:pathLst>
              <a:path w="2324" h="2391" extrusionOk="0">
                <a:moveTo>
                  <a:pt x="1515" y="0"/>
                </a:moveTo>
                <a:lnTo>
                  <a:pt x="909" y="34"/>
                </a:lnTo>
                <a:lnTo>
                  <a:pt x="202" y="34"/>
                </a:lnTo>
                <a:lnTo>
                  <a:pt x="0" y="101"/>
                </a:lnTo>
                <a:lnTo>
                  <a:pt x="0" y="135"/>
                </a:lnTo>
                <a:lnTo>
                  <a:pt x="67" y="202"/>
                </a:lnTo>
                <a:lnTo>
                  <a:pt x="168" y="236"/>
                </a:lnTo>
                <a:lnTo>
                  <a:pt x="370" y="270"/>
                </a:lnTo>
                <a:lnTo>
                  <a:pt x="1414" y="270"/>
                </a:lnTo>
                <a:lnTo>
                  <a:pt x="2020" y="202"/>
                </a:lnTo>
                <a:lnTo>
                  <a:pt x="2020" y="202"/>
                </a:lnTo>
                <a:lnTo>
                  <a:pt x="1987" y="438"/>
                </a:lnTo>
                <a:lnTo>
                  <a:pt x="2020" y="640"/>
                </a:lnTo>
                <a:lnTo>
                  <a:pt x="2054" y="1078"/>
                </a:lnTo>
                <a:lnTo>
                  <a:pt x="2054" y="1583"/>
                </a:lnTo>
                <a:lnTo>
                  <a:pt x="2088" y="1852"/>
                </a:lnTo>
                <a:lnTo>
                  <a:pt x="2121" y="2121"/>
                </a:lnTo>
                <a:lnTo>
                  <a:pt x="977" y="2155"/>
                </a:lnTo>
                <a:lnTo>
                  <a:pt x="539" y="2121"/>
                </a:lnTo>
                <a:lnTo>
                  <a:pt x="370" y="2155"/>
                </a:lnTo>
                <a:lnTo>
                  <a:pt x="269" y="2222"/>
                </a:lnTo>
                <a:lnTo>
                  <a:pt x="202" y="2256"/>
                </a:lnTo>
                <a:lnTo>
                  <a:pt x="202" y="2290"/>
                </a:lnTo>
                <a:lnTo>
                  <a:pt x="269" y="2323"/>
                </a:lnTo>
                <a:lnTo>
                  <a:pt x="370" y="2357"/>
                </a:lnTo>
                <a:lnTo>
                  <a:pt x="572" y="2391"/>
                </a:lnTo>
                <a:lnTo>
                  <a:pt x="1583" y="2391"/>
                </a:lnTo>
                <a:lnTo>
                  <a:pt x="2222" y="2357"/>
                </a:lnTo>
                <a:lnTo>
                  <a:pt x="2290" y="2323"/>
                </a:lnTo>
                <a:lnTo>
                  <a:pt x="2323" y="2290"/>
                </a:lnTo>
                <a:lnTo>
                  <a:pt x="2323" y="2222"/>
                </a:lnTo>
                <a:lnTo>
                  <a:pt x="2290" y="2155"/>
                </a:lnTo>
                <a:lnTo>
                  <a:pt x="2323" y="1886"/>
                </a:lnTo>
                <a:lnTo>
                  <a:pt x="2290" y="1616"/>
                </a:lnTo>
                <a:lnTo>
                  <a:pt x="2256" y="1044"/>
                </a:lnTo>
                <a:lnTo>
                  <a:pt x="2256" y="606"/>
                </a:lnTo>
                <a:lnTo>
                  <a:pt x="2222" y="404"/>
                </a:lnTo>
                <a:lnTo>
                  <a:pt x="2189" y="202"/>
                </a:lnTo>
                <a:lnTo>
                  <a:pt x="2222" y="135"/>
                </a:lnTo>
                <a:lnTo>
                  <a:pt x="2222" y="67"/>
                </a:lnTo>
                <a:lnTo>
                  <a:pt x="2189" y="34"/>
                </a:lnTo>
                <a:lnTo>
                  <a:pt x="212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20"/>
          <p:cNvSpPr/>
          <p:nvPr/>
        </p:nvSpPr>
        <p:spPr>
          <a:xfrm>
            <a:off x="1509480" y="70611"/>
            <a:ext cx="35798" cy="33577"/>
          </a:xfrm>
          <a:custGeom>
            <a:avLst/>
            <a:gdLst/>
            <a:ahLst/>
            <a:cxnLst/>
            <a:rect l="l" t="t" r="r" b="b"/>
            <a:pathLst>
              <a:path w="607" h="674" extrusionOk="0">
                <a:moveTo>
                  <a:pt x="202" y="0"/>
                </a:moveTo>
                <a:lnTo>
                  <a:pt x="101" y="34"/>
                </a:lnTo>
                <a:lnTo>
                  <a:pt x="34" y="101"/>
                </a:lnTo>
                <a:lnTo>
                  <a:pt x="0" y="202"/>
                </a:lnTo>
                <a:lnTo>
                  <a:pt x="0" y="270"/>
                </a:lnTo>
                <a:lnTo>
                  <a:pt x="34" y="337"/>
                </a:lnTo>
                <a:lnTo>
                  <a:pt x="101" y="371"/>
                </a:lnTo>
                <a:lnTo>
                  <a:pt x="202" y="404"/>
                </a:lnTo>
                <a:lnTo>
                  <a:pt x="438" y="404"/>
                </a:lnTo>
                <a:lnTo>
                  <a:pt x="438" y="472"/>
                </a:lnTo>
                <a:lnTo>
                  <a:pt x="404" y="573"/>
                </a:lnTo>
                <a:lnTo>
                  <a:pt x="438" y="640"/>
                </a:lnTo>
                <a:lnTo>
                  <a:pt x="471" y="674"/>
                </a:lnTo>
                <a:lnTo>
                  <a:pt x="505" y="674"/>
                </a:lnTo>
                <a:lnTo>
                  <a:pt x="572" y="573"/>
                </a:lnTo>
                <a:lnTo>
                  <a:pt x="606" y="472"/>
                </a:lnTo>
                <a:lnTo>
                  <a:pt x="606" y="270"/>
                </a:lnTo>
                <a:lnTo>
                  <a:pt x="606" y="202"/>
                </a:lnTo>
                <a:lnTo>
                  <a:pt x="539" y="169"/>
                </a:lnTo>
                <a:lnTo>
                  <a:pt x="505" y="202"/>
                </a:lnTo>
                <a:lnTo>
                  <a:pt x="337" y="270"/>
                </a:lnTo>
                <a:lnTo>
                  <a:pt x="168" y="270"/>
                </a:lnTo>
                <a:lnTo>
                  <a:pt x="135" y="236"/>
                </a:lnTo>
                <a:lnTo>
                  <a:pt x="168" y="169"/>
                </a:lnTo>
                <a:lnTo>
                  <a:pt x="202" y="135"/>
                </a:lnTo>
                <a:lnTo>
                  <a:pt x="505" y="135"/>
                </a:lnTo>
                <a:lnTo>
                  <a:pt x="505" y="169"/>
                </a:lnTo>
                <a:lnTo>
                  <a:pt x="572" y="169"/>
                </a:lnTo>
                <a:lnTo>
                  <a:pt x="606" y="135"/>
                </a:lnTo>
                <a:lnTo>
                  <a:pt x="539" y="68"/>
                </a:lnTo>
                <a:lnTo>
                  <a:pt x="471" y="34"/>
                </a:lnTo>
                <a:lnTo>
                  <a:pt x="303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20"/>
          <p:cNvSpPr/>
          <p:nvPr/>
        </p:nvSpPr>
        <p:spPr>
          <a:xfrm>
            <a:off x="1289032" y="18601"/>
            <a:ext cx="137117" cy="112438"/>
          </a:xfrm>
          <a:custGeom>
            <a:avLst/>
            <a:gdLst/>
            <a:ahLst/>
            <a:cxnLst/>
            <a:rect l="l" t="t" r="r" b="b"/>
            <a:pathLst>
              <a:path w="2325" h="2257" extrusionOk="0">
                <a:moveTo>
                  <a:pt x="1" y="1"/>
                </a:moveTo>
                <a:lnTo>
                  <a:pt x="169" y="102"/>
                </a:lnTo>
                <a:lnTo>
                  <a:pt x="371" y="135"/>
                </a:lnTo>
                <a:lnTo>
                  <a:pt x="775" y="135"/>
                </a:lnTo>
                <a:lnTo>
                  <a:pt x="1415" y="102"/>
                </a:lnTo>
                <a:lnTo>
                  <a:pt x="2021" y="68"/>
                </a:lnTo>
                <a:lnTo>
                  <a:pt x="2021" y="68"/>
                </a:lnTo>
                <a:lnTo>
                  <a:pt x="1987" y="270"/>
                </a:lnTo>
                <a:lnTo>
                  <a:pt x="2021" y="506"/>
                </a:lnTo>
                <a:lnTo>
                  <a:pt x="2055" y="910"/>
                </a:lnTo>
                <a:lnTo>
                  <a:pt x="2055" y="1448"/>
                </a:lnTo>
                <a:lnTo>
                  <a:pt x="2088" y="1718"/>
                </a:lnTo>
                <a:lnTo>
                  <a:pt x="2122" y="1987"/>
                </a:lnTo>
                <a:lnTo>
                  <a:pt x="573" y="1987"/>
                </a:lnTo>
                <a:lnTo>
                  <a:pt x="371" y="2021"/>
                </a:lnTo>
                <a:lnTo>
                  <a:pt x="270" y="2054"/>
                </a:lnTo>
                <a:lnTo>
                  <a:pt x="203" y="2122"/>
                </a:lnTo>
                <a:lnTo>
                  <a:pt x="270" y="2189"/>
                </a:lnTo>
                <a:lnTo>
                  <a:pt x="371" y="2223"/>
                </a:lnTo>
                <a:lnTo>
                  <a:pt x="573" y="2256"/>
                </a:lnTo>
                <a:lnTo>
                  <a:pt x="977" y="2223"/>
                </a:lnTo>
                <a:lnTo>
                  <a:pt x="2223" y="2223"/>
                </a:lnTo>
                <a:lnTo>
                  <a:pt x="2290" y="2189"/>
                </a:lnTo>
                <a:lnTo>
                  <a:pt x="2324" y="2122"/>
                </a:lnTo>
                <a:lnTo>
                  <a:pt x="2324" y="2088"/>
                </a:lnTo>
                <a:lnTo>
                  <a:pt x="2290" y="2021"/>
                </a:lnTo>
                <a:lnTo>
                  <a:pt x="2324" y="1751"/>
                </a:lnTo>
                <a:lnTo>
                  <a:pt x="2290" y="1448"/>
                </a:lnTo>
                <a:lnTo>
                  <a:pt x="2257" y="910"/>
                </a:lnTo>
                <a:lnTo>
                  <a:pt x="2257" y="472"/>
                </a:lnTo>
                <a:lnTo>
                  <a:pt x="2223" y="236"/>
                </a:lnTo>
                <a:lnTo>
                  <a:pt x="2189" y="34"/>
                </a:lnTo>
                <a:lnTo>
                  <a:pt x="222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20"/>
          <p:cNvSpPr/>
          <p:nvPr/>
        </p:nvSpPr>
        <p:spPr>
          <a:xfrm>
            <a:off x="1441954" y="18601"/>
            <a:ext cx="19934" cy="104069"/>
          </a:xfrm>
          <a:custGeom>
            <a:avLst/>
            <a:gdLst/>
            <a:ahLst/>
            <a:cxnLst/>
            <a:rect l="l" t="t" r="r" b="b"/>
            <a:pathLst>
              <a:path w="338" h="2089" extrusionOk="0">
                <a:moveTo>
                  <a:pt x="34" y="1"/>
                </a:moveTo>
                <a:lnTo>
                  <a:pt x="0" y="405"/>
                </a:lnTo>
                <a:lnTo>
                  <a:pt x="0" y="809"/>
                </a:lnTo>
                <a:lnTo>
                  <a:pt x="34" y="1448"/>
                </a:lnTo>
                <a:lnTo>
                  <a:pt x="101" y="1751"/>
                </a:lnTo>
                <a:lnTo>
                  <a:pt x="169" y="2021"/>
                </a:lnTo>
                <a:lnTo>
                  <a:pt x="202" y="2088"/>
                </a:lnTo>
                <a:lnTo>
                  <a:pt x="270" y="2088"/>
                </a:lnTo>
                <a:lnTo>
                  <a:pt x="303" y="2054"/>
                </a:lnTo>
                <a:lnTo>
                  <a:pt x="337" y="1987"/>
                </a:lnTo>
                <a:lnTo>
                  <a:pt x="337" y="1718"/>
                </a:lnTo>
                <a:lnTo>
                  <a:pt x="303" y="1415"/>
                </a:lnTo>
                <a:lnTo>
                  <a:pt x="236" y="809"/>
                </a:lnTo>
                <a:lnTo>
                  <a:pt x="236" y="405"/>
                </a:lnTo>
                <a:lnTo>
                  <a:pt x="202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20"/>
          <p:cNvSpPr/>
          <p:nvPr/>
        </p:nvSpPr>
        <p:spPr>
          <a:xfrm>
            <a:off x="1775516" y="18601"/>
            <a:ext cx="147025" cy="94006"/>
          </a:xfrm>
          <a:custGeom>
            <a:avLst/>
            <a:gdLst/>
            <a:ahLst/>
            <a:cxnLst/>
            <a:rect l="l" t="t" r="r" b="b"/>
            <a:pathLst>
              <a:path w="2493" h="1887" extrusionOk="0">
                <a:moveTo>
                  <a:pt x="1" y="1"/>
                </a:moveTo>
                <a:lnTo>
                  <a:pt x="1" y="304"/>
                </a:lnTo>
                <a:lnTo>
                  <a:pt x="1" y="640"/>
                </a:lnTo>
                <a:lnTo>
                  <a:pt x="68" y="1213"/>
                </a:lnTo>
                <a:lnTo>
                  <a:pt x="102" y="1516"/>
                </a:lnTo>
                <a:lnTo>
                  <a:pt x="203" y="1785"/>
                </a:lnTo>
                <a:lnTo>
                  <a:pt x="203" y="1819"/>
                </a:lnTo>
                <a:lnTo>
                  <a:pt x="236" y="1852"/>
                </a:lnTo>
                <a:lnTo>
                  <a:pt x="304" y="1819"/>
                </a:lnTo>
                <a:lnTo>
                  <a:pt x="337" y="1852"/>
                </a:lnTo>
                <a:lnTo>
                  <a:pt x="573" y="1886"/>
                </a:lnTo>
                <a:lnTo>
                  <a:pt x="809" y="1852"/>
                </a:lnTo>
                <a:lnTo>
                  <a:pt x="1280" y="1852"/>
                </a:lnTo>
                <a:lnTo>
                  <a:pt x="1819" y="1819"/>
                </a:lnTo>
                <a:lnTo>
                  <a:pt x="2054" y="1819"/>
                </a:lnTo>
                <a:lnTo>
                  <a:pt x="2324" y="1785"/>
                </a:lnTo>
                <a:lnTo>
                  <a:pt x="2357" y="1819"/>
                </a:lnTo>
                <a:lnTo>
                  <a:pt x="2391" y="1819"/>
                </a:lnTo>
                <a:lnTo>
                  <a:pt x="2458" y="1785"/>
                </a:lnTo>
                <a:lnTo>
                  <a:pt x="2458" y="1751"/>
                </a:lnTo>
                <a:lnTo>
                  <a:pt x="2492" y="1516"/>
                </a:lnTo>
                <a:lnTo>
                  <a:pt x="2492" y="1246"/>
                </a:lnTo>
                <a:lnTo>
                  <a:pt x="2458" y="741"/>
                </a:lnTo>
                <a:lnTo>
                  <a:pt x="2425" y="1"/>
                </a:lnTo>
                <a:lnTo>
                  <a:pt x="2223" y="1"/>
                </a:lnTo>
                <a:lnTo>
                  <a:pt x="2256" y="573"/>
                </a:lnTo>
                <a:lnTo>
                  <a:pt x="2256" y="1078"/>
                </a:lnTo>
                <a:lnTo>
                  <a:pt x="2290" y="1617"/>
                </a:lnTo>
                <a:lnTo>
                  <a:pt x="2088" y="1583"/>
                </a:lnTo>
                <a:lnTo>
                  <a:pt x="1852" y="1583"/>
                </a:lnTo>
                <a:lnTo>
                  <a:pt x="1415" y="1617"/>
                </a:lnTo>
                <a:lnTo>
                  <a:pt x="876" y="1617"/>
                </a:lnTo>
                <a:lnTo>
                  <a:pt x="607" y="1650"/>
                </a:lnTo>
                <a:lnTo>
                  <a:pt x="337" y="1718"/>
                </a:lnTo>
                <a:lnTo>
                  <a:pt x="304" y="1179"/>
                </a:lnTo>
                <a:lnTo>
                  <a:pt x="236" y="640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20"/>
          <p:cNvSpPr/>
          <p:nvPr/>
        </p:nvSpPr>
        <p:spPr>
          <a:xfrm>
            <a:off x="945561" y="21989"/>
            <a:ext cx="148971" cy="117420"/>
          </a:xfrm>
          <a:custGeom>
            <a:avLst/>
            <a:gdLst/>
            <a:ahLst/>
            <a:cxnLst/>
            <a:rect l="l" t="t" r="r" b="b"/>
            <a:pathLst>
              <a:path w="2526" h="2357" extrusionOk="0">
                <a:moveTo>
                  <a:pt x="2256" y="202"/>
                </a:moveTo>
                <a:lnTo>
                  <a:pt x="2256" y="640"/>
                </a:lnTo>
                <a:lnTo>
                  <a:pt x="2290" y="1077"/>
                </a:lnTo>
                <a:lnTo>
                  <a:pt x="2290" y="1582"/>
                </a:lnTo>
                <a:lnTo>
                  <a:pt x="2323" y="2121"/>
                </a:lnTo>
                <a:lnTo>
                  <a:pt x="2088" y="2087"/>
                </a:lnTo>
                <a:lnTo>
                  <a:pt x="1886" y="2087"/>
                </a:lnTo>
                <a:lnTo>
                  <a:pt x="1448" y="2121"/>
                </a:lnTo>
                <a:lnTo>
                  <a:pt x="909" y="2121"/>
                </a:lnTo>
                <a:lnTo>
                  <a:pt x="640" y="2155"/>
                </a:lnTo>
                <a:lnTo>
                  <a:pt x="371" y="2222"/>
                </a:lnTo>
                <a:lnTo>
                  <a:pt x="337" y="1683"/>
                </a:lnTo>
                <a:lnTo>
                  <a:pt x="236" y="1145"/>
                </a:lnTo>
                <a:lnTo>
                  <a:pt x="202" y="707"/>
                </a:lnTo>
                <a:lnTo>
                  <a:pt x="169" y="269"/>
                </a:lnTo>
                <a:lnTo>
                  <a:pt x="1212" y="269"/>
                </a:lnTo>
                <a:lnTo>
                  <a:pt x="2256" y="202"/>
                </a:lnTo>
                <a:close/>
                <a:moveTo>
                  <a:pt x="1179" y="0"/>
                </a:moveTo>
                <a:lnTo>
                  <a:pt x="674" y="34"/>
                </a:lnTo>
                <a:lnTo>
                  <a:pt x="135" y="67"/>
                </a:lnTo>
                <a:lnTo>
                  <a:pt x="68" y="101"/>
                </a:lnTo>
                <a:lnTo>
                  <a:pt x="68" y="168"/>
                </a:lnTo>
                <a:lnTo>
                  <a:pt x="34" y="438"/>
                </a:lnTo>
                <a:lnTo>
                  <a:pt x="0" y="673"/>
                </a:lnTo>
                <a:lnTo>
                  <a:pt x="34" y="1145"/>
                </a:lnTo>
                <a:lnTo>
                  <a:pt x="101" y="1717"/>
                </a:lnTo>
                <a:lnTo>
                  <a:pt x="135" y="2020"/>
                </a:lnTo>
                <a:lnTo>
                  <a:pt x="202" y="2289"/>
                </a:lnTo>
                <a:lnTo>
                  <a:pt x="236" y="2323"/>
                </a:lnTo>
                <a:lnTo>
                  <a:pt x="270" y="2357"/>
                </a:lnTo>
                <a:lnTo>
                  <a:pt x="337" y="2323"/>
                </a:lnTo>
                <a:lnTo>
                  <a:pt x="371" y="2357"/>
                </a:lnTo>
                <a:lnTo>
                  <a:pt x="1313" y="2357"/>
                </a:lnTo>
                <a:lnTo>
                  <a:pt x="1818" y="2323"/>
                </a:lnTo>
                <a:lnTo>
                  <a:pt x="2088" y="2323"/>
                </a:lnTo>
                <a:lnTo>
                  <a:pt x="2357" y="2289"/>
                </a:lnTo>
                <a:lnTo>
                  <a:pt x="2391" y="2323"/>
                </a:lnTo>
                <a:lnTo>
                  <a:pt x="2424" y="2323"/>
                </a:lnTo>
                <a:lnTo>
                  <a:pt x="2458" y="2289"/>
                </a:lnTo>
                <a:lnTo>
                  <a:pt x="2492" y="2256"/>
                </a:lnTo>
                <a:lnTo>
                  <a:pt x="2525" y="2020"/>
                </a:lnTo>
                <a:lnTo>
                  <a:pt x="2525" y="1751"/>
                </a:lnTo>
                <a:lnTo>
                  <a:pt x="2492" y="1246"/>
                </a:lnTo>
                <a:lnTo>
                  <a:pt x="2458" y="640"/>
                </a:lnTo>
                <a:lnTo>
                  <a:pt x="2424" y="337"/>
                </a:lnTo>
                <a:lnTo>
                  <a:pt x="2357" y="67"/>
                </a:lnTo>
                <a:lnTo>
                  <a:pt x="2323" y="34"/>
                </a:lnTo>
                <a:lnTo>
                  <a:pt x="229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20"/>
          <p:cNvSpPr/>
          <p:nvPr/>
        </p:nvSpPr>
        <p:spPr>
          <a:xfrm>
            <a:off x="1173912" y="82367"/>
            <a:ext cx="25831" cy="35271"/>
          </a:xfrm>
          <a:custGeom>
            <a:avLst/>
            <a:gdLst/>
            <a:ahLst/>
            <a:cxnLst/>
            <a:rect l="l" t="t" r="r" b="b"/>
            <a:pathLst>
              <a:path w="438" h="708" extrusionOk="0">
                <a:moveTo>
                  <a:pt x="303" y="0"/>
                </a:moveTo>
                <a:lnTo>
                  <a:pt x="169" y="34"/>
                </a:lnTo>
                <a:lnTo>
                  <a:pt x="34" y="101"/>
                </a:lnTo>
                <a:lnTo>
                  <a:pt x="0" y="135"/>
                </a:lnTo>
                <a:lnTo>
                  <a:pt x="0" y="168"/>
                </a:lnTo>
                <a:lnTo>
                  <a:pt x="0" y="202"/>
                </a:lnTo>
                <a:lnTo>
                  <a:pt x="270" y="202"/>
                </a:lnTo>
                <a:lnTo>
                  <a:pt x="236" y="404"/>
                </a:lnTo>
                <a:lnTo>
                  <a:pt x="169" y="572"/>
                </a:lnTo>
                <a:lnTo>
                  <a:pt x="135" y="640"/>
                </a:lnTo>
                <a:lnTo>
                  <a:pt x="202" y="707"/>
                </a:lnTo>
                <a:lnTo>
                  <a:pt x="270" y="707"/>
                </a:lnTo>
                <a:lnTo>
                  <a:pt x="337" y="673"/>
                </a:lnTo>
                <a:lnTo>
                  <a:pt x="404" y="539"/>
                </a:lnTo>
                <a:lnTo>
                  <a:pt x="438" y="370"/>
                </a:lnTo>
                <a:lnTo>
                  <a:pt x="438" y="236"/>
                </a:lnTo>
                <a:lnTo>
                  <a:pt x="438" y="67"/>
                </a:lnTo>
                <a:lnTo>
                  <a:pt x="37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20"/>
          <p:cNvSpPr/>
          <p:nvPr/>
        </p:nvSpPr>
        <p:spPr>
          <a:xfrm>
            <a:off x="1009077" y="89043"/>
            <a:ext cx="33852" cy="35271"/>
          </a:xfrm>
          <a:custGeom>
            <a:avLst/>
            <a:gdLst/>
            <a:ahLst/>
            <a:cxnLst/>
            <a:rect l="l" t="t" r="r" b="b"/>
            <a:pathLst>
              <a:path w="574" h="708" extrusionOk="0">
                <a:moveTo>
                  <a:pt x="337" y="1"/>
                </a:moveTo>
                <a:lnTo>
                  <a:pt x="270" y="34"/>
                </a:lnTo>
                <a:lnTo>
                  <a:pt x="169" y="68"/>
                </a:lnTo>
                <a:lnTo>
                  <a:pt x="68" y="203"/>
                </a:lnTo>
                <a:lnTo>
                  <a:pt x="34" y="270"/>
                </a:lnTo>
                <a:lnTo>
                  <a:pt x="1" y="371"/>
                </a:lnTo>
                <a:lnTo>
                  <a:pt x="1" y="438"/>
                </a:lnTo>
                <a:lnTo>
                  <a:pt x="34" y="539"/>
                </a:lnTo>
                <a:lnTo>
                  <a:pt x="135" y="640"/>
                </a:lnTo>
                <a:lnTo>
                  <a:pt x="270" y="708"/>
                </a:lnTo>
                <a:lnTo>
                  <a:pt x="371" y="708"/>
                </a:lnTo>
                <a:lnTo>
                  <a:pt x="438" y="640"/>
                </a:lnTo>
                <a:lnTo>
                  <a:pt x="573" y="506"/>
                </a:lnTo>
                <a:lnTo>
                  <a:pt x="573" y="472"/>
                </a:lnTo>
                <a:lnTo>
                  <a:pt x="573" y="405"/>
                </a:lnTo>
                <a:lnTo>
                  <a:pt x="539" y="371"/>
                </a:lnTo>
                <a:lnTo>
                  <a:pt x="135" y="371"/>
                </a:lnTo>
                <a:lnTo>
                  <a:pt x="169" y="270"/>
                </a:lnTo>
                <a:lnTo>
                  <a:pt x="236" y="203"/>
                </a:lnTo>
                <a:lnTo>
                  <a:pt x="304" y="135"/>
                </a:lnTo>
                <a:lnTo>
                  <a:pt x="37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20"/>
          <p:cNvSpPr/>
          <p:nvPr/>
        </p:nvSpPr>
        <p:spPr>
          <a:xfrm>
            <a:off x="661596" y="18601"/>
            <a:ext cx="23885" cy="50"/>
          </a:xfrm>
          <a:custGeom>
            <a:avLst/>
            <a:gdLst/>
            <a:ahLst/>
            <a:cxnLst/>
            <a:rect l="l" t="t" r="r" b="b"/>
            <a:pathLst>
              <a:path w="405" h="1" extrusionOk="0">
                <a:moveTo>
                  <a:pt x="405" y="1"/>
                </a:moveTo>
                <a:lnTo>
                  <a:pt x="1" y="1"/>
                </a:lnTo>
                <a:lnTo>
                  <a:pt x="1" y="1"/>
                </a:lnTo>
                <a:lnTo>
                  <a:pt x="405" y="1"/>
                </a:lnTo>
                <a:lnTo>
                  <a:pt x="40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20"/>
          <p:cNvSpPr/>
          <p:nvPr/>
        </p:nvSpPr>
        <p:spPr>
          <a:xfrm>
            <a:off x="-1577" y="1301701"/>
            <a:ext cx="462718" cy="600500"/>
          </a:xfrm>
          <a:custGeom>
            <a:avLst/>
            <a:gdLst/>
            <a:ahLst/>
            <a:cxnLst/>
            <a:rect l="l" t="t" r="r" b="b"/>
            <a:pathLst>
              <a:path w="7846" h="12054" extrusionOk="0">
                <a:moveTo>
                  <a:pt x="1" y="1"/>
                </a:moveTo>
                <a:lnTo>
                  <a:pt x="1" y="203"/>
                </a:lnTo>
                <a:lnTo>
                  <a:pt x="405" y="304"/>
                </a:lnTo>
                <a:lnTo>
                  <a:pt x="842" y="371"/>
                </a:lnTo>
                <a:lnTo>
                  <a:pt x="1953" y="438"/>
                </a:lnTo>
                <a:lnTo>
                  <a:pt x="3065" y="539"/>
                </a:lnTo>
                <a:lnTo>
                  <a:pt x="4209" y="640"/>
                </a:lnTo>
                <a:lnTo>
                  <a:pt x="5354" y="809"/>
                </a:lnTo>
                <a:lnTo>
                  <a:pt x="6499" y="977"/>
                </a:lnTo>
                <a:lnTo>
                  <a:pt x="7643" y="1179"/>
                </a:lnTo>
                <a:lnTo>
                  <a:pt x="7542" y="1684"/>
                </a:lnTo>
                <a:lnTo>
                  <a:pt x="7441" y="2223"/>
                </a:lnTo>
                <a:lnTo>
                  <a:pt x="7340" y="3334"/>
                </a:lnTo>
                <a:lnTo>
                  <a:pt x="6903" y="6431"/>
                </a:lnTo>
                <a:lnTo>
                  <a:pt x="6532" y="9091"/>
                </a:lnTo>
                <a:lnTo>
                  <a:pt x="6128" y="11751"/>
                </a:lnTo>
                <a:lnTo>
                  <a:pt x="6095" y="11751"/>
                </a:lnTo>
                <a:lnTo>
                  <a:pt x="5691" y="11650"/>
                </a:lnTo>
                <a:lnTo>
                  <a:pt x="5320" y="11583"/>
                </a:lnTo>
                <a:lnTo>
                  <a:pt x="4546" y="11482"/>
                </a:lnTo>
                <a:lnTo>
                  <a:pt x="2964" y="11381"/>
                </a:lnTo>
                <a:lnTo>
                  <a:pt x="2593" y="11313"/>
                </a:lnTo>
                <a:lnTo>
                  <a:pt x="2223" y="11280"/>
                </a:lnTo>
                <a:lnTo>
                  <a:pt x="1482" y="11111"/>
                </a:lnTo>
                <a:lnTo>
                  <a:pt x="741" y="10943"/>
                </a:lnTo>
                <a:lnTo>
                  <a:pt x="371" y="10876"/>
                </a:lnTo>
                <a:lnTo>
                  <a:pt x="1" y="10842"/>
                </a:lnTo>
                <a:lnTo>
                  <a:pt x="1" y="11111"/>
                </a:lnTo>
                <a:lnTo>
                  <a:pt x="607" y="11212"/>
                </a:lnTo>
                <a:lnTo>
                  <a:pt x="1246" y="11347"/>
                </a:lnTo>
                <a:lnTo>
                  <a:pt x="1852" y="11482"/>
                </a:lnTo>
                <a:lnTo>
                  <a:pt x="2458" y="11583"/>
                </a:lnTo>
                <a:lnTo>
                  <a:pt x="3368" y="11650"/>
                </a:lnTo>
                <a:lnTo>
                  <a:pt x="4243" y="11717"/>
                </a:lnTo>
                <a:lnTo>
                  <a:pt x="5152" y="11818"/>
                </a:lnTo>
                <a:lnTo>
                  <a:pt x="5590" y="11886"/>
                </a:lnTo>
                <a:lnTo>
                  <a:pt x="6027" y="12020"/>
                </a:lnTo>
                <a:lnTo>
                  <a:pt x="6095" y="11987"/>
                </a:lnTo>
                <a:lnTo>
                  <a:pt x="6162" y="12054"/>
                </a:lnTo>
                <a:lnTo>
                  <a:pt x="6229" y="12054"/>
                </a:lnTo>
                <a:lnTo>
                  <a:pt x="6263" y="12020"/>
                </a:lnTo>
                <a:lnTo>
                  <a:pt x="6297" y="11987"/>
                </a:lnTo>
                <a:lnTo>
                  <a:pt x="6734" y="9226"/>
                </a:lnTo>
                <a:lnTo>
                  <a:pt x="7138" y="6499"/>
                </a:lnTo>
                <a:lnTo>
                  <a:pt x="7475" y="3839"/>
                </a:lnTo>
                <a:lnTo>
                  <a:pt x="7677" y="2492"/>
                </a:lnTo>
                <a:lnTo>
                  <a:pt x="7778" y="1819"/>
                </a:lnTo>
                <a:lnTo>
                  <a:pt x="7778" y="1146"/>
                </a:lnTo>
                <a:lnTo>
                  <a:pt x="7812" y="1112"/>
                </a:lnTo>
                <a:lnTo>
                  <a:pt x="7845" y="1078"/>
                </a:lnTo>
                <a:lnTo>
                  <a:pt x="7812" y="1011"/>
                </a:lnTo>
                <a:lnTo>
                  <a:pt x="7778" y="977"/>
                </a:lnTo>
                <a:lnTo>
                  <a:pt x="7778" y="944"/>
                </a:lnTo>
                <a:lnTo>
                  <a:pt x="7744" y="910"/>
                </a:lnTo>
                <a:lnTo>
                  <a:pt x="7711" y="910"/>
                </a:lnTo>
                <a:lnTo>
                  <a:pt x="7711" y="944"/>
                </a:lnTo>
                <a:lnTo>
                  <a:pt x="7677" y="977"/>
                </a:lnTo>
                <a:lnTo>
                  <a:pt x="6734" y="775"/>
                </a:lnTo>
                <a:lnTo>
                  <a:pt x="5792" y="640"/>
                </a:lnTo>
                <a:lnTo>
                  <a:pt x="3873" y="405"/>
                </a:lnTo>
                <a:lnTo>
                  <a:pt x="2896" y="304"/>
                </a:lnTo>
                <a:lnTo>
                  <a:pt x="1920" y="270"/>
                </a:lnTo>
                <a:lnTo>
                  <a:pt x="943" y="169"/>
                </a:lnTo>
                <a:lnTo>
                  <a:pt x="472" y="102"/>
                </a:lnTo>
                <a:lnTo>
                  <a:pt x="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0"/>
          <p:cNvSpPr/>
          <p:nvPr/>
        </p:nvSpPr>
        <p:spPr>
          <a:xfrm>
            <a:off x="451174" y="43759"/>
            <a:ext cx="17928" cy="117470"/>
          </a:xfrm>
          <a:custGeom>
            <a:avLst/>
            <a:gdLst/>
            <a:ahLst/>
            <a:cxnLst/>
            <a:rect l="l" t="t" r="r" b="b"/>
            <a:pathLst>
              <a:path w="304" h="2358" extrusionOk="0">
                <a:moveTo>
                  <a:pt x="67" y="1"/>
                </a:moveTo>
                <a:lnTo>
                  <a:pt x="34" y="34"/>
                </a:lnTo>
                <a:lnTo>
                  <a:pt x="34" y="68"/>
                </a:lnTo>
                <a:lnTo>
                  <a:pt x="0" y="304"/>
                </a:lnTo>
                <a:lnTo>
                  <a:pt x="0" y="573"/>
                </a:lnTo>
                <a:lnTo>
                  <a:pt x="0" y="1078"/>
                </a:lnTo>
                <a:lnTo>
                  <a:pt x="34" y="1718"/>
                </a:lnTo>
                <a:lnTo>
                  <a:pt x="101" y="2021"/>
                </a:lnTo>
                <a:lnTo>
                  <a:pt x="168" y="2290"/>
                </a:lnTo>
                <a:lnTo>
                  <a:pt x="202" y="2358"/>
                </a:lnTo>
                <a:lnTo>
                  <a:pt x="236" y="2358"/>
                </a:lnTo>
                <a:lnTo>
                  <a:pt x="303" y="2324"/>
                </a:lnTo>
                <a:lnTo>
                  <a:pt x="303" y="2290"/>
                </a:lnTo>
                <a:lnTo>
                  <a:pt x="303" y="1987"/>
                </a:lnTo>
                <a:lnTo>
                  <a:pt x="303" y="1684"/>
                </a:lnTo>
                <a:lnTo>
                  <a:pt x="236" y="1078"/>
                </a:lnTo>
                <a:lnTo>
                  <a:pt x="202" y="573"/>
                </a:lnTo>
                <a:lnTo>
                  <a:pt x="168" y="304"/>
                </a:lnTo>
                <a:lnTo>
                  <a:pt x="135" y="34"/>
                </a:lnTo>
                <a:lnTo>
                  <a:pt x="101" y="34"/>
                </a:lnTo>
                <a:lnTo>
                  <a:pt x="6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20"/>
          <p:cNvSpPr/>
          <p:nvPr/>
        </p:nvSpPr>
        <p:spPr>
          <a:xfrm>
            <a:off x="1344645" y="77336"/>
            <a:ext cx="29841" cy="38609"/>
          </a:xfrm>
          <a:custGeom>
            <a:avLst/>
            <a:gdLst/>
            <a:ahLst/>
            <a:cxnLst/>
            <a:rect l="l" t="t" r="r" b="b"/>
            <a:pathLst>
              <a:path w="506" h="775" extrusionOk="0">
                <a:moveTo>
                  <a:pt x="270" y="168"/>
                </a:moveTo>
                <a:lnTo>
                  <a:pt x="304" y="202"/>
                </a:lnTo>
                <a:lnTo>
                  <a:pt x="337" y="269"/>
                </a:lnTo>
                <a:lnTo>
                  <a:pt x="304" y="370"/>
                </a:lnTo>
                <a:lnTo>
                  <a:pt x="236" y="303"/>
                </a:lnTo>
                <a:lnTo>
                  <a:pt x="203" y="236"/>
                </a:lnTo>
                <a:lnTo>
                  <a:pt x="203" y="202"/>
                </a:lnTo>
                <a:lnTo>
                  <a:pt x="236" y="168"/>
                </a:lnTo>
                <a:close/>
                <a:moveTo>
                  <a:pt x="203" y="0"/>
                </a:moveTo>
                <a:lnTo>
                  <a:pt x="102" y="67"/>
                </a:lnTo>
                <a:lnTo>
                  <a:pt x="34" y="135"/>
                </a:lnTo>
                <a:lnTo>
                  <a:pt x="1" y="236"/>
                </a:lnTo>
                <a:lnTo>
                  <a:pt x="34" y="337"/>
                </a:lnTo>
                <a:lnTo>
                  <a:pt x="102" y="404"/>
                </a:lnTo>
                <a:lnTo>
                  <a:pt x="169" y="471"/>
                </a:lnTo>
                <a:lnTo>
                  <a:pt x="68" y="539"/>
                </a:lnTo>
                <a:lnTo>
                  <a:pt x="34" y="606"/>
                </a:lnTo>
                <a:lnTo>
                  <a:pt x="68" y="673"/>
                </a:lnTo>
                <a:lnTo>
                  <a:pt x="135" y="741"/>
                </a:lnTo>
                <a:lnTo>
                  <a:pt x="203" y="774"/>
                </a:lnTo>
                <a:lnTo>
                  <a:pt x="304" y="774"/>
                </a:lnTo>
                <a:lnTo>
                  <a:pt x="371" y="741"/>
                </a:lnTo>
                <a:lnTo>
                  <a:pt x="438" y="707"/>
                </a:lnTo>
                <a:lnTo>
                  <a:pt x="506" y="640"/>
                </a:lnTo>
                <a:lnTo>
                  <a:pt x="506" y="572"/>
                </a:lnTo>
                <a:lnTo>
                  <a:pt x="438" y="471"/>
                </a:lnTo>
                <a:lnTo>
                  <a:pt x="472" y="471"/>
                </a:lnTo>
                <a:lnTo>
                  <a:pt x="472" y="438"/>
                </a:lnTo>
                <a:lnTo>
                  <a:pt x="472" y="404"/>
                </a:lnTo>
                <a:lnTo>
                  <a:pt x="438" y="337"/>
                </a:lnTo>
                <a:lnTo>
                  <a:pt x="472" y="269"/>
                </a:lnTo>
                <a:lnTo>
                  <a:pt x="472" y="168"/>
                </a:lnTo>
                <a:lnTo>
                  <a:pt x="472" y="101"/>
                </a:lnTo>
                <a:lnTo>
                  <a:pt x="371" y="34"/>
                </a:lnTo>
                <a:lnTo>
                  <a:pt x="30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20"/>
          <p:cNvSpPr/>
          <p:nvPr/>
        </p:nvSpPr>
        <p:spPr>
          <a:xfrm>
            <a:off x="482902" y="18601"/>
            <a:ext cx="133107" cy="8469"/>
          </a:xfrm>
          <a:custGeom>
            <a:avLst/>
            <a:gdLst/>
            <a:ahLst/>
            <a:cxnLst/>
            <a:rect l="l" t="t" r="r" b="b"/>
            <a:pathLst>
              <a:path w="2257" h="170" extrusionOk="0">
                <a:moveTo>
                  <a:pt x="304" y="1"/>
                </a:moveTo>
                <a:lnTo>
                  <a:pt x="1" y="68"/>
                </a:lnTo>
                <a:lnTo>
                  <a:pt x="1" y="102"/>
                </a:lnTo>
                <a:lnTo>
                  <a:pt x="236" y="135"/>
                </a:lnTo>
                <a:lnTo>
                  <a:pt x="472" y="169"/>
                </a:lnTo>
                <a:lnTo>
                  <a:pt x="977" y="135"/>
                </a:lnTo>
                <a:lnTo>
                  <a:pt x="1549" y="135"/>
                </a:lnTo>
                <a:lnTo>
                  <a:pt x="2021" y="102"/>
                </a:lnTo>
                <a:lnTo>
                  <a:pt x="2054" y="135"/>
                </a:lnTo>
                <a:lnTo>
                  <a:pt x="2122" y="169"/>
                </a:lnTo>
                <a:lnTo>
                  <a:pt x="2189" y="135"/>
                </a:lnTo>
                <a:lnTo>
                  <a:pt x="2223" y="68"/>
                </a:lnTo>
                <a:lnTo>
                  <a:pt x="2256" y="34"/>
                </a:lnTo>
                <a:lnTo>
                  <a:pt x="225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20"/>
          <p:cNvSpPr/>
          <p:nvPr/>
        </p:nvSpPr>
        <p:spPr>
          <a:xfrm>
            <a:off x="780726" y="23633"/>
            <a:ext cx="147025" cy="134258"/>
          </a:xfrm>
          <a:custGeom>
            <a:avLst/>
            <a:gdLst/>
            <a:ahLst/>
            <a:cxnLst/>
            <a:rect l="l" t="t" r="r" b="b"/>
            <a:pathLst>
              <a:path w="2493" h="2695" extrusionOk="0">
                <a:moveTo>
                  <a:pt x="2290" y="203"/>
                </a:moveTo>
                <a:lnTo>
                  <a:pt x="2223" y="741"/>
                </a:lnTo>
                <a:lnTo>
                  <a:pt x="2223" y="1280"/>
                </a:lnTo>
                <a:lnTo>
                  <a:pt x="2223" y="1819"/>
                </a:lnTo>
                <a:lnTo>
                  <a:pt x="2290" y="2324"/>
                </a:lnTo>
                <a:lnTo>
                  <a:pt x="2290" y="2357"/>
                </a:lnTo>
                <a:lnTo>
                  <a:pt x="2055" y="2324"/>
                </a:lnTo>
                <a:lnTo>
                  <a:pt x="1819" y="2357"/>
                </a:lnTo>
                <a:lnTo>
                  <a:pt x="371" y="2357"/>
                </a:lnTo>
                <a:lnTo>
                  <a:pt x="270" y="1314"/>
                </a:lnTo>
                <a:lnTo>
                  <a:pt x="203" y="236"/>
                </a:lnTo>
                <a:lnTo>
                  <a:pt x="203" y="236"/>
                </a:lnTo>
                <a:lnTo>
                  <a:pt x="708" y="270"/>
                </a:lnTo>
                <a:lnTo>
                  <a:pt x="1247" y="270"/>
                </a:lnTo>
                <a:lnTo>
                  <a:pt x="2290" y="203"/>
                </a:lnTo>
                <a:close/>
                <a:moveTo>
                  <a:pt x="2324" y="1"/>
                </a:moveTo>
                <a:lnTo>
                  <a:pt x="1785" y="34"/>
                </a:lnTo>
                <a:lnTo>
                  <a:pt x="1213" y="34"/>
                </a:lnTo>
                <a:lnTo>
                  <a:pt x="674" y="68"/>
                </a:lnTo>
                <a:lnTo>
                  <a:pt x="169" y="102"/>
                </a:lnTo>
                <a:lnTo>
                  <a:pt x="102" y="102"/>
                </a:lnTo>
                <a:lnTo>
                  <a:pt x="68" y="169"/>
                </a:lnTo>
                <a:lnTo>
                  <a:pt x="35" y="169"/>
                </a:lnTo>
                <a:lnTo>
                  <a:pt x="35" y="236"/>
                </a:lnTo>
                <a:lnTo>
                  <a:pt x="1" y="809"/>
                </a:lnTo>
                <a:lnTo>
                  <a:pt x="1" y="1415"/>
                </a:lnTo>
                <a:lnTo>
                  <a:pt x="68" y="2021"/>
                </a:lnTo>
                <a:lnTo>
                  <a:pt x="169" y="2627"/>
                </a:lnTo>
                <a:lnTo>
                  <a:pt x="237" y="2694"/>
                </a:lnTo>
                <a:lnTo>
                  <a:pt x="304" y="2694"/>
                </a:lnTo>
                <a:lnTo>
                  <a:pt x="371" y="2661"/>
                </a:lnTo>
                <a:lnTo>
                  <a:pt x="405" y="2593"/>
                </a:lnTo>
                <a:lnTo>
                  <a:pt x="405" y="2492"/>
                </a:lnTo>
                <a:lnTo>
                  <a:pt x="843" y="2593"/>
                </a:lnTo>
                <a:lnTo>
                  <a:pt x="1348" y="2627"/>
                </a:lnTo>
                <a:lnTo>
                  <a:pt x="1853" y="2593"/>
                </a:lnTo>
                <a:lnTo>
                  <a:pt x="2055" y="2560"/>
                </a:lnTo>
                <a:lnTo>
                  <a:pt x="2290" y="2492"/>
                </a:lnTo>
                <a:lnTo>
                  <a:pt x="2324" y="2458"/>
                </a:lnTo>
                <a:lnTo>
                  <a:pt x="2324" y="2391"/>
                </a:lnTo>
                <a:lnTo>
                  <a:pt x="2425" y="2391"/>
                </a:lnTo>
                <a:lnTo>
                  <a:pt x="2459" y="2357"/>
                </a:lnTo>
                <a:lnTo>
                  <a:pt x="2459" y="2324"/>
                </a:lnTo>
                <a:lnTo>
                  <a:pt x="2492" y="1785"/>
                </a:lnTo>
                <a:lnTo>
                  <a:pt x="2459" y="1246"/>
                </a:lnTo>
                <a:lnTo>
                  <a:pt x="2425" y="708"/>
                </a:lnTo>
                <a:lnTo>
                  <a:pt x="2391" y="169"/>
                </a:lnTo>
                <a:lnTo>
                  <a:pt x="2425" y="135"/>
                </a:lnTo>
                <a:lnTo>
                  <a:pt x="2391" y="68"/>
                </a:lnTo>
                <a:lnTo>
                  <a:pt x="235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20"/>
          <p:cNvSpPr/>
          <p:nvPr/>
        </p:nvSpPr>
        <p:spPr>
          <a:xfrm>
            <a:off x="510738" y="94075"/>
            <a:ext cx="41754" cy="52059"/>
          </a:xfrm>
          <a:custGeom>
            <a:avLst/>
            <a:gdLst/>
            <a:ahLst/>
            <a:cxnLst/>
            <a:rect l="l" t="t" r="r" b="b"/>
            <a:pathLst>
              <a:path w="708" h="1045" extrusionOk="0">
                <a:moveTo>
                  <a:pt x="269" y="1"/>
                </a:moveTo>
                <a:lnTo>
                  <a:pt x="202" y="68"/>
                </a:lnTo>
                <a:lnTo>
                  <a:pt x="101" y="102"/>
                </a:lnTo>
                <a:lnTo>
                  <a:pt x="0" y="203"/>
                </a:lnTo>
                <a:lnTo>
                  <a:pt x="0" y="236"/>
                </a:lnTo>
                <a:lnTo>
                  <a:pt x="0" y="304"/>
                </a:lnTo>
                <a:lnTo>
                  <a:pt x="34" y="337"/>
                </a:lnTo>
                <a:lnTo>
                  <a:pt x="101" y="304"/>
                </a:lnTo>
                <a:lnTo>
                  <a:pt x="202" y="236"/>
                </a:lnTo>
                <a:lnTo>
                  <a:pt x="303" y="169"/>
                </a:lnTo>
                <a:lnTo>
                  <a:pt x="337" y="169"/>
                </a:lnTo>
                <a:lnTo>
                  <a:pt x="404" y="203"/>
                </a:lnTo>
                <a:lnTo>
                  <a:pt x="404" y="236"/>
                </a:lnTo>
                <a:lnTo>
                  <a:pt x="438" y="270"/>
                </a:lnTo>
                <a:lnTo>
                  <a:pt x="370" y="371"/>
                </a:lnTo>
                <a:lnTo>
                  <a:pt x="236" y="506"/>
                </a:lnTo>
                <a:lnTo>
                  <a:pt x="168" y="640"/>
                </a:lnTo>
                <a:lnTo>
                  <a:pt x="168" y="708"/>
                </a:lnTo>
                <a:lnTo>
                  <a:pt x="168" y="741"/>
                </a:lnTo>
                <a:lnTo>
                  <a:pt x="236" y="775"/>
                </a:lnTo>
                <a:lnTo>
                  <a:pt x="269" y="775"/>
                </a:lnTo>
                <a:lnTo>
                  <a:pt x="337" y="741"/>
                </a:lnTo>
                <a:lnTo>
                  <a:pt x="471" y="741"/>
                </a:lnTo>
                <a:lnTo>
                  <a:pt x="438" y="842"/>
                </a:lnTo>
                <a:lnTo>
                  <a:pt x="404" y="876"/>
                </a:lnTo>
                <a:lnTo>
                  <a:pt x="202" y="876"/>
                </a:lnTo>
                <a:lnTo>
                  <a:pt x="168" y="910"/>
                </a:lnTo>
                <a:lnTo>
                  <a:pt x="168" y="977"/>
                </a:lnTo>
                <a:lnTo>
                  <a:pt x="236" y="1011"/>
                </a:lnTo>
                <a:lnTo>
                  <a:pt x="337" y="1044"/>
                </a:lnTo>
                <a:lnTo>
                  <a:pt x="505" y="1011"/>
                </a:lnTo>
                <a:lnTo>
                  <a:pt x="606" y="977"/>
                </a:lnTo>
                <a:lnTo>
                  <a:pt x="673" y="943"/>
                </a:lnTo>
                <a:lnTo>
                  <a:pt x="707" y="876"/>
                </a:lnTo>
                <a:lnTo>
                  <a:pt x="707" y="775"/>
                </a:lnTo>
                <a:lnTo>
                  <a:pt x="673" y="674"/>
                </a:lnTo>
                <a:lnTo>
                  <a:pt x="606" y="607"/>
                </a:lnTo>
                <a:lnTo>
                  <a:pt x="539" y="573"/>
                </a:lnTo>
                <a:lnTo>
                  <a:pt x="438" y="539"/>
                </a:lnTo>
                <a:lnTo>
                  <a:pt x="505" y="472"/>
                </a:lnTo>
                <a:lnTo>
                  <a:pt x="572" y="371"/>
                </a:lnTo>
                <a:lnTo>
                  <a:pt x="606" y="236"/>
                </a:lnTo>
                <a:lnTo>
                  <a:pt x="572" y="102"/>
                </a:lnTo>
                <a:lnTo>
                  <a:pt x="505" y="68"/>
                </a:lnTo>
                <a:lnTo>
                  <a:pt x="438" y="34"/>
                </a:lnTo>
                <a:lnTo>
                  <a:pt x="37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20"/>
          <p:cNvSpPr/>
          <p:nvPr/>
        </p:nvSpPr>
        <p:spPr>
          <a:xfrm>
            <a:off x="461081" y="38727"/>
            <a:ext cx="137058" cy="120807"/>
          </a:xfrm>
          <a:custGeom>
            <a:avLst/>
            <a:gdLst/>
            <a:ahLst/>
            <a:cxnLst/>
            <a:rect l="l" t="t" r="r" b="b"/>
            <a:pathLst>
              <a:path w="2324" h="2425" extrusionOk="0">
                <a:moveTo>
                  <a:pt x="2121" y="1"/>
                </a:moveTo>
                <a:lnTo>
                  <a:pt x="1515" y="34"/>
                </a:lnTo>
                <a:lnTo>
                  <a:pt x="909" y="68"/>
                </a:lnTo>
                <a:lnTo>
                  <a:pt x="438" y="34"/>
                </a:lnTo>
                <a:lnTo>
                  <a:pt x="202" y="68"/>
                </a:lnTo>
                <a:lnTo>
                  <a:pt x="0" y="135"/>
                </a:lnTo>
                <a:lnTo>
                  <a:pt x="68" y="203"/>
                </a:lnTo>
                <a:lnTo>
                  <a:pt x="169" y="236"/>
                </a:lnTo>
                <a:lnTo>
                  <a:pt x="337" y="304"/>
                </a:lnTo>
                <a:lnTo>
                  <a:pt x="775" y="304"/>
                </a:lnTo>
                <a:lnTo>
                  <a:pt x="1381" y="270"/>
                </a:lnTo>
                <a:lnTo>
                  <a:pt x="2020" y="236"/>
                </a:lnTo>
                <a:lnTo>
                  <a:pt x="1987" y="438"/>
                </a:lnTo>
                <a:lnTo>
                  <a:pt x="1987" y="674"/>
                </a:lnTo>
                <a:lnTo>
                  <a:pt x="2020" y="1078"/>
                </a:lnTo>
                <a:lnTo>
                  <a:pt x="2054" y="1617"/>
                </a:lnTo>
                <a:lnTo>
                  <a:pt x="2054" y="1886"/>
                </a:lnTo>
                <a:lnTo>
                  <a:pt x="2088" y="2155"/>
                </a:lnTo>
                <a:lnTo>
                  <a:pt x="539" y="2155"/>
                </a:lnTo>
                <a:lnTo>
                  <a:pt x="371" y="2189"/>
                </a:lnTo>
                <a:lnTo>
                  <a:pt x="270" y="2223"/>
                </a:lnTo>
                <a:lnTo>
                  <a:pt x="169" y="2290"/>
                </a:lnTo>
                <a:lnTo>
                  <a:pt x="202" y="2290"/>
                </a:lnTo>
                <a:lnTo>
                  <a:pt x="270" y="2358"/>
                </a:lnTo>
                <a:lnTo>
                  <a:pt x="371" y="2391"/>
                </a:lnTo>
                <a:lnTo>
                  <a:pt x="573" y="2425"/>
                </a:lnTo>
                <a:lnTo>
                  <a:pt x="977" y="2391"/>
                </a:lnTo>
                <a:lnTo>
                  <a:pt x="2222" y="2391"/>
                </a:lnTo>
                <a:lnTo>
                  <a:pt x="2290" y="2358"/>
                </a:lnTo>
                <a:lnTo>
                  <a:pt x="2323" y="2290"/>
                </a:lnTo>
                <a:lnTo>
                  <a:pt x="2323" y="2223"/>
                </a:lnTo>
                <a:lnTo>
                  <a:pt x="2290" y="2189"/>
                </a:lnTo>
                <a:lnTo>
                  <a:pt x="2290" y="1920"/>
                </a:lnTo>
                <a:lnTo>
                  <a:pt x="2290" y="1617"/>
                </a:lnTo>
                <a:lnTo>
                  <a:pt x="2256" y="1078"/>
                </a:lnTo>
                <a:lnTo>
                  <a:pt x="2256" y="640"/>
                </a:lnTo>
                <a:lnTo>
                  <a:pt x="2222" y="405"/>
                </a:lnTo>
                <a:lnTo>
                  <a:pt x="2189" y="203"/>
                </a:lnTo>
                <a:lnTo>
                  <a:pt x="2222" y="169"/>
                </a:lnTo>
                <a:lnTo>
                  <a:pt x="2222" y="102"/>
                </a:lnTo>
                <a:lnTo>
                  <a:pt x="2189" y="34"/>
                </a:lnTo>
                <a:lnTo>
                  <a:pt x="212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20"/>
          <p:cNvSpPr/>
          <p:nvPr/>
        </p:nvSpPr>
        <p:spPr>
          <a:xfrm>
            <a:off x="637771" y="18601"/>
            <a:ext cx="10026" cy="1744"/>
          </a:xfrm>
          <a:custGeom>
            <a:avLst/>
            <a:gdLst/>
            <a:ahLst/>
            <a:cxnLst/>
            <a:rect l="l" t="t" r="r" b="b"/>
            <a:pathLst>
              <a:path w="170" h="35" extrusionOk="0">
                <a:moveTo>
                  <a:pt x="1" y="1"/>
                </a:moveTo>
                <a:lnTo>
                  <a:pt x="35" y="34"/>
                </a:lnTo>
                <a:lnTo>
                  <a:pt x="136" y="34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20"/>
          <p:cNvSpPr/>
          <p:nvPr/>
        </p:nvSpPr>
        <p:spPr>
          <a:xfrm>
            <a:off x="1042870" y="149422"/>
            <a:ext cx="146966" cy="134258"/>
          </a:xfrm>
          <a:custGeom>
            <a:avLst/>
            <a:gdLst/>
            <a:ahLst/>
            <a:cxnLst/>
            <a:rect l="l" t="t" r="r" b="b"/>
            <a:pathLst>
              <a:path w="2492" h="2695" extrusionOk="0">
                <a:moveTo>
                  <a:pt x="2290" y="237"/>
                </a:moveTo>
                <a:lnTo>
                  <a:pt x="2222" y="742"/>
                </a:lnTo>
                <a:lnTo>
                  <a:pt x="2189" y="1280"/>
                </a:lnTo>
                <a:lnTo>
                  <a:pt x="2222" y="1819"/>
                </a:lnTo>
                <a:lnTo>
                  <a:pt x="2290" y="2324"/>
                </a:lnTo>
                <a:lnTo>
                  <a:pt x="2290" y="2358"/>
                </a:lnTo>
                <a:lnTo>
                  <a:pt x="1818" y="2358"/>
                </a:lnTo>
                <a:lnTo>
                  <a:pt x="1347" y="2391"/>
                </a:lnTo>
                <a:lnTo>
                  <a:pt x="370" y="2391"/>
                </a:lnTo>
                <a:lnTo>
                  <a:pt x="269" y="1314"/>
                </a:lnTo>
                <a:lnTo>
                  <a:pt x="202" y="270"/>
                </a:lnTo>
                <a:lnTo>
                  <a:pt x="202" y="270"/>
                </a:lnTo>
                <a:lnTo>
                  <a:pt x="707" y="304"/>
                </a:lnTo>
                <a:lnTo>
                  <a:pt x="1246" y="304"/>
                </a:lnTo>
                <a:lnTo>
                  <a:pt x="2290" y="237"/>
                </a:lnTo>
                <a:close/>
                <a:moveTo>
                  <a:pt x="2323" y="1"/>
                </a:moveTo>
                <a:lnTo>
                  <a:pt x="1785" y="35"/>
                </a:lnTo>
                <a:lnTo>
                  <a:pt x="1212" y="68"/>
                </a:lnTo>
                <a:lnTo>
                  <a:pt x="673" y="68"/>
                </a:lnTo>
                <a:lnTo>
                  <a:pt x="135" y="102"/>
                </a:lnTo>
                <a:lnTo>
                  <a:pt x="101" y="136"/>
                </a:lnTo>
                <a:lnTo>
                  <a:pt x="67" y="169"/>
                </a:lnTo>
                <a:lnTo>
                  <a:pt x="34" y="203"/>
                </a:lnTo>
                <a:lnTo>
                  <a:pt x="34" y="237"/>
                </a:lnTo>
                <a:lnTo>
                  <a:pt x="0" y="843"/>
                </a:lnTo>
                <a:lnTo>
                  <a:pt x="0" y="1449"/>
                </a:lnTo>
                <a:lnTo>
                  <a:pt x="67" y="2055"/>
                </a:lnTo>
                <a:lnTo>
                  <a:pt x="168" y="2627"/>
                </a:lnTo>
                <a:lnTo>
                  <a:pt x="236" y="2694"/>
                </a:lnTo>
                <a:lnTo>
                  <a:pt x="303" y="2694"/>
                </a:lnTo>
                <a:lnTo>
                  <a:pt x="370" y="2661"/>
                </a:lnTo>
                <a:lnTo>
                  <a:pt x="404" y="2593"/>
                </a:lnTo>
                <a:lnTo>
                  <a:pt x="404" y="2526"/>
                </a:lnTo>
                <a:lnTo>
                  <a:pt x="842" y="2593"/>
                </a:lnTo>
                <a:lnTo>
                  <a:pt x="1347" y="2627"/>
                </a:lnTo>
                <a:lnTo>
                  <a:pt x="1852" y="2627"/>
                </a:lnTo>
                <a:lnTo>
                  <a:pt x="2054" y="2560"/>
                </a:lnTo>
                <a:lnTo>
                  <a:pt x="2290" y="2526"/>
                </a:lnTo>
                <a:lnTo>
                  <a:pt x="2323" y="2459"/>
                </a:lnTo>
                <a:lnTo>
                  <a:pt x="2323" y="2391"/>
                </a:lnTo>
                <a:lnTo>
                  <a:pt x="2357" y="2425"/>
                </a:lnTo>
                <a:lnTo>
                  <a:pt x="2424" y="2425"/>
                </a:lnTo>
                <a:lnTo>
                  <a:pt x="2458" y="2391"/>
                </a:lnTo>
                <a:lnTo>
                  <a:pt x="2458" y="2324"/>
                </a:lnTo>
                <a:lnTo>
                  <a:pt x="2492" y="1819"/>
                </a:lnTo>
                <a:lnTo>
                  <a:pt x="2458" y="1280"/>
                </a:lnTo>
                <a:lnTo>
                  <a:pt x="2424" y="708"/>
                </a:lnTo>
                <a:lnTo>
                  <a:pt x="2391" y="203"/>
                </a:lnTo>
                <a:lnTo>
                  <a:pt x="2391" y="136"/>
                </a:lnTo>
                <a:lnTo>
                  <a:pt x="2391" y="68"/>
                </a:lnTo>
                <a:lnTo>
                  <a:pt x="2357" y="35"/>
                </a:lnTo>
                <a:lnTo>
                  <a:pt x="232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0"/>
          <p:cNvSpPr/>
          <p:nvPr/>
        </p:nvSpPr>
        <p:spPr>
          <a:xfrm>
            <a:off x="1046821" y="295337"/>
            <a:ext cx="15923" cy="115826"/>
          </a:xfrm>
          <a:custGeom>
            <a:avLst/>
            <a:gdLst/>
            <a:ahLst/>
            <a:cxnLst/>
            <a:rect l="l" t="t" r="r" b="b"/>
            <a:pathLst>
              <a:path w="270" h="2325" extrusionOk="0">
                <a:moveTo>
                  <a:pt x="68" y="1"/>
                </a:moveTo>
                <a:lnTo>
                  <a:pt x="34" y="35"/>
                </a:lnTo>
                <a:lnTo>
                  <a:pt x="0" y="304"/>
                </a:lnTo>
                <a:lnTo>
                  <a:pt x="0" y="540"/>
                </a:lnTo>
                <a:lnTo>
                  <a:pt x="34" y="1078"/>
                </a:lnTo>
                <a:lnTo>
                  <a:pt x="0" y="1684"/>
                </a:lnTo>
                <a:lnTo>
                  <a:pt x="0" y="1987"/>
                </a:lnTo>
                <a:lnTo>
                  <a:pt x="34" y="2257"/>
                </a:lnTo>
                <a:lnTo>
                  <a:pt x="68" y="2324"/>
                </a:lnTo>
                <a:lnTo>
                  <a:pt x="169" y="2324"/>
                </a:lnTo>
                <a:lnTo>
                  <a:pt x="169" y="2290"/>
                </a:lnTo>
                <a:lnTo>
                  <a:pt x="236" y="1987"/>
                </a:lnTo>
                <a:lnTo>
                  <a:pt x="270" y="1684"/>
                </a:lnTo>
                <a:lnTo>
                  <a:pt x="236" y="1078"/>
                </a:lnTo>
                <a:lnTo>
                  <a:pt x="236" y="540"/>
                </a:lnTo>
                <a:lnTo>
                  <a:pt x="202" y="270"/>
                </a:lnTo>
                <a:lnTo>
                  <a:pt x="135" y="35"/>
                </a:lnTo>
                <a:lnTo>
                  <a:pt x="10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20"/>
          <p:cNvSpPr/>
          <p:nvPr/>
        </p:nvSpPr>
        <p:spPr>
          <a:xfrm>
            <a:off x="1104381" y="199737"/>
            <a:ext cx="35798" cy="35271"/>
          </a:xfrm>
          <a:custGeom>
            <a:avLst/>
            <a:gdLst/>
            <a:ahLst/>
            <a:cxnLst/>
            <a:rect l="l" t="t" r="r" b="b"/>
            <a:pathLst>
              <a:path w="607" h="708" extrusionOk="0">
                <a:moveTo>
                  <a:pt x="573" y="1"/>
                </a:moveTo>
                <a:lnTo>
                  <a:pt x="439" y="102"/>
                </a:lnTo>
                <a:lnTo>
                  <a:pt x="304" y="203"/>
                </a:lnTo>
                <a:lnTo>
                  <a:pt x="237" y="169"/>
                </a:lnTo>
                <a:lnTo>
                  <a:pt x="169" y="102"/>
                </a:lnTo>
                <a:lnTo>
                  <a:pt x="68" y="35"/>
                </a:lnTo>
                <a:lnTo>
                  <a:pt x="1" y="35"/>
                </a:lnTo>
                <a:lnTo>
                  <a:pt x="1" y="68"/>
                </a:lnTo>
                <a:lnTo>
                  <a:pt x="34" y="169"/>
                </a:lnTo>
                <a:lnTo>
                  <a:pt x="135" y="304"/>
                </a:lnTo>
                <a:lnTo>
                  <a:pt x="169" y="338"/>
                </a:lnTo>
                <a:lnTo>
                  <a:pt x="34" y="573"/>
                </a:lnTo>
                <a:lnTo>
                  <a:pt x="34" y="641"/>
                </a:lnTo>
                <a:lnTo>
                  <a:pt x="68" y="708"/>
                </a:lnTo>
                <a:lnTo>
                  <a:pt x="169" y="708"/>
                </a:lnTo>
                <a:lnTo>
                  <a:pt x="203" y="674"/>
                </a:lnTo>
                <a:lnTo>
                  <a:pt x="371" y="371"/>
                </a:lnTo>
                <a:lnTo>
                  <a:pt x="439" y="371"/>
                </a:lnTo>
                <a:lnTo>
                  <a:pt x="472" y="338"/>
                </a:lnTo>
                <a:lnTo>
                  <a:pt x="439" y="270"/>
                </a:lnTo>
                <a:lnTo>
                  <a:pt x="60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20"/>
          <p:cNvSpPr/>
          <p:nvPr/>
        </p:nvSpPr>
        <p:spPr>
          <a:xfrm>
            <a:off x="1112342" y="18601"/>
            <a:ext cx="150976" cy="117470"/>
          </a:xfrm>
          <a:custGeom>
            <a:avLst/>
            <a:gdLst/>
            <a:ahLst/>
            <a:cxnLst/>
            <a:rect l="l" t="t" r="r" b="b"/>
            <a:pathLst>
              <a:path w="2560" h="2358" extrusionOk="0">
                <a:moveTo>
                  <a:pt x="169" y="102"/>
                </a:moveTo>
                <a:lnTo>
                  <a:pt x="371" y="169"/>
                </a:lnTo>
                <a:lnTo>
                  <a:pt x="573" y="203"/>
                </a:lnTo>
                <a:lnTo>
                  <a:pt x="1011" y="203"/>
                </a:lnTo>
                <a:lnTo>
                  <a:pt x="1650" y="236"/>
                </a:lnTo>
                <a:lnTo>
                  <a:pt x="2324" y="236"/>
                </a:lnTo>
                <a:lnTo>
                  <a:pt x="2324" y="607"/>
                </a:lnTo>
                <a:lnTo>
                  <a:pt x="2324" y="1011"/>
                </a:lnTo>
                <a:lnTo>
                  <a:pt x="2324" y="1516"/>
                </a:lnTo>
                <a:lnTo>
                  <a:pt x="2357" y="1751"/>
                </a:lnTo>
                <a:lnTo>
                  <a:pt x="2391" y="2021"/>
                </a:lnTo>
                <a:lnTo>
                  <a:pt x="1347" y="2021"/>
                </a:lnTo>
                <a:lnTo>
                  <a:pt x="809" y="2054"/>
                </a:lnTo>
                <a:lnTo>
                  <a:pt x="539" y="2088"/>
                </a:lnTo>
                <a:lnTo>
                  <a:pt x="304" y="2155"/>
                </a:lnTo>
                <a:lnTo>
                  <a:pt x="270" y="1650"/>
                </a:lnTo>
                <a:lnTo>
                  <a:pt x="236" y="1145"/>
                </a:lnTo>
                <a:lnTo>
                  <a:pt x="270" y="607"/>
                </a:lnTo>
                <a:lnTo>
                  <a:pt x="236" y="337"/>
                </a:lnTo>
                <a:lnTo>
                  <a:pt x="203" y="236"/>
                </a:lnTo>
                <a:lnTo>
                  <a:pt x="169" y="102"/>
                </a:lnTo>
                <a:close/>
                <a:moveTo>
                  <a:pt x="371" y="1"/>
                </a:moveTo>
                <a:lnTo>
                  <a:pt x="270" y="34"/>
                </a:lnTo>
                <a:lnTo>
                  <a:pt x="169" y="102"/>
                </a:lnTo>
                <a:lnTo>
                  <a:pt x="135" y="102"/>
                </a:lnTo>
                <a:lnTo>
                  <a:pt x="68" y="270"/>
                </a:lnTo>
                <a:lnTo>
                  <a:pt x="34" y="405"/>
                </a:lnTo>
                <a:lnTo>
                  <a:pt x="0" y="775"/>
                </a:lnTo>
                <a:lnTo>
                  <a:pt x="34" y="1516"/>
                </a:lnTo>
                <a:lnTo>
                  <a:pt x="34" y="1718"/>
                </a:lnTo>
                <a:lnTo>
                  <a:pt x="34" y="1987"/>
                </a:lnTo>
                <a:lnTo>
                  <a:pt x="68" y="2088"/>
                </a:lnTo>
                <a:lnTo>
                  <a:pt x="102" y="2223"/>
                </a:lnTo>
                <a:lnTo>
                  <a:pt x="169" y="2290"/>
                </a:lnTo>
                <a:lnTo>
                  <a:pt x="270" y="2357"/>
                </a:lnTo>
                <a:lnTo>
                  <a:pt x="304" y="2324"/>
                </a:lnTo>
                <a:lnTo>
                  <a:pt x="337" y="2290"/>
                </a:lnTo>
                <a:lnTo>
                  <a:pt x="573" y="2324"/>
                </a:lnTo>
                <a:lnTo>
                  <a:pt x="1347" y="2324"/>
                </a:lnTo>
                <a:lnTo>
                  <a:pt x="2391" y="2223"/>
                </a:lnTo>
                <a:lnTo>
                  <a:pt x="2526" y="2223"/>
                </a:lnTo>
                <a:lnTo>
                  <a:pt x="2526" y="2189"/>
                </a:lnTo>
                <a:lnTo>
                  <a:pt x="2559" y="1953"/>
                </a:lnTo>
                <a:lnTo>
                  <a:pt x="2559" y="1684"/>
                </a:lnTo>
                <a:lnTo>
                  <a:pt x="2526" y="1179"/>
                </a:lnTo>
                <a:lnTo>
                  <a:pt x="2526" y="573"/>
                </a:lnTo>
                <a:lnTo>
                  <a:pt x="2492" y="304"/>
                </a:lnTo>
                <a:lnTo>
                  <a:pt x="2458" y="1"/>
                </a:lnTo>
                <a:lnTo>
                  <a:pt x="2357" y="1"/>
                </a:lnTo>
                <a:lnTo>
                  <a:pt x="2324" y="34"/>
                </a:lnTo>
                <a:lnTo>
                  <a:pt x="181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20"/>
          <p:cNvSpPr/>
          <p:nvPr/>
        </p:nvSpPr>
        <p:spPr>
          <a:xfrm>
            <a:off x="1670305" y="67273"/>
            <a:ext cx="35798" cy="35271"/>
          </a:xfrm>
          <a:custGeom>
            <a:avLst/>
            <a:gdLst/>
            <a:ahLst/>
            <a:cxnLst/>
            <a:rect l="l" t="t" r="r" b="b"/>
            <a:pathLst>
              <a:path w="607" h="708" extrusionOk="0">
                <a:moveTo>
                  <a:pt x="371" y="370"/>
                </a:moveTo>
                <a:lnTo>
                  <a:pt x="371" y="438"/>
                </a:lnTo>
                <a:lnTo>
                  <a:pt x="337" y="471"/>
                </a:lnTo>
                <a:lnTo>
                  <a:pt x="270" y="505"/>
                </a:lnTo>
                <a:lnTo>
                  <a:pt x="169" y="505"/>
                </a:lnTo>
                <a:lnTo>
                  <a:pt x="202" y="438"/>
                </a:lnTo>
                <a:lnTo>
                  <a:pt x="236" y="404"/>
                </a:lnTo>
                <a:lnTo>
                  <a:pt x="337" y="370"/>
                </a:lnTo>
                <a:close/>
                <a:moveTo>
                  <a:pt x="371" y="0"/>
                </a:moveTo>
                <a:lnTo>
                  <a:pt x="236" y="34"/>
                </a:lnTo>
                <a:lnTo>
                  <a:pt x="202" y="67"/>
                </a:lnTo>
                <a:lnTo>
                  <a:pt x="169" y="135"/>
                </a:lnTo>
                <a:lnTo>
                  <a:pt x="169" y="168"/>
                </a:lnTo>
                <a:lnTo>
                  <a:pt x="169" y="236"/>
                </a:lnTo>
                <a:lnTo>
                  <a:pt x="202" y="236"/>
                </a:lnTo>
                <a:lnTo>
                  <a:pt x="135" y="269"/>
                </a:lnTo>
                <a:lnTo>
                  <a:pt x="34" y="337"/>
                </a:lnTo>
                <a:lnTo>
                  <a:pt x="0" y="471"/>
                </a:lnTo>
                <a:lnTo>
                  <a:pt x="0" y="572"/>
                </a:lnTo>
                <a:lnTo>
                  <a:pt x="34" y="673"/>
                </a:lnTo>
                <a:lnTo>
                  <a:pt x="135" y="707"/>
                </a:lnTo>
                <a:lnTo>
                  <a:pt x="371" y="707"/>
                </a:lnTo>
                <a:lnTo>
                  <a:pt x="472" y="640"/>
                </a:lnTo>
                <a:lnTo>
                  <a:pt x="573" y="505"/>
                </a:lnTo>
                <a:lnTo>
                  <a:pt x="606" y="370"/>
                </a:lnTo>
                <a:lnTo>
                  <a:pt x="606" y="236"/>
                </a:lnTo>
                <a:lnTo>
                  <a:pt x="573" y="101"/>
                </a:lnTo>
                <a:lnTo>
                  <a:pt x="539" y="34"/>
                </a:lnTo>
                <a:lnTo>
                  <a:pt x="47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20"/>
          <p:cNvSpPr/>
          <p:nvPr/>
        </p:nvSpPr>
        <p:spPr>
          <a:xfrm>
            <a:off x="772823" y="208157"/>
            <a:ext cx="33793" cy="41946"/>
          </a:xfrm>
          <a:custGeom>
            <a:avLst/>
            <a:gdLst/>
            <a:ahLst/>
            <a:cxnLst/>
            <a:rect l="l" t="t" r="r" b="b"/>
            <a:pathLst>
              <a:path w="573" h="842" extrusionOk="0">
                <a:moveTo>
                  <a:pt x="371" y="202"/>
                </a:moveTo>
                <a:lnTo>
                  <a:pt x="337" y="337"/>
                </a:lnTo>
                <a:lnTo>
                  <a:pt x="270" y="371"/>
                </a:lnTo>
                <a:lnTo>
                  <a:pt x="202" y="404"/>
                </a:lnTo>
                <a:lnTo>
                  <a:pt x="169" y="472"/>
                </a:lnTo>
                <a:lnTo>
                  <a:pt x="169" y="438"/>
                </a:lnTo>
                <a:lnTo>
                  <a:pt x="169" y="371"/>
                </a:lnTo>
                <a:lnTo>
                  <a:pt x="202" y="303"/>
                </a:lnTo>
                <a:lnTo>
                  <a:pt x="236" y="236"/>
                </a:lnTo>
                <a:lnTo>
                  <a:pt x="303" y="202"/>
                </a:lnTo>
                <a:close/>
                <a:moveTo>
                  <a:pt x="371" y="0"/>
                </a:moveTo>
                <a:lnTo>
                  <a:pt x="236" y="68"/>
                </a:lnTo>
                <a:lnTo>
                  <a:pt x="101" y="135"/>
                </a:lnTo>
                <a:lnTo>
                  <a:pt x="68" y="169"/>
                </a:lnTo>
                <a:lnTo>
                  <a:pt x="34" y="169"/>
                </a:lnTo>
                <a:lnTo>
                  <a:pt x="34" y="236"/>
                </a:lnTo>
                <a:lnTo>
                  <a:pt x="0" y="371"/>
                </a:lnTo>
                <a:lnTo>
                  <a:pt x="0" y="505"/>
                </a:lnTo>
                <a:lnTo>
                  <a:pt x="68" y="775"/>
                </a:lnTo>
                <a:lnTo>
                  <a:pt x="68" y="808"/>
                </a:lnTo>
                <a:lnTo>
                  <a:pt x="135" y="808"/>
                </a:lnTo>
                <a:lnTo>
                  <a:pt x="169" y="775"/>
                </a:lnTo>
                <a:lnTo>
                  <a:pt x="169" y="741"/>
                </a:lnTo>
                <a:lnTo>
                  <a:pt x="169" y="606"/>
                </a:lnTo>
                <a:lnTo>
                  <a:pt x="236" y="674"/>
                </a:lnTo>
                <a:lnTo>
                  <a:pt x="303" y="775"/>
                </a:lnTo>
                <a:lnTo>
                  <a:pt x="371" y="808"/>
                </a:lnTo>
                <a:lnTo>
                  <a:pt x="472" y="842"/>
                </a:lnTo>
                <a:lnTo>
                  <a:pt x="539" y="842"/>
                </a:lnTo>
                <a:lnTo>
                  <a:pt x="573" y="775"/>
                </a:lnTo>
                <a:lnTo>
                  <a:pt x="573" y="741"/>
                </a:lnTo>
                <a:lnTo>
                  <a:pt x="505" y="674"/>
                </a:lnTo>
                <a:lnTo>
                  <a:pt x="404" y="640"/>
                </a:lnTo>
                <a:lnTo>
                  <a:pt x="337" y="539"/>
                </a:lnTo>
                <a:lnTo>
                  <a:pt x="472" y="438"/>
                </a:lnTo>
                <a:lnTo>
                  <a:pt x="539" y="270"/>
                </a:lnTo>
                <a:lnTo>
                  <a:pt x="573" y="169"/>
                </a:lnTo>
                <a:lnTo>
                  <a:pt x="539" y="101"/>
                </a:lnTo>
                <a:lnTo>
                  <a:pt x="472" y="34"/>
                </a:lnTo>
                <a:lnTo>
                  <a:pt x="37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20"/>
          <p:cNvSpPr/>
          <p:nvPr/>
        </p:nvSpPr>
        <p:spPr>
          <a:xfrm>
            <a:off x="721161" y="166210"/>
            <a:ext cx="139063" cy="119114"/>
          </a:xfrm>
          <a:custGeom>
            <a:avLst/>
            <a:gdLst/>
            <a:ahLst/>
            <a:cxnLst/>
            <a:rect l="l" t="t" r="r" b="b"/>
            <a:pathLst>
              <a:path w="2358" h="2391" extrusionOk="0">
                <a:moveTo>
                  <a:pt x="1550" y="1"/>
                </a:moveTo>
                <a:lnTo>
                  <a:pt x="944" y="34"/>
                </a:lnTo>
                <a:lnTo>
                  <a:pt x="237" y="34"/>
                </a:lnTo>
                <a:lnTo>
                  <a:pt x="35" y="102"/>
                </a:lnTo>
                <a:lnTo>
                  <a:pt x="1" y="135"/>
                </a:lnTo>
                <a:lnTo>
                  <a:pt x="102" y="203"/>
                </a:lnTo>
                <a:lnTo>
                  <a:pt x="203" y="236"/>
                </a:lnTo>
                <a:lnTo>
                  <a:pt x="371" y="270"/>
                </a:lnTo>
                <a:lnTo>
                  <a:pt x="1415" y="270"/>
                </a:lnTo>
                <a:lnTo>
                  <a:pt x="2055" y="203"/>
                </a:lnTo>
                <a:lnTo>
                  <a:pt x="2021" y="438"/>
                </a:lnTo>
                <a:lnTo>
                  <a:pt x="2021" y="640"/>
                </a:lnTo>
                <a:lnTo>
                  <a:pt x="2055" y="1078"/>
                </a:lnTo>
                <a:lnTo>
                  <a:pt x="2088" y="1583"/>
                </a:lnTo>
                <a:lnTo>
                  <a:pt x="2088" y="1852"/>
                </a:lnTo>
                <a:lnTo>
                  <a:pt x="2122" y="2122"/>
                </a:lnTo>
                <a:lnTo>
                  <a:pt x="977" y="2155"/>
                </a:lnTo>
                <a:lnTo>
                  <a:pt x="573" y="2122"/>
                </a:lnTo>
                <a:lnTo>
                  <a:pt x="371" y="2155"/>
                </a:lnTo>
                <a:lnTo>
                  <a:pt x="304" y="2223"/>
                </a:lnTo>
                <a:lnTo>
                  <a:pt x="203" y="2256"/>
                </a:lnTo>
                <a:lnTo>
                  <a:pt x="203" y="2290"/>
                </a:lnTo>
                <a:lnTo>
                  <a:pt x="304" y="2324"/>
                </a:lnTo>
                <a:lnTo>
                  <a:pt x="405" y="2357"/>
                </a:lnTo>
                <a:lnTo>
                  <a:pt x="573" y="2391"/>
                </a:lnTo>
                <a:lnTo>
                  <a:pt x="1617" y="2391"/>
                </a:lnTo>
                <a:lnTo>
                  <a:pt x="2257" y="2357"/>
                </a:lnTo>
                <a:lnTo>
                  <a:pt x="2324" y="2324"/>
                </a:lnTo>
                <a:lnTo>
                  <a:pt x="2358" y="2290"/>
                </a:lnTo>
                <a:lnTo>
                  <a:pt x="2358" y="2223"/>
                </a:lnTo>
                <a:lnTo>
                  <a:pt x="2324" y="2155"/>
                </a:lnTo>
                <a:lnTo>
                  <a:pt x="2324" y="1886"/>
                </a:lnTo>
                <a:lnTo>
                  <a:pt x="2324" y="1617"/>
                </a:lnTo>
                <a:lnTo>
                  <a:pt x="2290" y="1044"/>
                </a:lnTo>
                <a:lnTo>
                  <a:pt x="2290" y="607"/>
                </a:lnTo>
                <a:lnTo>
                  <a:pt x="2257" y="405"/>
                </a:lnTo>
                <a:lnTo>
                  <a:pt x="2223" y="169"/>
                </a:lnTo>
                <a:lnTo>
                  <a:pt x="2257" y="135"/>
                </a:lnTo>
                <a:lnTo>
                  <a:pt x="2257" y="68"/>
                </a:lnTo>
                <a:lnTo>
                  <a:pt x="2223" y="34"/>
                </a:lnTo>
                <a:lnTo>
                  <a:pt x="215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20"/>
          <p:cNvSpPr/>
          <p:nvPr/>
        </p:nvSpPr>
        <p:spPr>
          <a:xfrm>
            <a:off x="929697" y="204769"/>
            <a:ext cx="49657" cy="36965"/>
          </a:xfrm>
          <a:custGeom>
            <a:avLst/>
            <a:gdLst/>
            <a:ahLst/>
            <a:cxnLst/>
            <a:rect l="l" t="t" r="r" b="b"/>
            <a:pathLst>
              <a:path w="842" h="742" extrusionOk="0">
                <a:moveTo>
                  <a:pt x="34" y="1"/>
                </a:moveTo>
                <a:lnTo>
                  <a:pt x="0" y="35"/>
                </a:lnTo>
                <a:lnTo>
                  <a:pt x="0" y="68"/>
                </a:lnTo>
                <a:lnTo>
                  <a:pt x="0" y="102"/>
                </a:lnTo>
                <a:lnTo>
                  <a:pt x="34" y="102"/>
                </a:lnTo>
                <a:lnTo>
                  <a:pt x="135" y="169"/>
                </a:lnTo>
                <a:lnTo>
                  <a:pt x="236" y="203"/>
                </a:lnTo>
                <a:lnTo>
                  <a:pt x="168" y="405"/>
                </a:lnTo>
                <a:lnTo>
                  <a:pt x="135" y="607"/>
                </a:lnTo>
                <a:lnTo>
                  <a:pt x="168" y="674"/>
                </a:lnTo>
                <a:lnTo>
                  <a:pt x="236" y="708"/>
                </a:lnTo>
                <a:lnTo>
                  <a:pt x="269" y="742"/>
                </a:lnTo>
                <a:lnTo>
                  <a:pt x="303" y="674"/>
                </a:lnTo>
                <a:lnTo>
                  <a:pt x="337" y="506"/>
                </a:lnTo>
                <a:lnTo>
                  <a:pt x="370" y="304"/>
                </a:lnTo>
                <a:lnTo>
                  <a:pt x="606" y="304"/>
                </a:lnTo>
                <a:lnTo>
                  <a:pt x="741" y="270"/>
                </a:lnTo>
                <a:lnTo>
                  <a:pt x="808" y="203"/>
                </a:lnTo>
                <a:lnTo>
                  <a:pt x="842" y="169"/>
                </a:lnTo>
                <a:lnTo>
                  <a:pt x="842" y="136"/>
                </a:lnTo>
                <a:lnTo>
                  <a:pt x="842" y="68"/>
                </a:lnTo>
                <a:lnTo>
                  <a:pt x="808" y="35"/>
                </a:lnTo>
                <a:lnTo>
                  <a:pt x="74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0"/>
          <p:cNvSpPr/>
          <p:nvPr/>
        </p:nvSpPr>
        <p:spPr>
          <a:xfrm>
            <a:off x="838345" y="90737"/>
            <a:ext cx="41754" cy="48672"/>
          </a:xfrm>
          <a:custGeom>
            <a:avLst/>
            <a:gdLst/>
            <a:ahLst/>
            <a:cxnLst/>
            <a:rect l="l" t="t" r="r" b="b"/>
            <a:pathLst>
              <a:path w="708" h="977" extrusionOk="0">
                <a:moveTo>
                  <a:pt x="505" y="0"/>
                </a:moveTo>
                <a:lnTo>
                  <a:pt x="371" y="34"/>
                </a:lnTo>
                <a:lnTo>
                  <a:pt x="68" y="135"/>
                </a:lnTo>
                <a:lnTo>
                  <a:pt x="34" y="202"/>
                </a:lnTo>
                <a:lnTo>
                  <a:pt x="34" y="236"/>
                </a:lnTo>
                <a:lnTo>
                  <a:pt x="135" y="539"/>
                </a:lnTo>
                <a:lnTo>
                  <a:pt x="202" y="606"/>
                </a:lnTo>
                <a:lnTo>
                  <a:pt x="270" y="573"/>
                </a:lnTo>
                <a:lnTo>
                  <a:pt x="404" y="539"/>
                </a:lnTo>
                <a:lnTo>
                  <a:pt x="505" y="539"/>
                </a:lnTo>
                <a:lnTo>
                  <a:pt x="573" y="606"/>
                </a:lnTo>
                <a:lnTo>
                  <a:pt x="539" y="640"/>
                </a:lnTo>
                <a:lnTo>
                  <a:pt x="438" y="674"/>
                </a:lnTo>
                <a:lnTo>
                  <a:pt x="236" y="707"/>
                </a:lnTo>
                <a:lnTo>
                  <a:pt x="101" y="741"/>
                </a:lnTo>
                <a:lnTo>
                  <a:pt x="34" y="808"/>
                </a:lnTo>
                <a:lnTo>
                  <a:pt x="0" y="876"/>
                </a:lnTo>
                <a:lnTo>
                  <a:pt x="0" y="909"/>
                </a:lnTo>
                <a:lnTo>
                  <a:pt x="34" y="943"/>
                </a:lnTo>
                <a:lnTo>
                  <a:pt x="68" y="977"/>
                </a:lnTo>
                <a:lnTo>
                  <a:pt x="101" y="943"/>
                </a:lnTo>
                <a:lnTo>
                  <a:pt x="169" y="909"/>
                </a:lnTo>
                <a:lnTo>
                  <a:pt x="270" y="876"/>
                </a:lnTo>
                <a:lnTo>
                  <a:pt x="438" y="876"/>
                </a:lnTo>
                <a:lnTo>
                  <a:pt x="573" y="808"/>
                </a:lnTo>
                <a:lnTo>
                  <a:pt x="640" y="775"/>
                </a:lnTo>
                <a:lnTo>
                  <a:pt x="707" y="707"/>
                </a:lnTo>
                <a:lnTo>
                  <a:pt x="707" y="640"/>
                </a:lnTo>
                <a:lnTo>
                  <a:pt x="707" y="539"/>
                </a:lnTo>
                <a:lnTo>
                  <a:pt x="674" y="472"/>
                </a:lnTo>
                <a:lnTo>
                  <a:pt x="606" y="404"/>
                </a:lnTo>
                <a:lnTo>
                  <a:pt x="539" y="371"/>
                </a:lnTo>
                <a:lnTo>
                  <a:pt x="438" y="371"/>
                </a:lnTo>
                <a:lnTo>
                  <a:pt x="270" y="404"/>
                </a:lnTo>
                <a:lnTo>
                  <a:pt x="236" y="270"/>
                </a:lnTo>
                <a:lnTo>
                  <a:pt x="472" y="169"/>
                </a:lnTo>
                <a:lnTo>
                  <a:pt x="674" y="101"/>
                </a:lnTo>
                <a:lnTo>
                  <a:pt x="674" y="34"/>
                </a:lnTo>
                <a:lnTo>
                  <a:pt x="67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20"/>
          <p:cNvSpPr/>
          <p:nvPr/>
        </p:nvSpPr>
        <p:spPr>
          <a:xfrm>
            <a:off x="-1577" y="1251385"/>
            <a:ext cx="520277" cy="68848"/>
          </a:xfrm>
          <a:custGeom>
            <a:avLst/>
            <a:gdLst/>
            <a:ahLst/>
            <a:cxnLst/>
            <a:rect l="l" t="t" r="r" b="b"/>
            <a:pathLst>
              <a:path w="8822" h="1382" extrusionOk="0">
                <a:moveTo>
                  <a:pt x="1" y="1"/>
                </a:moveTo>
                <a:lnTo>
                  <a:pt x="1" y="270"/>
                </a:lnTo>
                <a:lnTo>
                  <a:pt x="1078" y="472"/>
                </a:lnTo>
                <a:lnTo>
                  <a:pt x="2155" y="607"/>
                </a:lnTo>
                <a:lnTo>
                  <a:pt x="3233" y="708"/>
                </a:lnTo>
                <a:lnTo>
                  <a:pt x="4344" y="775"/>
                </a:lnTo>
                <a:lnTo>
                  <a:pt x="5421" y="876"/>
                </a:lnTo>
                <a:lnTo>
                  <a:pt x="6499" y="977"/>
                </a:lnTo>
                <a:lnTo>
                  <a:pt x="7576" y="1145"/>
                </a:lnTo>
                <a:lnTo>
                  <a:pt x="8115" y="1246"/>
                </a:lnTo>
                <a:lnTo>
                  <a:pt x="8653" y="1381"/>
                </a:lnTo>
                <a:lnTo>
                  <a:pt x="8754" y="1381"/>
                </a:lnTo>
                <a:lnTo>
                  <a:pt x="8822" y="1280"/>
                </a:lnTo>
                <a:lnTo>
                  <a:pt x="8788" y="1179"/>
                </a:lnTo>
                <a:lnTo>
                  <a:pt x="8754" y="1145"/>
                </a:lnTo>
                <a:lnTo>
                  <a:pt x="8721" y="1112"/>
                </a:lnTo>
                <a:lnTo>
                  <a:pt x="8182" y="1011"/>
                </a:lnTo>
                <a:lnTo>
                  <a:pt x="7643" y="876"/>
                </a:lnTo>
                <a:lnTo>
                  <a:pt x="6566" y="741"/>
                </a:lnTo>
                <a:lnTo>
                  <a:pt x="5455" y="607"/>
                </a:lnTo>
                <a:lnTo>
                  <a:pt x="4378" y="539"/>
                </a:lnTo>
                <a:lnTo>
                  <a:pt x="3267" y="438"/>
                </a:lnTo>
                <a:lnTo>
                  <a:pt x="2155" y="337"/>
                </a:lnTo>
                <a:lnTo>
                  <a:pt x="1078" y="203"/>
                </a:lnTo>
                <a:lnTo>
                  <a:pt x="539" y="102"/>
                </a:lnTo>
                <a:lnTo>
                  <a:pt x="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0"/>
          <p:cNvSpPr/>
          <p:nvPr/>
        </p:nvSpPr>
        <p:spPr>
          <a:xfrm>
            <a:off x="876089" y="159485"/>
            <a:ext cx="150917" cy="120807"/>
          </a:xfrm>
          <a:custGeom>
            <a:avLst/>
            <a:gdLst/>
            <a:ahLst/>
            <a:cxnLst/>
            <a:rect l="l" t="t" r="r" b="b"/>
            <a:pathLst>
              <a:path w="2559" h="2425" extrusionOk="0">
                <a:moveTo>
                  <a:pt x="1986" y="1"/>
                </a:moveTo>
                <a:lnTo>
                  <a:pt x="1616" y="68"/>
                </a:lnTo>
                <a:lnTo>
                  <a:pt x="909" y="68"/>
                </a:lnTo>
                <a:lnTo>
                  <a:pt x="539" y="102"/>
                </a:lnTo>
                <a:lnTo>
                  <a:pt x="202" y="136"/>
                </a:lnTo>
                <a:lnTo>
                  <a:pt x="168" y="68"/>
                </a:lnTo>
                <a:lnTo>
                  <a:pt x="168" y="35"/>
                </a:lnTo>
                <a:lnTo>
                  <a:pt x="101" y="35"/>
                </a:lnTo>
                <a:lnTo>
                  <a:pt x="67" y="68"/>
                </a:lnTo>
                <a:lnTo>
                  <a:pt x="34" y="304"/>
                </a:lnTo>
                <a:lnTo>
                  <a:pt x="0" y="573"/>
                </a:lnTo>
                <a:lnTo>
                  <a:pt x="0" y="1112"/>
                </a:lnTo>
                <a:lnTo>
                  <a:pt x="34" y="1718"/>
                </a:lnTo>
                <a:lnTo>
                  <a:pt x="67" y="2021"/>
                </a:lnTo>
                <a:lnTo>
                  <a:pt x="168" y="2324"/>
                </a:lnTo>
                <a:lnTo>
                  <a:pt x="202" y="2358"/>
                </a:lnTo>
                <a:lnTo>
                  <a:pt x="303" y="2358"/>
                </a:lnTo>
                <a:lnTo>
                  <a:pt x="337" y="2290"/>
                </a:lnTo>
                <a:lnTo>
                  <a:pt x="303" y="1987"/>
                </a:lnTo>
                <a:lnTo>
                  <a:pt x="303" y="1684"/>
                </a:lnTo>
                <a:lnTo>
                  <a:pt x="236" y="1078"/>
                </a:lnTo>
                <a:lnTo>
                  <a:pt x="236" y="674"/>
                </a:lnTo>
                <a:lnTo>
                  <a:pt x="202" y="237"/>
                </a:lnTo>
                <a:lnTo>
                  <a:pt x="438" y="270"/>
                </a:lnTo>
                <a:lnTo>
                  <a:pt x="1145" y="270"/>
                </a:lnTo>
                <a:lnTo>
                  <a:pt x="2222" y="203"/>
                </a:lnTo>
                <a:lnTo>
                  <a:pt x="2256" y="237"/>
                </a:lnTo>
                <a:lnTo>
                  <a:pt x="2289" y="270"/>
                </a:lnTo>
                <a:lnTo>
                  <a:pt x="2323" y="270"/>
                </a:lnTo>
                <a:lnTo>
                  <a:pt x="2289" y="573"/>
                </a:lnTo>
                <a:lnTo>
                  <a:pt x="2323" y="910"/>
                </a:lnTo>
                <a:lnTo>
                  <a:pt x="2357" y="2088"/>
                </a:lnTo>
                <a:lnTo>
                  <a:pt x="2121" y="2055"/>
                </a:lnTo>
                <a:lnTo>
                  <a:pt x="1885" y="2088"/>
                </a:lnTo>
                <a:lnTo>
                  <a:pt x="1414" y="2122"/>
                </a:lnTo>
                <a:lnTo>
                  <a:pt x="673" y="2122"/>
                </a:lnTo>
                <a:lnTo>
                  <a:pt x="539" y="2156"/>
                </a:lnTo>
                <a:lnTo>
                  <a:pt x="404" y="2189"/>
                </a:lnTo>
                <a:lnTo>
                  <a:pt x="337" y="2290"/>
                </a:lnTo>
                <a:lnTo>
                  <a:pt x="404" y="2358"/>
                </a:lnTo>
                <a:lnTo>
                  <a:pt x="505" y="2391"/>
                </a:lnTo>
                <a:lnTo>
                  <a:pt x="774" y="2425"/>
                </a:lnTo>
                <a:lnTo>
                  <a:pt x="1279" y="2358"/>
                </a:lnTo>
                <a:lnTo>
                  <a:pt x="2087" y="2358"/>
                </a:lnTo>
                <a:lnTo>
                  <a:pt x="2357" y="2290"/>
                </a:lnTo>
                <a:lnTo>
                  <a:pt x="2424" y="2324"/>
                </a:lnTo>
                <a:lnTo>
                  <a:pt x="2525" y="2324"/>
                </a:lnTo>
                <a:lnTo>
                  <a:pt x="2559" y="2257"/>
                </a:lnTo>
                <a:lnTo>
                  <a:pt x="2491" y="1078"/>
                </a:lnTo>
                <a:lnTo>
                  <a:pt x="2525" y="573"/>
                </a:lnTo>
                <a:lnTo>
                  <a:pt x="2491" y="304"/>
                </a:lnTo>
                <a:lnTo>
                  <a:pt x="2424" y="68"/>
                </a:lnTo>
                <a:lnTo>
                  <a:pt x="2390" y="68"/>
                </a:lnTo>
                <a:lnTo>
                  <a:pt x="2390" y="102"/>
                </a:lnTo>
                <a:lnTo>
                  <a:pt x="2357" y="102"/>
                </a:lnTo>
                <a:lnTo>
                  <a:pt x="2289" y="35"/>
                </a:lnTo>
                <a:lnTo>
                  <a:pt x="2222" y="35"/>
                </a:lnTo>
                <a:lnTo>
                  <a:pt x="198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0"/>
          <p:cNvSpPr/>
          <p:nvPr/>
        </p:nvSpPr>
        <p:spPr>
          <a:xfrm>
            <a:off x="2214675" y="4540518"/>
            <a:ext cx="1314494" cy="612207"/>
          </a:xfrm>
          <a:custGeom>
            <a:avLst/>
            <a:gdLst/>
            <a:ahLst/>
            <a:cxnLst/>
            <a:rect l="l" t="t" r="r" b="b"/>
            <a:pathLst>
              <a:path w="22289" h="12289" extrusionOk="0">
                <a:moveTo>
                  <a:pt x="472" y="5757"/>
                </a:moveTo>
                <a:lnTo>
                  <a:pt x="674" y="6262"/>
                </a:lnTo>
                <a:lnTo>
                  <a:pt x="943" y="6734"/>
                </a:lnTo>
                <a:lnTo>
                  <a:pt x="606" y="6734"/>
                </a:lnTo>
                <a:lnTo>
                  <a:pt x="438" y="6666"/>
                </a:lnTo>
                <a:lnTo>
                  <a:pt x="270" y="6565"/>
                </a:lnTo>
                <a:lnTo>
                  <a:pt x="169" y="6464"/>
                </a:lnTo>
                <a:lnTo>
                  <a:pt x="135" y="6363"/>
                </a:lnTo>
                <a:lnTo>
                  <a:pt x="135" y="6262"/>
                </a:lnTo>
                <a:lnTo>
                  <a:pt x="169" y="6128"/>
                </a:lnTo>
                <a:lnTo>
                  <a:pt x="303" y="5926"/>
                </a:lnTo>
                <a:lnTo>
                  <a:pt x="472" y="5757"/>
                </a:lnTo>
                <a:close/>
                <a:moveTo>
                  <a:pt x="11414" y="6094"/>
                </a:moveTo>
                <a:lnTo>
                  <a:pt x="11548" y="6161"/>
                </a:lnTo>
                <a:lnTo>
                  <a:pt x="11717" y="6565"/>
                </a:lnTo>
                <a:lnTo>
                  <a:pt x="11784" y="6969"/>
                </a:lnTo>
                <a:lnTo>
                  <a:pt x="11548" y="6835"/>
                </a:lnTo>
                <a:lnTo>
                  <a:pt x="11245" y="6734"/>
                </a:lnTo>
                <a:lnTo>
                  <a:pt x="10976" y="6633"/>
                </a:lnTo>
                <a:lnTo>
                  <a:pt x="10673" y="6565"/>
                </a:lnTo>
                <a:lnTo>
                  <a:pt x="10875" y="6363"/>
                </a:lnTo>
                <a:lnTo>
                  <a:pt x="11077" y="6195"/>
                </a:lnTo>
                <a:lnTo>
                  <a:pt x="11178" y="6128"/>
                </a:lnTo>
                <a:lnTo>
                  <a:pt x="11279" y="6094"/>
                </a:lnTo>
                <a:close/>
                <a:moveTo>
                  <a:pt x="1852" y="0"/>
                </a:moveTo>
                <a:lnTo>
                  <a:pt x="1785" y="34"/>
                </a:lnTo>
                <a:lnTo>
                  <a:pt x="1751" y="101"/>
                </a:lnTo>
                <a:lnTo>
                  <a:pt x="1549" y="741"/>
                </a:lnTo>
                <a:lnTo>
                  <a:pt x="1280" y="1347"/>
                </a:lnTo>
                <a:lnTo>
                  <a:pt x="775" y="2559"/>
                </a:lnTo>
                <a:lnTo>
                  <a:pt x="573" y="3199"/>
                </a:lnTo>
                <a:lnTo>
                  <a:pt x="404" y="3805"/>
                </a:lnTo>
                <a:lnTo>
                  <a:pt x="337" y="4141"/>
                </a:lnTo>
                <a:lnTo>
                  <a:pt x="303" y="4478"/>
                </a:lnTo>
                <a:lnTo>
                  <a:pt x="303" y="4781"/>
                </a:lnTo>
                <a:lnTo>
                  <a:pt x="303" y="5151"/>
                </a:lnTo>
                <a:lnTo>
                  <a:pt x="371" y="5421"/>
                </a:lnTo>
                <a:lnTo>
                  <a:pt x="438" y="5690"/>
                </a:lnTo>
                <a:lnTo>
                  <a:pt x="202" y="5825"/>
                </a:lnTo>
                <a:lnTo>
                  <a:pt x="135" y="5926"/>
                </a:lnTo>
                <a:lnTo>
                  <a:pt x="68" y="6027"/>
                </a:lnTo>
                <a:lnTo>
                  <a:pt x="0" y="6128"/>
                </a:lnTo>
                <a:lnTo>
                  <a:pt x="0" y="6262"/>
                </a:lnTo>
                <a:lnTo>
                  <a:pt x="0" y="6363"/>
                </a:lnTo>
                <a:lnTo>
                  <a:pt x="34" y="6498"/>
                </a:lnTo>
                <a:lnTo>
                  <a:pt x="101" y="6633"/>
                </a:lnTo>
                <a:lnTo>
                  <a:pt x="202" y="6734"/>
                </a:lnTo>
                <a:lnTo>
                  <a:pt x="337" y="6801"/>
                </a:lnTo>
                <a:lnTo>
                  <a:pt x="472" y="6868"/>
                </a:lnTo>
                <a:lnTo>
                  <a:pt x="775" y="6902"/>
                </a:lnTo>
                <a:lnTo>
                  <a:pt x="1078" y="6902"/>
                </a:lnTo>
                <a:lnTo>
                  <a:pt x="1414" y="7340"/>
                </a:lnTo>
                <a:lnTo>
                  <a:pt x="1818" y="7744"/>
                </a:lnTo>
                <a:lnTo>
                  <a:pt x="2256" y="8047"/>
                </a:lnTo>
                <a:lnTo>
                  <a:pt x="2458" y="8182"/>
                </a:lnTo>
                <a:lnTo>
                  <a:pt x="2694" y="8283"/>
                </a:lnTo>
                <a:lnTo>
                  <a:pt x="3300" y="8485"/>
                </a:lnTo>
                <a:lnTo>
                  <a:pt x="3939" y="8653"/>
                </a:lnTo>
                <a:lnTo>
                  <a:pt x="5252" y="8956"/>
                </a:lnTo>
                <a:lnTo>
                  <a:pt x="5825" y="9057"/>
                </a:lnTo>
                <a:lnTo>
                  <a:pt x="6397" y="9091"/>
                </a:lnTo>
                <a:lnTo>
                  <a:pt x="6700" y="9091"/>
                </a:lnTo>
                <a:lnTo>
                  <a:pt x="6969" y="9057"/>
                </a:lnTo>
                <a:lnTo>
                  <a:pt x="7273" y="9023"/>
                </a:lnTo>
                <a:lnTo>
                  <a:pt x="7542" y="8922"/>
                </a:lnTo>
                <a:lnTo>
                  <a:pt x="7845" y="8821"/>
                </a:lnTo>
                <a:lnTo>
                  <a:pt x="8081" y="8720"/>
                </a:lnTo>
                <a:lnTo>
                  <a:pt x="8586" y="8417"/>
                </a:lnTo>
                <a:lnTo>
                  <a:pt x="9091" y="8081"/>
                </a:lnTo>
                <a:lnTo>
                  <a:pt x="9528" y="7710"/>
                </a:lnTo>
                <a:lnTo>
                  <a:pt x="10067" y="7205"/>
                </a:lnTo>
                <a:lnTo>
                  <a:pt x="10572" y="6700"/>
                </a:lnTo>
                <a:lnTo>
                  <a:pt x="11178" y="6902"/>
                </a:lnTo>
                <a:lnTo>
                  <a:pt x="11515" y="7070"/>
                </a:lnTo>
                <a:lnTo>
                  <a:pt x="11818" y="7205"/>
                </a:lnTo>
                <a:lnTo>
                  <a:pt x="11851" y="7609"/>
                </a:lnTo>
                <a:lnTo>
                  <a:pt x="11851" y="8013"/>
                </a:lnTo>
                <a:lnTo>
                  <a:pt x="11818" y="8855"/>
                </a:lnTo>
                <a:lnTo>
                  <a:pt x="11851" y="9326"/>
                </a:lnTo>
                <a:lnTo>
                  <a:pt x="11986" y="9798"/>
                </a:lnTo>
                <a:lnTo>
                  <a:pt x="12121" y="10269"/>
                </a:lnTo>
                <a:lnTo>
                  <a:pt x="12323" y="10707"/>
                </a:lnTo>
                <a:lnTo>
                  <a:pt x="12592" y="11144"/>
                </a:lnTo>
                <a:lnTo>
                  <a:pt x="12895" y="11515"/>
                </a:lnTo>
                <a:lnTo>
                  <a:pt x="13232" y="11885"/>
                </a:lnTo>
                <a:lnTo>
                  <a:pt x="13636" y="12188"/>
                </a:lnTo>
                <a:lnTo>
                  <a:pt x="13737" y="12289"/>
                </a:lnTo>
                <a:lnTo>
                  <a:pt x="14073" y="12289"/>
                </a:lnTo>
                <a:lnTo>
                  <a:pt x="13501" y="11818"/>
                </a:lnTo>
                <a:lnTo>
                  <a:pt x="13265" y="11548"/>
                </a:lnTo>
                <a:lnTo>
                  <a:pt x="12996" y="11279"/>
                </a:lnTo>
                <a:lnTo>
                  <a:pt x="12794" y="11010"/>
                </a:lnTo>
                <a:lnTo>
                  <a:pt x="12592" y="10707"/>
                </a:lnTo>
                <a:lnTo>
                  <a:pt x="12424" y="10404"/>
                </a:lnTo>
                <a:lnTo>
                  <a:pt x="12255" y="10067"/>
                </a:lnTo>
                <a:lnTo>
                  <a:pt x="12188" y="9798"/>
                </a:lnTo>
                <a:lnTo>
                  <a:pt x="12121" y="9562"/>
                </a:lnTo>
                <a:lnTo>
                  <a:pt x="12087" y="9023"/>
                </a:lnTo>
                <a:lnTo>
                  <a:pt x="12087" y="8451"/>
                </a:lnTo>
                <a:lnTo>
                  <a:pt x="12087" y="7912"/>
                </a:lnTo>
                <a:lnTo>
                  <a:pt x="12087" y="7340"/>
                </a:lnTo>
                <a:lnTo>
                  <a:pt x="12053" y="7070"/>
                </a:lnTo>
                <a:lnTo>
                  <a:pt x="11986" y="6835"/>
                </a:lnTo>
                <a:lnTo>
                  <a:pt x="11919" y="6565"/>
                </a:lnTo>
                <a:lnTo>
                  <a:pt x="11818" y="6363"/>
                </a:lnTo>
                <a:lnTo>
                  <a:pt x="11683" y="6128"/>
                </a:lnTo>
                <a:lnTo>
                  <a:pt x="11481" y="5926"/>
                </a:lnTo>
                <a:lnTo>
                  <a:pt x="11346" y="5825"/>
                </a:lnTo>
                <a:lnTo>
                  <a:pt x="11279" y="5791"/>
                </a:lnTo>
                <a:lnTo>
                  <a:pt x="11245" y="5825"/>
                </a:lnTo>
                <a:lnTo>
                  <a:pt x="10437" y="6565"/>
                </a:lnTo>
                <a:lnTo>
                  <a:pt x="9663" y="7306"/>
                </a:lnTo>
                <a:lnTo>
                  <a:pt x="9225" y="7676"/>
                </a:lnTo>
                <a:lnTo>
                  <a:pt x="8788" y="7979"/>
                </a:lnTo>
                <a:lnTo>
                  <a:pt x="8350" y="8283"/>
                </a:lnTo>
                <a:lnTo>
                  <a:pt x="7879" y="8552"/>
                </a:lnTo>
                <a:lnTo>
                  <a:pt x="7576" y="8687"/>
                </a:lnTo>
                <a:lnTo>
                  <a:pt x="7306" y="8754"/>
                </a:lnTo>
                <a:lnTo>
                  <a:pt x="7003" y="8821"/>
                </a:lnTo>
                <a:lnTo>
                  <a:pt x="6734" y="8855"/>
                </a:lnTo>
                <a:lnTo>
                  <a:pt x="6128" y="8855"/>
                </a:lnTo>
                <a:lnTo>
                  <a:pt x="5522" y="8788"/>
                </a:lnTo>
                <a:lnTo>
                  <a:pt x="4916" y="8687"/>
                </a:lnTo>
                <a:lnTo>
                  <a:pt x="4310" y="8518"/>
                </a:lnTo>
                <a:lnTo>
                  <a:pt x="3165" y="8215"/>
                </a:lnTo>
                <a:lnTo>
                  <a:pt x="2896" y="8114"/>
                </a:lnTo>
                <a:lnTo>
                  <a:pt x="2593" y="7979"/>
                </a:lnTo>
                <a:lnTo>
                  <a:pt x="2357" y="7845"/>
                </a:lnTo>
                <a:lnTo>
                  <a:pt x="2088" y="7643"/>
                </a:lnTo>
                <a:lnTo>
                  <a:pt x="1852" y="7441"/>
                </a:lnTo>
                <a:lnTo>
                  <a:pt x="1650" y="7239"/>
                </a:lnTo>
                <a:lnTo>
                  <a:pt x="1448" y="6969"/>
                </a:lnTo>
                <a:lnTo>
                  <a:pt x="1246" y="6734"/>
                </a:lnTo>
                <a:lnTo>
                  <a:pt x="1078" y="6464"/>
                </a:lnTo>
                <a:lnTo>
                  <a:pt x="943" y="6161"/>
                </a:lnTo>
                <a:lnTo>
                  <a:pt x="808" y="5892"/>
                </a:lnTo>
                <a:lnTo>
                  <a:pt x="707" y="5589"/>
                </a:lnTo>
                <a:lnTo>
                  <a:pt x="606" y="5286"/>
                </a:lnTo>
                <a:lnTo>
                  <a:pt x="573" y="5017"/>
                </a:lnTo>
                <a:lnTo>
                  <a:pt x="539" y="4714"/>
                </a:lnTo>
                <a:lnTo>
                  <a:pt x="539" y="4411"/>
                </a:lnTo>
                <a:lnTo>
                  <a:pt x="606" y="3872"/>
                </a:lnTo>
                <a:lnTo>
                  <a:pt x="707" y="3333"/>
                </a:lnTo>
                <a:lnTo>
                  <a:pt x="909" y="2828"/>
                </a:lnTo>
                <a:lnTo>
                  <a:pt x="1111" y="2290"/>
                </a:lnTo>
                <a:lnTo>
                  <a:pt x="1549" y="1280"/>
                </a:lnTo>
                <a:lnTo>
                  <a:pt x="1751" y="775"/>
                </a:lnTo>
                <a:lnTo>
                  <a:pt x="1953" y="236"/>
                </a:lnTo>
                <a:lnTo>
                  <a:pt x="3266" y="472"/>
                </a:lnTo>
                <a:lnTo>
                  <a:pt x="4545" y="741"/>
                </a:lnTo>
                <a:lnTo>
                  <a:pt x="5858" y="1044"/>
                </a:lnTo>
                <a:lnTo>
                  <a:pt x="7138" y="1381"/>
                </a:lnTo>
                <a:lnTo>
                  <a:pt x="8417" y="1751"/>
                </a:lnTo>
                <a:lnTo>
                  <a:pt x="9663" y="2189"/>
                </a:lnTo>
                <a:lnTo>
                  <a:pt x="10909" y="2626"/>
                </a:lnTo>
                <a:lnTo>
                  <a:pt x="12154" y="3098"/>
                </a:lnTo>
                <a:lnTo>
                  <a:pt x="13434" y="3636"/>
                </a:lnTo>
                <a:lnTo>
                  <a:pt x="14713" y="4209"/>
                </a:lnTo>
                <a:lnTo>
                  <a:pt x="17238" y="5387"/>
                </a:lnTo>
                <a:lnTo>
                  <a:pt x="19763" y="6633"/>
                </a:lnTo>
                <a:lnTo>
                  <a:pt x="20336" y="6902"/>
                </a:lnTo>
                <a:lnTo>
                  <a:pt x="20706" y="7070"/>
                </a:lnTo>
                <a:lnTo>
                  <a:pt x="21076" y="7272"/>
                </a:lnTo>
                <a:lnTo>
                  <a:pt x="21413" y="7508"/>
                </a:lnTo>
                <a:lnTo>
                  <a:pt x="21716" y="7744"/>
                </a:lnTo>
                <a:lnTo>
                  <a:pt x="21851" y="7878"/>
                </a:lnTo>
                <a:lnTo>
                  <a:pt x="21952" y="8013"/>
                </a:lnTo>
                <a:lnTo>
                  <a:pt x="22019" y="8148"/>
                </a:lnTo>
                <a:lnTo>
                  <a:pt x="22053" y="8316"/>
                </a:lnTo>
                <a:lnTo>
                  <a:pt x="21548" y="9461"/>
                </a:lnTo>
                <a:lnTo>
                  <a:pt x="21009" y="10606"/>
                </a:lnTo>
                <a:lnTo>
                  <a:pt x="20605" y="11447"/>
                </a:lnTo>
                <a:lnTo>
                  <a:pt x="20167" y="12289"/>
                </a:lnTo>
                <a:lnTo>
                  <a:pt x="20470" y="12289"/>
                </a:lnTo>
                <a:lnTo>
                  <a:pt x="20773" y="11582"/>
                </a:lnTo>
                <a:lnTo>
                  <a:pt x="21076" y="10942"/>
                </a:lnTo>
                <a:lnTo>
                  <a:pt x="21649" y="9764"/>
                </a:lnTo>
                <a:lnTo>
                  <a:pt x="21884" y="9158"/>
                </a:lnTo>
                <a:lnTo>
                  <a:pt x="22019" y="8855"/>
                </a:lnTo>
                <a:lnTo>
                  <a:pt x="22086" y="8518"/>
                </a:lnTo>
                <a:lnTo>
                  <a:pt x="22154" y="8552"/>
                </a:lnTo>
                <a:lnTo>
                  <a:pt x="22221" y="8552"/>
                </a:lnTo>
                <a:lnTo>
                  <a:pt x="22255" y="8518"/>
                </a:lnTo>
                <a:lnTo>
                  <a:pt x="22288" y="8451"/>
                </a:lnTo>
                <a:lnTo>
                  <a:pt x="22255" y="8215"/>
                </a:lnTo>
                <a:lnTo>
                  <a:pt x="22187" y="8047"/>
                </a:lnTo>
                <a:lnTo>
                  <a:pt x="22086" y="7845"/>
                </a:lnTo>
                <a:lnTo>
                  <a:pt x="21952" y="7710"/>
                </a:lnTo>
                <a:lnTo>
                  <a:pt x="21581" y="7407"/>
                </a:lnTo>
                <a:lnTo>
                  <a:pt x="21245" y="7171"/>
                </a:lnTo>
                <a:lnTo>
                  <a:pt x="20639" y="6801"/>
                </a:lnTo>
                <a:lnTo>
                  <a:pt x="19999" y="6498"/>
                </a:lnTo>
                <a:lnTo>
                  <a:pt x="18720" y="5858"/>
                </a:lnTo>
                <a:lnTo>
                  <a:pt x="17339" y="5185"/>
                </a:lnTo>
                <a:lnTo>
                  <a:pt x="15959" y="4545"/>
                </a:lnTo>
                <a:lnTo>
                  <a:pt x="14578" y="3906"/>
                </a:lnTo>
                <a:lnTo>
                  <a:pt x="13164" y="3300"/>
                </a:lnTo>
                <a:lnTo>
                  <a:pt x="11851" y="2761"/>
                </a:lnTo>
                <a:lnTo>
                  <a:pt x="10538" y="2256"/>
                </a:lnTo>
                <a:lnTo>
                  <a:pt x="9192" y="1785"/>
                </a:lnTo>
                <a:lnTo>
                  <a:pt x="7845" y="1381"/>
                </a:lnTo>
                <a:lnTo>
                  <a:pt x="6397" y="943"/>
                </a:lnTo>
                <a:lnTo>
                  <a:pt x="4949" y="573"/>
                </a:lnTo>
                <a:lnTo>
                  <a:pt x="4209" y="438"/>
                </a:lnTo>
                <a:lnTo>
                  <a:pt x="3468" y="270"/>
                </a:lnTo>
                <a:lnTo>
                  <a:pt x="2727" y="169"/>
                </a:lnTo>
                <a:lnTo>
                  <a:pt x="1987" y="101"/>
                </a:lnTo>
                <a:lnTo>
                  <a:pt x="1919" y="34"/>
                </a:lnTo>
                <a:lnTo>
                  <a:pt x="185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0"/>
          <p:cNvSpPr/>
          <p:nvPr/>
        </p:nvSpPr>
        <p:spPr>
          <a:xfrm>
            <a:off x="248595" y="315464"/>
            <a:ext cx="154927" cy="120857"/>
          </a:xfrm>
          <a:custGeom>
            <a:avLst/>
            <a:gdLst/>
            <a:ahLst/>
            <a:cxnLst/>
            <a:rect l="l" t="t" r="r" b="b"/>
            <a:pathLst>
              <a:path w="2627" h="2426" extrusionOk="0">
                <a:moveTo>
                  <a:pt x="1819" y="1"/>
                </a:moveTo>
                <a:lnTo>
                  <a:pt x="1314" y="68"/>
                </a:lnTo>
                <a:lnTo>
                  <a:pt x="742" y="102"/>
                </a:lnTo>
                <a:lnTo>
                  <a:pt x="169" y="203"/>
                </a:lnTo>
                <a:lnTo>
                  <a:pt x="136" y="136"/>
                </a:lnTo>
                <a:lnTo>
                  <a:pt x="102" y="102"/>
                </a:lnTo>
                <a:lnTo>
                  <a:pt x="68" y="102"/>
                </a:lnTo>
                <a:lnTo>
                  <a:pt x="35" y="136"/>
                </a:lnTo>
                <a:lnTo>
                  <a:pt x="1" y="439"/>
                </a:lnTo>
                <a:lnTo>
                  <a:pt x="35" y="742"/>
                </a:lnTo>
                <a:lnTo>
                  <a:pt x="68" y="1348"/>
                </a:lnTo>
                <a:lnTo>
                  <a:pt x="68" y="1853"/>
                </a:lnTo>
                <a:lnTo>
                  <a:pt x="68" y="2122"/>
                </a:lnTo>
                <a:lnTo>
                  <a:pt x="136" y="2391"/>
                </a:lnTo>
                <a:lnTo>
                  <a:pt x="169" y="2425"/>
                </a:lnTo>
                <a:lnTo>
                  <a:pt x="237" y="2391"/>
                </a:lnTo>
                <a:lnTo>
                  <a:pt x="1314" y="2391"/>
                </a:lnTo>
                <a:lnTo>
                  <a:pt x="1853" y="2358"/>
                </a:lnTo>
                <a:lnTo>
                  <a:pt x="2088" y="2324"/>
                </a:lnTo>
                <a:lnTo>
                  <a:pt x="2358" y="2290"/>
                </a:lnTo>
                <a:lnTo>
                  <a:pt x="2358" y="2324"/>
                </a:lnTo>
                <a:lnTo>
                  <a:pt x="2425" y="2324"/>
                </a:lnTo>
                <a:lnTo>
                  <a:pt x="2526" y="2257"/>
                </a:lnTo>
                <a:lnTo>
                  <a:pt x="2560" y="2189"/>
                </a:lnTo>
                <a:lnTo>
                  <a:pt x="2593" y="2088"/>
                </a:lnTo>
                <a:lnTo>
                  <a:pt x="2627" y="1954"/>
                </a:lnTo>
                <a:lnTo>
                  <a:pt x="2593" y="1684"/>
                </a:lnTo>
                <a:lnTo>
                  <a:pt x="2560" y="1482"/>
                </a:lnTo>
                <a:lnTo>
                  <a:pt x="2560" y="742"/>
                </a:lnTo>
                <a:lnTo>
                  <a:pt x="2492" y="405"/>
                </a:lnTo>
                <a:lnTo>
                  <a:pt x="2425" y="237"/>
                </a:lnTo>
                <a:lnTo>
                  <a:pt x="2358" y="102"/>
                </a:lnTo>
                <a:lnTo>
                  <a:pt x="2324" y="102"/>
                </a:lnTo>
                <a:lnTo>
                  <a:pt x="2290" y="203"/>
                </a:lnTo>
                <a:lnTo>
                  <a:pt x="2257" y="338"/>
                </a:lnTo>
                <a:lnTo>
                  <a:pt x="2257" y="607"/>
                </a:lnTo>
                <a:lnTo>
                  <a:pt x="2324" y="1146"/>
                </a:lnTo>
                <a:lnTo>
                  <a:pt x="2358" y="1651"/>
                </a:lnTo>
                <a:lnTo>
                  <a:pt x="2358" y="2156"/>
                </a:lnTo>
                <a:lnTo>
                  <a:pt x="2088" y="2122"/>
                </a:lnTo>
                <a:lnTo>
                  <a:pt x="1853" y="2088"/>
                </a:lnTo>
                <a:lnTo>
                  <a:pt x="1314" y="2088"/>
                </a:lnTo>
                <a:lnTo>
                  <a:pt x="270" y="2189"/>
                </a:lnTo>
                <a:lnTo>
                  <a:pt x="270" y="1920"/>
                </a:lnTo>
                <a:lnTo>
                  <a:pt x="270" y="1684"/>
                </a:lnTo>
                <a:lnTo>
                  <a:pt x="237" y="1146"/>
                </a:lnTo>
                <a:lnTo>
                  <a:pt x="237" y="775"/>
                </a:lnTo>
                <a:lnTo>
                  <a:pt x="203" y="405"/>
                </a:lnTo>
                <a:lnTo>
                  <a:pt x="843" y="338"/>
                </a:lnTo>
                <a:lnTo>
                  <a:pt x="1482" y="270"/>
                </a:lnTo>
                <a:lnTo>
                  <a:pt x="1920" y="237"/>
                </a:lnTo>
                <a:lnTo>
                  <a:pt x="2122" y="203"/>
                </a:lnTo>
                <a:lnTo>
                  <a:pt x="2324" y="102"/>
                </a:lnTo>
                <a:lnTo>
                  <a:pt x="2324" y="68"/>
                </a:lnTo>
                <a:lnTo>
                  <a:pt x="2189" y="35"/>
                </a:lnTo>
                <a:lnTo>
                  <a:pt x="208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20"/>
          <p:cNvSpPr/>
          <p:nvPr/>
        </p:nvSpPr>
        <p:spPr>
          <a:xfrm>
            <a:off x="2051519" y="523452"/>
            <a:ext cx="145020" cy="147659"/>
          </a:xfrm>
          <a:custGeom>
            <a:avLst/>
            <a:gdLst/>
            <a:ahLst/>
            <a:cxnLst/>
            <a:rect l="l" t="t" r="r" b="b"/>
            <a:pathLst>
              <a:path w="2459" h="2964" extrusionOk="0">
                <a:moveTo>
                  <a:pt x="270" y="1516"/>
                </a:moveTo>
                <a:lnTo>
                  <a:pt x="472" y="1583"/>
                </a:lnTo>
                <a:lnTo>
                  <a:pt x="708" y="1617"/>
                </a:lnTo>
                <a:lnTo>
                  <a:pt x="1953" y="1617"/>
                </a:lnTo>
                <a:lnTo>
                  <a:pt x="2223" y="1583"/>
                </a:lnTo>
                <a:lnTo>
                  <a:pt x="2223" y="2088"/>
                </a:lnTo>
                <a:lnTo>
                  <a:pt x="2223" y="2324"/>
                </a:lnTo>
                <a:lnTo>
                  <a:pt x="2256" y="2593"/>
                </a:lnTo>
                <a:lnTo>
                  <a:pt x="1785" y="2593"/>
                </a:lnTo>
                <a:lnTo>
                  <a:pt x="1347" y="2661"/>
                </a:lnTo>
                <a:lnTo>
                  <a:pt x="842" y="2694"/>
                </a:lnTo>
                <a:lnTo>
                  <a:pt x="573" y="2728"/>
                </a:lnTo>
                <a:lnTo>
                  <a:pt x="337" y="2795"/>
                </a:lnTo>
                <a:lnTo>
                  <a:pt x="311" y="2821"/>
                </a:lnTo>
                <a:lnTo>
                  <a:pt x="337" y="2560"/>
                </a:lnTo>
                <a:lnTo>
                  <a:pt x="303" y="2189"/>
                </a:lnTo>
                <a:lnTo>
                  <a:pt x="270" y="1516"/>
                </a:lnTo>
                <a:close/>
                <a:moveTo>
                  <a:pt x="2155" y="1"/>
                </a:moveTo>
                <a:lnTo>
                  <a:pt x="1886" y="34"/>
                </a:lnTo>
                <a:lnTo>
                  <a:pt x="1583" y="34"/>
                </a:lnTo>
                <a:lnTo>
                  <a:pt x="1044" y="102"/>
                </a:lnTo>
                <a:lnTo>
                  <a:pt x="607" y="169"/>
                </a:lnTo>
                <a:lnTo>
                  <a:pt x="135" y="236"/>
                </a:lnTo>
                <a:lnTo>
                  <a:pt x="101" y="169"/>
                </a:lnTo>
                <a:lnTo>
                  <a:pt x="68" y="203"/>
                </a:lnTo>
                <a:lnTo>
                  <a:pt x="0" y="506"/>
                </a:lnTo>
                <a:lnTo>
                  <a:pt x="0" y="809"/>
                </a:lnTo>
                <a:lnTo>
                  <a:pt x="34" y="1449"/>
                </a:lnTo>
                <a:lnTo>
                  <a:pt x="34" y="2189"/>
                </a:lnTo>
                <a:lnTo>
                  <a:pt x="68" y="2560"/>
                </a:lnTo>
                <a:lnTo>
                  <a:pt x="135" y="2896"/>
                </a:lnTo>
                <a:lnTo>
                  <a:pt x="169" y="2964"/>
                </a:lnTo>
                <a:lnTo>
                  <a:pt x="236" y="2964"/>
                </a:lnTo>
                <a:lnTo>
                  <a:pt x="270" y="2930"/>
                </a:lnTo>
                <a:lnTo>
                  <a:pt x="303" y="2896"/>
                </a:lnTo>
                <a:lnTo>
                  <a:pt x="310" y="2835"/>
                </a:lnTo>
                <a:lnTo>
                  <a:pt x="337" y="2863"/>
                </a:lnTo>
                <a:lnTo>
                  <a:pt x="842" y="2863"/>
                </a:lnTo>
                <a:lnTo>
                  <a:pt x="1347" y="2829"/>
                </a:lnTo>
                <a:lnTo>
                  <a:pt x="1819" y="2795"/>
                </a:lnTo>
                <a:lnTo>
                  <a:pt x="2290" y="2728"/>
                </a:lnTo>
                <a:lnTo>
                  <a:pt x="2324" y="2795"/>
                </a:lnTo>
                <a:lnTo>
                  <a:pt x="2357" y="2829"/>
                </a:lnTo>
                <a:lnTo>
                  <a:pt x="2391" y="2795"/>
                </a:lnTo>
                <a:lnTo>
                  <a:pt x="2391" y="2728"/>
                </a:lnTo>
                <a:lnTo>
                  <a:pt x="2425" y="2661"/>
                </a:lnTo>
                <a:lnTo>
                  <a:pt x="2425" y="2627"/>
                </a:lnTo>
                <a:lnTo>
                  <a:pt x="2458" y="2358"/>
                </a:lnTo>
                <a:lnTo>
                  <a:pt x="2458" y="2088"/>
                </a:lnTo>
                <a:lnTo>
                  <a:pt x="2425" y="1583"/>
                </a:lnTo>
                <a:lnTo>
                  <a:pt x="2391" y="843"/>
                </a:lnTo>
                <a:lnTo>
                  <a:pt x="2357" y="506"/>
                </a:lnTo>
                <a:lnTo>
                  <a:pt x="2290" y="135"/>
                </a:lnTo>
                <a:lnTo>
                  <a:pt x="2256" y="135"/>
                </a:lnTo>
                <a:lnTo>
                  <a:pt x="2223" y="438"/>
                </a:lnTo>
                <a:lnTo>
                  <a:pt x="2189" y="775"/>
                </a:lnTo>
                <a:lnTo>
                  <a:pt x="2223" y="1381"/>
                </a:lnTo>
                <a:lnTo>
                  <a:pt x="2223" y="1415"/>
                </a:lnTo>
                <a:lnTo>
                  <a:pt x="1953" y="1381"/>
                </a:lnTo>
                <a:lnTo>
                  <a:pt x="472" y="1381"/>
                </a:lnTo>
                <a:lnTo>
                  <a:pt x="236" y="1449"/>
                </a:lnTo>
                <a:lnTo>
                  <a:pt x="236" y="910"/>
                </a:lnTo>
                <a:lnTo>
                  <a:pt x="202" y="641"/>
                </a:lnTo>
                <a:lnTo>
                  <a:pt x="169" y="371"/>
                </a:lnTo>
                <a:lnTo>
                  <a:pt x="674" y="371"/>
                </a:lnTo>
                <a:lnTo>
                  <a:pt x="1213" y="304"/>
                </a:lnTo>
                <a:lnTo>
                  <a:pt x="1684" y="236"/>
                </a:lnTo>
                <a:lnTo>
                  <a:pt x="2189" y="169"/>
                </a:lnTo>
                <a:lnTo>
                  <a:pt x="2223" y="135"/>
                </a:lnTo>
                <a:lnTo>
                  <a:pt x="2223" y="68"/>
                </a:lnTo>
                <a:lnTo>
                  <a:pt x="2189" y="34"/>
                </a:lnTo>
                <a:lnTo>
                  <a:pt x="215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20"/>
          <p:cNvSpPr/>
          <p:nvPr/>
        </p:nvSpPr>
        <p:spPr>
          <a:xfrm>
            <a:off x="2216295" y="585524"/>
            <a:ext cx="150976" cy="80555"/>
          </a:xfrm>
          <a:custGeom>
            <a:avLst/>
            <a:gdLst/>
            <a:ahLst/>
            <a:cxnLst/>
            <a:rect l="l" t="t" r="r" b="b"/>
            <a:pathLst>
              <a:path w="2560" h="1617" extrusionOk="0">
                <a:moveTo>
                  <a:pt x="1314" y="1"/>
                </a:moveTo>
                <a:lnTo>
                  <a:pt x="674" y="34"/>
                </a:lnTo>
                <a:lnTo>
                  <a:pt x="371" y="68"/>
                </a:lnTo>
                <a:lnTo>
                  <a:pt x="68" y="135"/>
                </a:lnTo>
                <a:lnTo>
                  <a:pt x="35" y="169"/>
                </a:lnTo>
                <a:lnTo>
                  <a:pt x="1" y="203"/>
                </a:lnTo>
                <a:lnTo>
                  <a:pt x="35" y="236"/>
                </a:lnTo>
                <a:lnTo>
                  <a:pt x="102" y="270"/>
                </a:lnTo>
                <a:lnTo>
                  <a:pt x="708" y="270"/>
                </a:lnTo>
                <a:lnTo>
                  <a:pt x="1314" y="236"/>
                </a:lnTo>
                <a:lnTo>
                  <a:pt x="2290" y="236"/>
                </a:lnTo>
                <a:lnTo>
                  <a:pt x="2358" y="506"/>
                </a:lnTo>
                <a:lnTo>
                  <a:pt x="2391" y="775"/>
                </a:lnTo>
                <a:lnTo>
                  <a:pt x="2358" y="1347"/>
                </a:lnTo>
                <a:lnTo>
                  <a:pt x="1247" y="1381"/>
                </a:lnTo>
                <a:lnTo>
                  <a:pt x="742" y="1415"/>
                </a:lnTo>
                <a:lnTo>
                  <a:pt x="472" y="1415"/>
                </a:lnTo>
                <a:lnTo>
                  <a:pt x="237" y="1482"/>
                </a:lnTo>
                <a:lnTo>
                  <a:pt x="203" y="1516"/>
                </a:lnTo>
                <a:lnTo>
                  <a:pt x="237" y="1549"/>
                </a:lnTo>
                <a:lnTo>
                  <a:pt x="472" y="1617"/>
                </a:lnTo>
                <a:lnTo>
                  <a:pt x="742" y="1617"/>
                </a:lnTo>
                <a:lnTo>
                  <a:pt x="1280" y="1583"/>
                </a:lnTo>
                <a:lnTo>
                  <a:pt x="2459" y="1549"/>
                </a:lnTo>
                <a:lnTo>
                  <a:pt x="2526" y="1516"/>
                </a:lnTo>
                <a:lnTo>
                  <a:pt x="2560" y="1448"/>
                </a:lnTo>
                <a:lnTo>
                  <a:pt x="2560" y="1145"/>
                </a:lnTo>
                <a:lnTo>
                  <a:pt x="2492" y="842"/>
                </a:lnTo>
                <a:lnTo>
                  <a:pt x="2358" y="236"/>
                </a:lnTo>
                <a:lnTo>
                  <a:pt x="2391" y="203"/>
                </a:lnTo>
                <a:lnTo>
                  <a:pt x="2425" y="203"/>
                </a:lnTo>
                <a:lnTo>
                  <a:pt x="2459" y="135"/>
                </a:lnTo>
                <a:lnTo>
                  <a:pt x="2425" y="102"/>
                </a:lnTo>
                <a:lnTo>
                  <a:pt x="2391" y="102"/>
                </a:lnTo>
                <a:lnTo>
                  <a:pt x="2324" y="68"/>
                </a:lnTo>
                <a:lnTo>
                  <a:pt x="2324" y="1"/>
                </a:lnTo>
                <a:lnTo>
                  <a:pt x="2257" y="1"/>
                </a:lnTo>
                <a:lnTo>
                  <a:pt x="2257" y="34"/>
                </a:lnTo>
                <a:lnTo>
                  <a:pt x="2021" y="34"/>
                </a:lnTo>
                <a:lnTo>
                  <a:pt x="178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20"/>
          <p:cNvSpPr/>
          <p:nvPr/>
        </p:nvSpPr>
        <p:spPr>
          <a:xfrm>
            <a:off x="2275860" y="608988"/>
            <a:ext cx="31847" cy="36965"/>
          </a:xfrm>
          <a:custGeom>
            <a:avLst/>
            <a:gdLst/>
            <a:ahLst/>
            <a:cxnLst/>
            <a:rect l="l" t="t" r="r" b="b"/>
            <a:pathLst>
              <a:path w="540" h="742" extrusionOk="0">
                <a:moveTo>
                  <a:pt x="136" y="1"/>
                </a:moveTo>
                <a:lnTo>
                  <a:pt x="68" y="35"/>
                </a:lnTo>
                <a:lnTo>
                  <a:pt x="68" y="102"/>
                </a:lnTo>
                <a:lnTo>
                  <a:pt x="102" y="203"/>
                </a:lnTo>
                <a:lnTo>
                  <a:pt x="169" y="237"/>
                </a:lnTo>
                <a:lnTo>
                  <a:pt x="270" y="304"/>
                </a:lnTo>
                <a:lnTo>
                  <a:pt x="203" y="338"/>
                </a:lnTo>
                <a:lnTo>
                  <a:pt x="35" y="540"/>
                </a:lnTo>
                <a:lnTo>
                  <a:pt x="1" y="573"/>
                </a:lnTo>
                <a:lnTo>
                  <a:pt x="1" y="641"/>
                </a:lnTo>
                <a:lnTo>
                  <a:pt x="35" y="708"/>
                </a:lnTo>
                <a:lnTo>
                  <a:pt x="102" y="742"/>
                </a:lnTo>
                <a:lnTo>
                  <a:pt x="136" y="708"/>
                </a:lnTo>
                <a:lnTo>
                  <a:pt x="203" y="708"/>
                </a:lnTo>
                <a:lnTo>
                  <a:pt x="371" y="472"/>
                </a:lnTo>
                <a:lnTo>
                  <a:pt x="439" y="371"/>
                </a:lnTo>
                <a:lnTo>
                  <a:pt x="506" y="338"/>
                </a:lnTo>
                <a:lnTo>
                  <a:pt x="540" y="304"/>
                </a:lnTo>
                <a:lnTo>
                  <a:pt x="540" y="237"/>
                </a:lnTo>
                <a:lnTo>
                  <a:pt x="506" y="203"/>
                </a:lnTo>
                <a:lnTo>
                  <a:pt x="371" y="102"/>
                </a:lnTo>
                <a:lnTo>
                  <a:pt x="304" y="68"/>
                </a:lnTo>
                <a:lnTo>
                  <a:pt x="237" y="35"/>
                </a:lnTo>
                <a:lnTo>
                  <a:pt x="20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0"/>
          <p:cNvSpPr/>
          <p:nvPr/>
        </p:nvSpPr>
        <p:spPr>
          <a:xfrm>
            <a:off x="2101176" y="546965"/>
            <a:ext cx="51662" cy="28545"/>
          </a:xfrm>
          <a:custGeom>
            <a:avLst/>
            <a:gdLst/>
            <a:ahLst/>
            <a:cxnLst/>
            <a:rect l="l" t="t" r="r" b="b"/>
            <a:pathLst>
              <a:path w="876" h="573" extrusionOk="0">
                <a:moveTo>
                  <a:pt x="404" y="0"/>
                </a:moveTo>
                <a:lnTo>
                  <a:pt x="270" y="101"/>
                </a:lnTo>
                <a:lnTo>
                  <a:pt x="169" y="202"/>
                </a:lnTo>
                <a:lnTo>
                  <a:pt x="68" y="303"/>
                </a:lnTo>
                <a:lnTo>
                  <a:pt x="34" y="371"/>
                </a:lnTo>
                <a:lnTo>
                  <a:pt x="0" y="438"/>
                </a:lnTo>
                <a:lnTo>
                  <a:pt x="0" y="505"/>
                </a:lnTo>
                <a:lnTo>
                  <a:pt x="68" y="505"/>
                </a:lnTo>
                <a:lnTo>
                  <a:pt x="202" y="472"/>
                </a:lnTo>
                <a:lnTo>
                  <a:pt x="303" y="371"/>
                </a:lnTo>
                <a:lnTo>
                  <a:pt x="438" y="236"/>
                </a:lnTo>
                <a:lnTo>
                  <a:pt x="573" y="404"/>
                </a:lnTo>
                <a:lnTo>
                  <a:pt x="741" y="539"/>
                </a:lnTo>
                <a:lnTo>
                  <a:pt x="775" y="573"/>
                </a:lnTo>
                <a:lnTo>
                  <a:pt x="842" y="573"/>
                </a:lnTo>
                <a:lnTo>
                  <a:pt x="842" y="539"/>
                </a:lnTo>
                <a:lnTo>
                  <a:pt x="876" y="505"/>
                </a:lnTo>
                <a:lnTo>
                  <a:pt x="842" y="472"/>
                </a:lnTo>
                <a:lnTo>
                  <a:pt x="707" y="303"/>
                </a:lnTo>
                <a:lnTo>
                  <a:pt x="505" y="135"/>
                </a:lnTo>
                <a:lnTo>
                  <a:pt x="505" y="101"/>
                </a:lnTo>
                <a:lnTo>
                  <a:pt x="505" y="34"/>
                </a:lnTo>
                <a:lnTo>
                  <a:pt x="47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0"/>
          <p:cNvSpPr/>
          <p:nvPr/>
        </p:nvSpPr>
        <p:spPr>
          <a:xfrm>
            <a:off x="1997911" y="377536"/>
            <a:ext cx="359453" cy="140934"/>
          </a:xfrm>
          <a:custGeom>
            <a:avLst/>
            <a:gdLst/>
            <a:ahLst/>
            <a:cxnLst/>
            <a:rect l="l" t="t" r="r" b="b"/>
            <a:pathLst>
              <a:path w="6095" h="2829" extrusionOk="0">
                <a:moveTo>
                  <a:pt x="5522" y="1"/>
                </a:moveTo>
                <a:lnTo>
                  <a:pt x="3704" y="68"/>
                </a:lnTo>
                <a:lnTo>
                  <a:pt x="1886" y="169"/>
                </a:lnTo>
                <a:lnTo>
                  <a:pt x="977" y="236"/>
                </a:lnTo>
                <a:lnTo>
                  <a:pt x="505" y="304"/>
                </a:lnTo>
                <a:lnTo>
                  <a:pt x="68" y="405"/>
                </a:lnTo>
                <a:lnTo>
                  <a:pt x="34" y="438"/>
                </a:lnTo>
                <a:lnTo>
                  <a:pt x="68" y="472"/>
                </a:lnTo>
                <a:lnTo>
                  <a:pt x="101" y="472"/>
                </a:lnTo>
                <a:lnTo>
                  <a:pt x="34" y="708"/>
                </a:lnTo>
                <a:lnTo>
                  <a:pt x="0" y="977"/>
                </a:lnTo>
                <a:lnTo>
                  <a:pt x="34" y="1482"/>
                </a:lnTo>
                <a:lnTo>
                  <a:pt x="101" y="2088"/>
                </a:lnTo>
                <a:lnTo>
                  <a:pt x="202" y="2728"/>
                </a:lnTo>
                <a:lnTo>
                  <a:pt x="236" y="2761"/>
                </a:lnTo>
                <a:lnTo>
                  <a:pt x="270" y="2795"/>
                </a:lnTo>
                <a:lnTo>
                  <a:pt x="371" y="2761"/>
                </a:lnTo>
                <a:lnTo>
                  <a:pt x="1044" y="2829"/>
                </a:lnTo>
                <a:lnTo>
                  <a:pt x="1718" y="2829"/>
                </a:lnTo>
                <a:lnTo>
                  <a:pt x="2425" y="2795"/>
                </a:lnTo>
                <a:lnTo>
                  <a:pt x="3098" y="2728"/>
                </a:lnTo>
                <a:lnTo>
                  <a:pt x="4445" y="2593"/>
                </a:lnTo>
                <a:lnTo>
                  <a:pt x="5152" y="2559"/>
                </a:lnTo>
                <a:lnTo>
                  <a:pt x="5825" y="2559"/>
                </a:lnTo>
                <a:lnTo>
                  <a:pt x="5892" y="2593"/>
                </a:lnTo>
                <a:lnTo>
                  <a:pt x="5960" y="2593"/>
                </a:lnTo>
                <a:lnTo>
                  <a:pt x="6027" y="2559"/>
                </a:lnTo>
                <a:lnTo>
                  <a:pt x="6061" y="2492"/>
                </a:lnTo>
                <a:lnTo>
                  <a:pt x="6094" y="1280"/>
                </a:lnTo>
                <a:lnTo>
                  <a:pt x="6061" y="674"/>
                </a:lnTo>
                <a:lnTo>
                  <a:pt x="6061" y="371"/>
                </a:lnTo>
                <a:lnTo>
                  <a:pt x="6027" y="68"/>
                </a:lnTo>
                <a:lnTo>
                  <a:pt x="5993" y="34"/>
                </a:lnTo>
                <a:lnTo>
                  <a:pt x="5926" y="34"/>
                </a:lnTo>
                <a:lnTo>
                  <a:pt x="5892" y="68"/>
                </a:lnTo>
                <a:lnTo>
                  <a:pt x="5825" y="607"/>
                </a:lnTo>
                <a:lnTo>
                  <a:pt x="5791" y="1179"/>
                </a:lnTo>
                <a:lnTo>
                  <a:pt x="5825" y="2290"/>
                </a:lnTo>
                <a:lnTo>
                  <a:pt x="5152" y="2324"/>
                </a:lnTo>
                <a:lnTo>
                  <a:pt x="4478" y="2357"/>
                </a:lnTo>
                <a:lnTo>
                  <a:pt x="3132" y="2458"/>
                </a:lnTo>
                <a:lnTo>
                  <a:pt x="1785" y="2593"/>
                </a:lnTo>
                <a:lnTo>
                  <a:pt x="1111" y="2627"/>
                </a:lnTo>
                <a:lnTo>
                  <a:pt x="438" y="2627"/>
                </a:lnTo>
                <a:lnTo>
                  <a:pt x="303" y="2054"/>
                </a:lnTo>
                <a:lnTo>
                  <a:pt x="236" y="1448"/>
                </a:lnTo>
                <a:lnTo>
                  <a:pt x="236" y="977"/>
                </a:lnTo>
                <a:lnTo>
                  <a:pt x="236" y="708"/>
                </a:lnTo>
                <a:lnTo>
                  <a:pt x="169" y="472"/>
                </a:lnTo>
                <a:lnTo>
                  <a:pt x="472" y="506"/>
                </a:lnTo>
                <a:lnTo>
                  <a:pt x="775" y="506"/>
                </a:lnTo>
                <a:lnTo>
                  <a:pt x="1414" y="472"/>
                </a:lnTo>
                <a:lnTo>
                  <a:pt x="2054" y="405"/>
                </a:lnTo>
                <a:lnTo>
                  <a:pt x="2694" y="337"/>
                </a:lnTo>
                <a:lnTo>
                  <a:pt x="3973" y="270"/>
                </a:lnTo>
                <a:lnTo>
                  <a:pt x="4781" y="236"/>
                </a:lnTo>
                <a:lnTo>
                  <a:pt x="5219" y="203"/>
                </a:lnTo>
                <a:lnTo>
                  <a:pt x="5455" y="203"/>
                </a:lnTo>
                <a:lnTo>
                  <a:pt x="5556" y="236"/>
                </a:lnTo>
                <a:lnTo>
                  <a:pt x="5623" y="270"/>
                </a:lnTo>
                <a:lnTo>
                  <a:pt x="5690" y="304"/>
                </a:lnTo>
                <a:lnTo>
                  <a:pt x="5758" y="270"/>
                </a:lnTo>
                <a:lnTo>
                  <a:pt x="5791" y="236"/>
                </a:lnTo>
                <a:lnTo>
                  <a:pt x="5791" y="169"/>
                </a:lnTo>
                <a:lnTo>
                  <a:pt x="5758" y="102"/>
                </a:lnTo>
                <a:lnTo>
                  <a:pt x="5690" y="34"/>
                </a:lnTo>
                <a:lnTo>
                  <a:pt x="562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0"/>
          <p:cNvSpPr/>
          <p:nvPr/>
        </p:nvSpPr>
        <p:spPr>
          <a:xfrm>
            <a:off x="141378" y="587218"/>
            <a:ext cx="147025" cy="154335"/>
          </a:xfrm>
          <a:custGeom>
            <a:avLst/>
            <a:gdLst/>
            <a:ahLst/>
            <a:cxnLst/>
            <a:rect l="l" t="t" r="r" b="b"/>
            <a:pathLst>
              <a:path w="2493" h="3098" extrusionOk="0">
                <a:moveTo>
                  <a:pt x="2290" y="202"/>
                </a:moveTo>
                <a:lnTo>
                  <a:pt x="2223" y="808"/>
                </a:lnTo>
                <a:lnTo>
                  <a:pt x="2223" y="1482"/>
                </a:lnTo>
                <a:lnTo>
                  <a:pt x="2223" y="2155"/>
                </a:lnTo>
                <a:lnTo>
                  <a:pt x="2290" y="2727"/>
                </a:lnTo>
                <a:lnTo>
                  <a:pt x="2324" y="2761"/>
                </a:lnTo>
                <a:lnTo>
                  <a:pt x="2290" y="2761"/>
                </a:lnTo>
                <a:lnTo>
                  <a:pt x="2055" y="2727"/>
                </a:lnTo>
                <a:lnTo>
                  <a:pt x="1819" y="2727"/>
                </a:lnTo>
                <a:lnTo>
                  <a:pt x="1348" y="2761"/>
                </a:lnTo>
                <a:lnTo>
                  <a:pt x="371" y="2761"/>
                </a:lnTo>
                <a:lnTo>
                  <a:pt x="270" y="1515"/>
                </a:lnTo>
                <a:lnTo>
                  <a:pt x="169" y="236"/>
                </a:lnTo>
                <a:lnTo>
                  <a:pt x="708" y="303"/>
                </a:lnTo>
                <a:lnTo>
                  <a:pt x="1213" y="270"/>
                </a:lnTo>
                <a:lnTo>
                  <a:pt x="2290" y="202"/>
                </a:lnTo>
                <a:close/>
                <a:moveTo>
                  <a:pt x="2290" y="0"/>
                </a:moveTo>
                <a:lnTo>
                  <a:pt x="1752" y="34"/>
                </a:lnTo>
                <a:lnTo>
                  <a:pt x="1213" y="34"/>
                </a:lnTo>
                <a:lnTo>
                  <a:pt x="674" y="68"/>
                </a:lnTo>
                <a:lnTo>
                  <a:pt x="136" y="101"/>
                </a:lnTo>
                <a:lnTo>
                  <a:pt x="102" y="135"/>
                </a:lnTo>
                <a:lnTo>
                  <a:pt x="68" y="169"/>
                </a:lnTo>
                <a:lnTo>
                  <a:pt x="34" y="202"/>
                </a:lnTo>
                <a:lnTo>
                  <a:pt x="34" y="236"/>
                </a:lnTo>
                <a:lnTo>
                  <a:pt x="1" y="876"/>
                </a:lnTo>
                <a:lnTo>
                  <a:pt x="34" y="1616"/>
                </a:lnTo>
                <a:lnTo>
                  <a:pt x="102" y="2357"/>
                </a:lnTo>
                <a:lnTo>
                  <a:pt x="203" y="3030"/>
                </a:lnTo>
                <a:lnTo>
                  <a:pt x="237" y="3064"/>
                </a:lnTo>
                <a:lnTo>
                  <a:pt x="304" y="3098"/>
                </a:lnTo>
                <a:lnTo>
                  <a:pt x="371" y="3064"/>
                </a:lnTo>
                <a:lnTo>
                  <a:pt x="405" y="2997"/>
                </a:lnTo>
                <a:lnTo>
                  <a:pt x="405" y="2896"/>
                </a:lnTo>
                <a:lnTo>
                  <a:pt x="876" y="2997"/>
                </a:lnTo>
                <a:lnTo>
                  <a:pt x="1348" y="3030"/>
                </a:lnTo>
                <a:lnTo>
                  <a:pt x="1853" y="2997"/>
                </a:lnTo>
                <a:lnTo>
                  <a:pt x="2088" y="2963"/>
                </a:lnTo>
                <a:lnTo>
                  <a:pt x="2290" y="2896"/>
                </a:lnTo>
                <a:lnTo>
                  <a:pt x="2358" y="2862"/>
                </a:lnTo>
                <a:lnTo>
                  <a:pt x="2358" y="2795"/>
                </a:lnTo>
                <a:lnTo>
                  <a:pt x="2425" y="2795"/>
                </a:lnTo>
                <a:lnTo>
                  <a:pt x="2459" y="2761"/>
                </a:lnTo>
                <a:lnTo>
                  <a:pt x="2459" y="2727"/>
                </a:lnTo>
                <a:lnTo>
                  <a:pt x="2492" y="2121"/>
                </a:lnTo>
                <a:lnTo>
                  <a:pt x="2459" y="1448"/>
                </a:lnTo>
                <a:lnTo>
                  <a:pt x="2425" y="775"/>
                </a:lnTo>
                <a:lnTo>
                  <a:pt x="2358" y="169"/>
                </a:lnTo>
                <a:lnTo>
                  <a:pt x="2391" y="135"/>
                </a:lnTo>
                <a:lnTo>
                  <a:pt x="2391" y="68"/>
                </a:lnTo>
                <a:lnTo>
                  <a:pt x="2358" y="34"/>
                </a:lnTo>
                <a:lnTo>
                  <a:pt x="229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0"/>
          <p:cNvSpPr/>
          <p:nvPr/>
        </p:nvSpPr>
        <p:spPr>
          <a:xfrm>
            <a:off x="-1577" y="3091344"/>
            <a:ext cx="863807" cy="1046666"/>
          </a:xfrm>
          <a:custGeom>
            <a:avLst/>
            <a:gdLst/>
            <a:ahLst/>
            <a:cxnLst/>
            <a:rect l="l" t="t" r="r" b="b"/>
            <a:pathLst>
              <a:path w="14647" h="21010" extrusionOk="0">
                <a:moveTo>
                  <a:pt x="3738" y="1"/>
                </a:moveTo>
                <a:lnTo>
                  <a:pt x="3199" y="34"/>
                </a:lnTo>
                <a:lnTo>
                  <a:pt x="2661" y="102"/>
                </a:lnTo>
                <a:lnTo>
                  <a:pt x="2122" y="203"/>
                </a:lnTo>
                <a:lnTo>
                  <a:pt x="1583" y="337"/>
                </a:lnTo>
                <a:lnTo>
                  <a:pt x="1044" y="472"/>
                </a:lnTo>
                <a:lnTo>
                  <a:pt x="1" y="809"/>
                </a:lnTo>
                <a:lnTo>
                  <a:pt x="1" y="1078"/>
                </a:lnTo>
                <a:lnTo>
                  <a:pt x="607" y="876"/>
                </a:lnTo>
                <a:lnTo>
                  <a:pt x="1213" y="674"/>
                </a:lnTo>
                <a:lnTo>
                  <a:pt x="1819" y="539"/>
                </a:lnTo>
                <a:lnTo>
                  <a:pt x="2425" y="405"/>
                </a:lnTo>
                <a:lnTo>
                  <a:pt x="2829" y="337"/>
                </a:lnTo>
                <a:lnTo>
                  <a:pt x="3233" y="304"/>
                </a:lnTo>
                <a:lnTo>
                  <a:pt x="3671" y="270"/>
                </a:lnTo>
                <a:lnTo>
                  <a:pt x="4075" y="236"/>
                </a:lnTo>
                <a:lnTo>
                  <a:pt x="4883" y="304"/>
                </a:lnTo>
                <a:lnTo>
                  <a:pt x="5691" y="405"/>
                </a:lnTo>
                <a:lnTo>
                  <a:pt x="6499" y="573"/>
                </a:lnTo>
                <a:lnTo>
                  <a:pt x="7273" y="809"/>
                </a:lnTo>
                <a:lnTo>
                  <a:pt x="8047" y="1112"/>
                </a:lnTo>
                <a:lnTo>
                  <a:pt x="8822" y="1448"/>
                </a:lnTo>
                <a:lnTo>
                  <a:pt x="9125" y="1583"/>
                </a:lnTo>
                <a:lnTo>
                  <a:pt x="9394" y="1751"/>
                </a:lnTo>
                <a:lnTo>
                  <a:pt x="9933" y="2122"/>
                </a:lnTo>
                <a:lnTo>
                  <a:pt x="10438" y="2559"/>
                </a:lnTo>
                <a:lnTo>
                  <a:pt x="10909" y="2997"/>
                </a:lnTo>
                <a:lnTo>
                  <a:pt x="11482" y="3502"/>
                </a:lnTo>
                <a:lnTo>
                  <a:pt x="11987" y="4041"/>
                </a:lnTo>
                <a:lnTo>
                  <a:pt x="12525" y="4613"/>
                </a:lnTo>
                <a:lnTo>
                  <a:pt x="12997" y="5185"/>
                </a:lnTo>
                <a:lnTo>
                  <a:pt x="13401" y="5792"/>
                </a:lnTo>
                <a:lnTo>
                  <a:pt x="13704" y="6431"/>
                </a:lnTo>
                <a:lnTo>
                  <a:pt x="13872" y="6734"/>
                </a:lnTo>
                <a:lnTo>
                  <a:pt x="13973" y="7071"/>
                </a:lnTo>
                <a:lnTo>
                  <a:pt x="14074" y="7408"/>
                </a:lnTo>
                <a:lnTo>
                  <a:pt x="14175" y="7778"/>
                </a:lnTo>
                <a:lnTo>
                  <a:pt x="14242" y="8182"/>
                </a:lnTo>
                <a:lnTo>
                  <a:pt x="14276" y="8620"/>
                </a:lnTo>
                <a:lnTo>
                  <a:pt x="14343" y="9461"/>
                </a:lnTo>
                <a:lnTo>
                  <a:pt x="14377" y="11212"/>
                </a:lnTo>
                <a:lnTo>
                  <a:pt x="14411" y="11953"/>
                </a:lnTo>
                <a:lnTo>
                  <a:pt x="14343" y="12727"/>
                </a:lnTo>
                <a:lnTo>
                  <a:pt x="14242" y="13468"/>
                </a:lnTo>
                <a:lnTo>
                  <a:pt x="14040" y="14209"/>
                </a:lnTo>
                <a:lnTo>
                  <a:pt x="13805" y="14916"/>
                </a:lnTo>
                <a:lnTo>
                  <a:pt x="13502" y="15589"/>
                </a:lnTo>
                <a:lnTo>
                  <a:pt x="13131" y="16229"/>
                </a:lnTo>
                <a:lnTo>
                  <a:pt x="12660" y="16868"/>
                </a:lnTo>
                <a:lnTo>
                  <a:pt x="12424" y="17138"/>
                </a:lnTo>
                <a:lnTo>
                  <a:pt x="12189" y="17373"/>
                </a:lnTo>
                <a:lnTo>
                  <a:pt x="11650" y="17878"/>
                </a:lnTo>
                <a:lnTo>
                  <a:pt x="11078" y="18316"/>
                </a:lnTo>
                <a:lnTo>
                  <a:pt x="10505" y="18754"/>
                </a:lnTo>
                <a:lnTo>
                  <a:pt x="10202" y="18989"/>
                </a:lnTo>
                <a:lnTo>
                  <a:pt x="9865" y="19191"/>
                </a:lnTo>
                <a:lnTo>
                  <a:pt x="9529" y="19360"/>
                </a:lnTo>
                <a:lnTo>
                  <a:pt x="9192" y="19528"/>
                </a:lnTo>
                <a:lnTo>
                  <a:pt x="8519" y="19797"/>
                </a:lnTo>
                <a:lnTo>
                  <a:pt x="7778" y="19999"/>
                </a:lnTo>
                <a:lnTo>
                  <a:pt x="6431" y="20370"/>
                </a:lnTo>
                <a:lnTo>
                  <a:pt x="5792" y="20538"/>
                </a:lnTo>
                <a:lnTo>
                  <a:pt x="5118" y="20673"/>
                </a:lnTo>
                <a:lnTo>
                  <a:pt x="4681" y="20740"/>
                </a:lnTo>
                <a:lnTo>
                  <a:pt x="4243" y="20774"/>
                </a:lnTo>
                <a:lnTo>
                  <a:pt x="3401" y="20774"/>
                </a:lnTo>
                <a:lnTo>
                  <a:pt x="2560" y="20706"/>
                </a:lnTo>
                <a:lnTo>
                  <a:pt x="1684" y="20605"/>
                </a:lnTo>
                <a:lnTo>
                  <a:pt x="842" y="20471"/>
                </a:lnTo>
                <a:lnTo>
                  <a:pt x="1" y="20302"/>
                </a:lnTo>
                <a:lnTo>
                  <a:pt x="1" y="20572"/>
                </a:lnTo>
                <a:lnTo>
                  <a:pt x="169" y="20605"/>
                </a:lnTo>
                <a:lnTo>
                  <a:pt x="842" y="20740"/>
                </a:lnTo>
                <a:lnTo>
                  <a:pt x="1549" y="20841"/>
                </a:lnTo>
                <a:lnTo>
                  <a:pt x="2223" y="20942"/>
                </a:lnTo>
                <a:lnTo>
                  <a:pt x="2896" y="21009"/>
                </a:lnTo>
                <a:lnTo>
                  <a:pt x="4277" y="21009"/>
                </a:lnTo>
                <a:lnTo>
                  <a:pt x="4950" y="20942"/>
                </a:lnTo>
                <a:lnTo>
                  <a:pt x="5657" y="20841"/>
                </a:lnTo>
                <a:lnTo>
                  <a:pt x="6297" y="20706"/>
                </a:lnTo>
                <a:lnTo>
                  <a:pt x="6970" y="20504"/>
                </a:lnTo>
                <a:lnTo>
                  <a:pt x="8249" y="20168"/>
                </a:lnTo>
                <a:lnTo>
                  <a:pt x="8586" y="20067"/>
                </a:lnTo>
                <a:lnTo>
                  <a:pt x="8923" y="19966"/>
                </a:lnTo>
                <a:lnTo>
                  <a:pt x="9495" y="19696"/>
                </a:lnTo>
                <a:lnTo>
                  <a:pt x="10067" y="19360"/>
                </a:lnTo>
                <a:lnTo>
                  <a:pt x="10640" y="18989"/>
                </a:lnTo>
                <a:lnTo>
                  <a:pt x="11145" y="18585"/>
                </a:lnTo>
                <a:lnTo>
                  <a:pt x="11650" y="18181"/>
                </a:lnTo>
                <a:lnTo>
                  <a:pt x="12121" y="17777"/>
                </a:lnTo>
                <a:lnTo>
                  <a:pt x="12559" y="17340"/>
                </a:lnTo>
                <a:lnTo>
                  <a:pt x="12963" y="16868"/>
                </a:lnTo>
                <a:lnTo>
                  <a:pt x="13333" y="16363"/>
                </a:lnTo>
                <a:lnTo>
                  <a:pt x="13670" y="15825"/>
                </a:lnTo>
                <a:lnTo>
                  <a:pt x="13973" y="15219"/>
                </a:lnTo>
                <a:lnTo>
                  <a:pt x="14209" y="14579"/>
                </a:lnTo>
                <a:lnTo>
                  <a:pt x="14411" y="13939"/>
                </a:lnTo>
                <a:lnTo>
                  <a:pt x="14512" y="13266"/>
                </a:lnTo>
                <a:lnTo>
                  <a:pt x="14613" y="12592"/>
                </a:lnTo>
                <a:lnTo>
                  <a:pt x="14646" y="11919"/>
                </a:lnTo>
                <a:lnTo>
                  <a:pt x="14646" y="11246"/>
                </a:lnTo>
                <a:lnTo>
                  <a:pt x="14613" y="10572"/>
                </a:lnTo>
                <a:lnTo>
                  <a:pt x="14545" y="9865"/>
                </a:lnTo>
                <a:lnTo>
                  <a:pt x="14478" y="8552"/>
                </a:lnTo>
                <a:lnTo>
                  <a:pt x="14444" y="7879"/>
                </a:lnTo>
                <a:lnTo>
                  <a:pt x="14377" y="7576"/>
                </a:lnTo>
                <a:lnTo>
                  <a:pt x="14310" y="7239"/>
                </a:lnTo>
                <a:lnTo>
                  <a:pt x="14209" y="6903"/>
                </a:lnTo>
                <a:lnTo>
                  <a:pt x="14074" y="6600"/>
                </a:lnTo>
                <a:lnTo>
                  <a:pt x="13805" y="5994"/>
                </a:lnTo>
                <a:lnTo>
                  <a:pt x="13468" y="5421"/>
                </a:lnTo>
                <a:lnTo>
                  <a:pt x="13064" y="4882"/>
                </a:lnTo>
                <a:lnTo>
                  <a:pt x="12660" y="4377"/>
                </a:lnTo>
                <a:lnTo>
                  <a:pt x="12222" y="3872"/>
                </a:lnTo>
                <a:lnTo>
                  <a:pt x="11785" y="3401"/>
                </a:lnTo>
                <a:lnTo>
                  <a:pt x="11313" y="2963"/>
                </a:lnTo>
                <a:lnTo>
                  <a:pt x="10808" y="2526"/>
                </a:lnTo>
                <a:lnTo>
                  <a:pt x="10303" y="2122"/>
                </a:lnTo>
                <a:lnTo>
                  <a:pt x="9764" y="1751"/>
                </a:lnTo>
                <a:lnTo>
                  <a:pt x="9226" y="1415"/>
                </a:lnTo>
                <a:lnTo>
                  <a:pt x="8653" y="1112"/>
                </a:lnTo>
                <a:lnTo>
                  <a:pt x="8081" y="842"/>
                </a:lnTo>
                <a:lnTo>
                  <a:pt x="7475" y="607"/>
                </a:lnTo>
                <a:lnTo>
                  <a:pt x="6869" y="405"/>
                </a:lnTo>
                <a:lnTo>
                  <a:pt x="6229" y="236"/>
                </a:lnTo>
                <a:lnTo>
                  <a:pt x="5590" y="102"/>
                </a:lnTo>
                <a:lnTo>
                  <a:pt x="4950" y="34"/>
                </a:lnTo>
                <a:lnTo>
                  <a:pt x="431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0"/>
          <p:cNvSpPr/>
          <p:nvPr/>
        </p:nvSpPr>
        <p:spPr>
          <a:xfrm>
            <a:off x="1507475" y="538546"/>
            <a:ext cx="188661" cy="144321"/>
          </a:xfrm>
          <a:custGeom>
            <a:avLst/>
            <a:gdLst/>
            <a:ahLst/>
            <a:cxnLst/>
            <a:rect l="l" t="t" r="r" b="b"/>
            <a:pathLst>
              <a:path w="3199" h="2897" extrusionOk="0">
                <a:moveTo>
                  <a:pt x="2963" y="1"/>
                </a:moveTo>
                <a:lnTo>
                  <a:pt x="2963" y="34"/>
                </a:lnTo>
                <a:lnTo>
                  <a:pt x="2930" y="34"/>
                </a:lnTo>
                <a:lnTo>
                  <a:pt x="2896" y="338"/>
                </a:lnTo>
                <a:lnTo>
                  <a:pt x="2930" y="674"/>
                </a:lnTo>
                <a:lnTo>
                  <a:pt x="2963" y="1280"/>
                </a:lnTo>
                <a:lnTo>
                  <a:pt x="2963" y="1954"/>
                </a:lnTo>
                <a:lnTo>
                  <a:pt x="2997" y="2290"/>
                </a:lnTo>
                <a:lnTo>
                  <a:pt x="3031" y="2627"/>
                </a:lnTo>
                <a:lnTo>
                  <a:pt x="2324" y="2627"/>
                </a:lnTo>
                <a:lnTo>
                  <a:pt x="1650" y="2661"/>
                </a:lnTo>
                <a:lnTo>
                  <a:pt x="977" y="2694"/>
                </a:lnTo>
                <a:lnTo>
                  <a:pt x="640" y="2728"/>
                </a:lnTo>
                <a:lnTo>
                  <a:pt x="270" y="2728"/>
                </a:lnTo>
                <a:lnTo>
                  <a:pt x="303" y="2391"/>
                </a:lnTo>
                <a:lnTo>
                  <a:pt x="303" y="2055"/>
                </a:lnTo>
                <a:lnTo>
                  <a:pt x="270" y="1348"/>
                </a:lnTo>
                <a:lnTo>
                  <a:pt x="236" y="742"/>
                </a:lnTo>
                <a:lnTo>
                  <a:pt x="202" y="439"/>
                </a:lnTo>
                <a:lnTo>
                  <a:pt x="101" y="169"/>
                </a:lnTo>
                <a:lnTo>
                  <a:pt x="68" y="169"/>
                </a:lnTo>
                <a:lnTo>
                  <a:pt x="0" y="472"/>
                </a:lnTo>
                <a:lnTo>
                  <a:pt x="0" y="775"/>
                </a:lnTo>
                <a:lnTo>
                  <a:pt x="34" y="1381"/>
                </a:lnTo>
                <a:lnTo>
                  <a:pt x="34" y="1718"/>
                </a:lnTo>
                <a:lnTo>
                  <a:pt x="101" y="2088"/>
                </a:lnTo>
                <a:lnTo>
                  <a:pt x="236" y="2795"/>
                </a:lnTo>
                <a:lnTo>
                  <a:pt x="236" y="2829"/>
                </a:lnTo>
                <a:lnTo>
                  <a:pt x="236" y="2863"/>
                </a:lnTo>
                <a:lnTo>
                  <a:pt x="539" y="2795"/>
                </a:lnTo>
                <a:lnTo>
                  <a:pt x="573" y="2863"/>
                </a:lnTo>
                <a:lnTo>
                  <a:pt x="640" y="2896"/>
                </a:lnTo>
                <a:lnTo>
                  <a:pt x="842" y="2896"/>
                </a:lnTo>
                <a:lnTo>
                  <a:pt x="1347" y="2863"/>
                </a:lnTo>
                <a:lnTo>
                  <a:pt x="2223" y="2829"/>
                </a:lnTo>
                <a:lnTo>
                  <a:pt x="3064" y="2795"/>
                </a:lnTo>
                <a:lnTo>
                  <a:pt x="3098" y="2795"/>
                </a:lnTo>
                <a:lnTo>
                  <a:pt x="3098" y="2762"/>
                </a:lnTo>
                <a:lnTo>
                  <a:pt x="3132" y="2762"/>
                </a:lnTo>
                <a:lnTo>
                  <a:pt x="3165" y="2694"/>
                </a:lnTo>
                <a:lnTo>
                  <a:pt x="3199" y="2391"/>
                </a:lnTo>
                <a:lnTo>
                  <a:pt x="3199" y="2088"/>
                </a:lnTo>
                <a:lnTo>
                  <a:pt x="3199" y="1482"/>
                </a:lnTo>
                <a:lnTo>
                  <a:pt x="3165" y="742"/>
                </a:lnTo>
                <a:lnTo>
                  <a:pt x="3132" y="371"/>
                </a:lnTo>
                <a:lnTo>
                  <a:pt x="3031" y="34"/>
                </a:lnTo>
                <a:lnTo>
                  <a:pt x="296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0"/>
          <p:cNvSpPr/>
          <p:nvPr/>
        </p:nvSpPr>
        <p:spPr>
          <a:xfrm>
            <a:off x="475000" y="573767"/>
            <a:ext cx="202579" cy="149353"/>
          </a:xfrm>
          <a:custGeom>
            <a:avLst/>
            <a:gdLst/>
            <a:ahLst/>
            <a:cxnLst/>
            <a:rect l="l" t="t" r="r" b="b"/>
            <a:pathLst>
              <a:path w="3435" h="2998" extrusionOk="0">
                <a:moveTo>
                  <a:pt x="1279" y="1"/>
                </a:moveTo>
                <a:lnTo>
                  <a:pt x="909" y="68"/>
                </a:lnTo>
                <a:lnTo>
                  <a:pt x="539" y="136"/>
                </a:lnTo>
                <a:lnTo>
                  <a:pt x="202" y="203"/>
                </a:lnTo>
                <a:lnTo>
                  <a:pt x="101" y="136"/>
                </a:lnTo>
                <a:lnTo>
                  <a:pt x="34" y="136"/>
                </a:lnTo>
                <a:lnTo>
                  <a:pt x="0" y="169"/>
                </a:lnTo>
                <a:lnTo>
                  <a:pt x="0" y="237"/>
                </a:lnTo>
                <a:lnTo>
                  <a:pt x="34" y="304"/>
                </a:lnTo>
                <a:lnTo>
                  <a:pt x="67" y="338"/>
                </a:lnTo>
                <a:lnTo>
                  <a:pt x="34" y="876"/>
                </a:lnTo>
                <a:lnTo>
                  <a:pt x="67" y="1684"/>
                </a:lnTo>
                <a:lnTo>
                  <a:pt x="135" y="2896"/>
                </a:lnTo>
                <a:lnTo>
                  <a:pt x="168" y="2997"/>
                </a:lnTo>
                <a:lnTo>
                  <a:pt x="269" y="2997"/>
                </a:lnTo>
                <a:lnTo>
                  <a:pt x="337" y="2964"/>
                </a:lnTo>
                <a:lnTo>
                  <a:pt x="337" y="2896"/>
                </a:lnTo>
                <a:lnTo>
                  <a:pt x="303" y="1920"/>
                </a:lnTo>
                <a:lnTo>
                  <a:pt x="269" y="944"/>
                </a:lnTo>
                <a:lnTo>
                  <a:pt x="269" y="674"/>
                </a:lnTo>
                <a:lnTo>
                  <a:pt x="269" y="371"/>
                </a:lnTo>
                <a:lnTo>
                  <a:pt x="943" y="304"/>
                </a:lnTo>
                <a:lnTo>
                  <a:pt x="1616" y="270"/>
                </a:lnTo>
                <a:lnTo>
                  <a:pt x="1986" y="270"/>
                </a:lnTo>
                <a:lnTo>
                  <a:pt x="2357" y="304"/>
                </a:lnTo>
                <a:lnTo>
                  <a:pt x="2727" y="338"/>
                </a:lnTo>
                <a:lnTo>
                  <a:pt x="3098" y="371"/>
                </a:lnTo>
                <a:lnTo>
                  <a:pt x="3131" y="371"/>
                </a:lnTo>
                <a:lnTo>
                  <a:pt x="3098" y="573"/>
                </a:lnTo>
                <a:lnTo>
                  <a:pt x="3098" y="809"/>
                </a:lnTo>
                <a:lnTo>
                  <a:pt x="3098" y="1247"/>
                </a:lnTo>
                <a:lnTo>
                  <a:pt x="3098" y="2055"/>
                </a:lnTo>
                <a:lnTo>
                  <a:pt x="3131" y="2425"/>
                </a:lnTo>
                <a:lnTo>
                  <a:pt x="3199" y="2795"/>
                </a:lnTo>
                <a:lnTo>
                  <a:pt x="2795" y="2728"/>
                </a:lnTo>
                <a:lnTo>
                  <a:pt x="2390" y="2728"/>
                </a:lnTo>
                <a:lnTo>
                  <a:pt x="1549" y="2694"/>
                </a:lnTo>
                <a:lnTo>
                  <a:pt x="774" y="2694"/>
                </a:lnTo>
                <a:lnTo>
                  <a:pt x="640" y="2762"/>
                </a:lnTo>
                <a:lnTo>
                  <a:pt x="505" y="2795"/>
                </a:lnTo>
                <a:lnTo>
                  <a:pt x="370" y="2896"/>
                </a:lnTo>
                <a:lnTo>
                  <a:pt x="539" y="2930"/>
                </a:lnTo>
                <a:lnTo>
                  <a:pt x="707" y="2964"/>
                </a:lnTo>
                <a:lnTo>
                  <a:pt x="1044" y="2964"/>
                </a:lnTo>
                <a:lnTo>
                  <a:pt x="1414" y="2930"/>
                </a:lnTo>
                <a:lnTo>
                  <a:pt x="1784" y="2930"/>
                </a:lnTo>
                <a:lnTo>
                  <a:pt x="2525" y="2997"/>
                </a:lnTo>
                <a:lnTo>
                  <a:pt x="2929" y="2997"/>
                </a:lnTo>
                <a:lnTo>
                  <a:pt x="3300" y="2930"/>
                </a:lnTo>
                <a:lnTo>
                  <a:pt x="3333" y="2930"/>
                </a:lnTo>
                <a:lnTo>
                  <a:pt x="3401" y="2896"/>
                </a:lnTo>
                <a:lnTo>
                  <a:pt x="3434" y="2829"/>
                </a:lnTo>
                <a:lnTo>
                  <a:pt x="3434" y="2795"/>
                </a:lnTo>
                <a:lnTo>
                  <a:pt x="3367" y="2425"/>
                </a:lnTo>
                <a:lnTo>
                  <a:pt x="3333" y="2021"/>
                </a:lnTo>
                <a:lnTo>
                  <a:pt x="3300" y="1247"/>
                </a:lnTo>
                <a:lnTo>
                  <a:pt x="3333" y="674"/>
                </a:lnTo>
                <a:lnTo>
                  <a:pt x="3300" y="405"/>
                </a:lnTo>
                <a:lnTo>
                  <a:pt x="3232" y="136"/>
                </a:lnTo>
                <a:lnTo>
                  <a:pt x="3232" y="102"/>
                </a:lnTo>
                <a:lnTo>
                  <a:pt x="3199" y="136"/>
                </a:lnTo>
                <a:lnTo>
                  <a:pt x="3165" y="270"/>
                </a:lnTo>
                <a:lnTo>
                  <a:pt x="3131" y="237"/>
                </a:lnTo>
                <a:lnTo>
                  <a:pt x="2795" y="102"/>
                </a:lnTo>
                <a:lnTo>
                  <a:pt x="2424" y="35"/>
                </a:lnTo>
                <a:lnTo>
                  <a:pt x="205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0"/>
          <p:cNvSpPr/>
          <p:nvPr/>
        </p:nvSpPr>
        <p:spPr>
          <a:xfrm>
            <a:off x="2236170" y="40421"/>
            <a:ext cx="65580" cy="40302"/>
          </a:xfrm>
          <a:custGeom>
            <a:avLst/>
            <a:gdLst/>
            <a:ahLst/>
            <a:cxnLst/>
            <a:rect l="l" t="t" r="r" b="b"/>
            <a:pathLst>
              <a:path w="1112" h="809" extrusionOk="0">
                <a:moveTo>
                  <a:pt x="371" y="0"/>
                </a:moveTo>
                <a:lnTo>
                  <a:pt x="304" y="34"/>
                </a:lnTo>
                <a:lnTo>
                  <a:pt x="203" y="101"/>
                </a:lnTo>
                <a:lnTo>
                  <a:pt x="102" y="202"/>
                </a:lnTo>
                <a:lnTo>
                  <a:pt x="1" y="404"/>
                </a:lnTo>
                <a:lnTo>
                  <a:pt x="1" y="472"/>
                </a:lnTo>
                <a:lnTo>
                  <a:pt x="34" y="505"/>
                </a:lnTo>
                <a:lnTo>
                  <a:pt x="371" y="775"/>
                </a:lnTo>
                <a:lnTo>
                  <a:pt x="472" y="808"/>
                </a:lnTo>
                <a:lnTo>
                  <a:pt x="539" y="775"/>
                </a:lnTo>
                <a:lnTo>
                  <a:pt x="573" y="707"/>
                </a:lnTo>
                <a:lnTo>
                  <a:pt x="506" y="606"/>
                </a:lnTo>
                <a:lnTo>
                  <a:pt x="337" y="472"/>
                </a:lnTo>
                <a:lnTo>
                  <a:pt x="674" y="438"/>
                </a:lnTo>
                <a:lnTo>
                  <a:pt x="1044" y="371"/>
                </a:lnTo>
                <a:lnTo>
                  <a:pt x="1112" y="337"/>
                </a:lnTo>
                <a:lnTo>
                  <a:pt x="1112" y="270"/>
                </a:lnTo>
                <a:lnTo>
                  <a:pt x="1112" y="202"/>
                </a:lnTo>
                <a:lnTo>
                  <a:pt x="1044" y="169"/>
                </a:lnTo>
                <a:lnTo>
                  <a:pt x="674" y="236"/>
                </a:lnTo>
                <a:lnTo>
                  <a:pt x="304" y="303"/>
                </a:lnTo>
                <a:lnTo>
                  <a:pt x="405" y="169"/>
                </a:lnTo>
                <a:lnTo>
                  <a:pt x="438" y="101"/>
                </a:lnTo>
                <a:lnTo>
                  <a:pt x="405" y="34"/>
                </a:lnTo>
                <a:lnTo>
                  <a:pt x="37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0"/>
          <p:cNvSpPr/>
          <p:nvPr/>
        </p:nvSpPr>
        <p:spPr>
          <a:xfrm>
            <a:off x="2280196" y="4589140"/>
            <a:ext cx="557962" cy="375773"/>
          </a:xfrm>
          <a:custGeom>
            <a:avLst/>
            <a:gdLst/>
            <a:ahLst/>
            <a:cxnLst/>
            <a:rect l="l" t="t" r="r" b="b"/>
            <a:pathLst>
              <a:path w="9461" h="7543" extrusionOk="0">
                <a:moveTo>
                  <a:pt x="3805" y="472"/>
                </a:moveTo>
                <a:lnTo>
                  <a:pt x="4377" y="573"/>
                </a:lnTo>
                <a:lnTo>
                  <a:pt x="4916" y="708"/>
                </a:lnTo>
                <a:lnTo>
                  <a:pt x="5488" y="876"/>
                </a:lnTo>
                <a:lnTo>
                  <a:pt x="6027" y="1044"/>
                </a:lnTo>
                <a:lnTo>
                  <a:pt x="6566" y="1246"/>
                </a:lnTo>
                <a:lnTo>
                  <a:pt x="7104" y="1482"/>
                </a:lnTo>
                <a:lnTo>
                  <a:pt x="7643" y="1718"/>
                </a:lnTo>
                <a:lnTo>
                  <a:pt x="8182" y="1953"/>
                </a:lnTo>
                <a:lnTo>
                  <a:pt x="8586" y="2223"/>
                </a:lnTo>
                <a:lnTo>
                  <a:pt x="8754" y="2357"/>
                </a:lnTo>
                <a:lnTo>
                  <a:pt x="8922" y="2526"/>
                </a:lnTo>
                <a:lnTo>
                  <a:pt x="9023" y="2694"/>
                </a:lnTo>
                <a:lnTo>
                  <a:pt x="9124" y="2896"/>
                </a:lnTo>
                <a:lnTo>
                  <a:pt x="9192" y="3132"/>
                </a:lnTo>
                <a:lnTo>
                  <a:pt x="9225" y="3367"/>
                </a:lnTo>
                <a:lnTo>
                  <a:pt x="9192" y="3670"/>
                </a:lnTo>
                <a:lnTo>
                  <a:pt x="6498" y="2088"/>
                </a:lnTo>
                <a:lnTo>
                  <a:pt x="3805" y="472"/>
                </a:lnTo>
                <a:close/>
                <a:moveTo>
                  <a:pt x="2256" y="203"/>
                </a:moveTo>
                <a:lnTo>
                  <a:pt x="2290" y="236"/>
                </a:lnTo>
                <a:lnTo>
                  <a:pt x="2323" y="270"/>
                </a:lnTo>
                <a:lnTo>
                  <a:pt x="2896" y="337"/>
                </a:lnTo>
                <a:lnTo>
                  <a:pt x="3502" y="405"/>
                </a:lnTo>
                <a:lnTo>
                  <a:pt x="3771" y="708"/>
                </a:lnTo>
                <a:lnTo>
                  <a:pt x="4074" y="943"/>
                </a:lnTo>
                <a:lnTo>
                  <a:pt x="4377" y="1179"/>
                </a:lnTo>
                <a:lnTo>
                  <a:pt x="4747" y="1415"/>
                </a:lnTo>
                <a:lnTo>
                  <a:pt x="5454" y="1819"/>
                </a:lnTo>
                <a:lnTo>
                  <a:pt x="6128" y="2189"/>
                </a:lnTo>
                <a:lnTo>
                  <a:pt x="9124" y="3940"/>
                </a:lnTo>
                <a:lnTo>
                  <a:pt x="9124" y="3940"/>
                </a:lnTo>
                <a:lnTo>
                  <a:pt x="7879" y="3603"/>
                </a:lnTo>
                <a:lnTo>
                  <a:pt x="7205" y="3435"/>
                </a:lnTo>
                <a:lnTo>
                  <a:pt x="6498" y="3300"/>
                </a:lnTo>
                <a:lnTo>
                  <a:pt x="5825" y="3199"/>
                </a:lnTo>
                <a:lnTo>
                  <a:pt x="5084" y="3132"/>
                </a:lnTo>
                <a:lnTo>
                  <a:pt x="4377" y="3098"/>
                </a:lnTo>
                <a:lnTo>
                  <a:pt x="3670" y="3098"/>
                </a:lnTo>
                <a:lnTo>
                  <a:pt x="3670" y="3064"/>
                </a:lnTo>
                <a:lnTo>
                  <a:pt x="3636" y="3031"/>
                </a:lnTo>
                <a:lnTo>
                  <a:pt x="2896" y="2627"/>
                </a:lnTo>
                <a:lnTo>
                  <a:pt x="2121" y="2256"/>
                </a:lnTo>
                <a:lnTo>
                  <a:pt x="1414" y="1852"/>
                </a:lnTo>
                <a:lnTo>
                  <a:pt x="1010" y="1650"/>
                </a:lnTo>
                <a:lnTo>
                  <a:pt x="640" y="1516"/>
                </a:lnTo>
                <a:lnTo>
                  <a:pt x="775" y="1280"/>
                </a:lnTo>
                <a:lnTo>
                  <a:pt x="943" y="1078"/>
                </a:lnTo>
                <a:lnTo>
                  <a:pt x="1111" y="876"/>
                </a:lnTo>
                <a:lnTo>
                  <a:pt x="1313" y="708"/>
                </a:lnTo>
                <a:lnTo>
                  <a:pt x="1515" y="539"/>
                </a:lnTo>
                <a:lnTo>
                  <a:pt x="1751" y="405"/>
                </a:lnTo>
                <a:lnTo>
                  <a:pt x="1987" y="304"/>
                </a:lnTo>
                <a:lnTo>
                  <a:pt x="2256" y="203"/>
                </a:lnTo>
                <a:close/>
                <a:moveTo>
                  <a:pt x="573" y="1583"/>
                </a:moveTo>
                <a:lnTo>
                  <a:pt x="943" y="1819"/>
                </a:lnTo>
                <a:lnTo>
                  <a:pt x="1280" y="2021"/>
                </a:lnTo>
                <a:lnTo>
                  <a:pt x="2054" y="2425"/>
                </a:lnTo>
                <a:lnTo>
                  <a:pt x="2727" y="2795"/>
                </a:lnTo>
                <a:lnTo>
                  <a:pt x="3401" y="3132"/>
                </a:lnTo>
                <a:lnTo>
                  <a:pt x="2963" y="3165"/>
                </a:lnTo>
                <a:lnTo>
                  <a:pt x="2525" y="3266"/>
                </a:lnTo>
                <a:lnTo>
                  <a:pt x="2088" y="3367"/>
                </a:lnTo>
                <a:lnTo>
                  <a:pt x="1684" y="3502"/>
                </a:lnTo>
                <a:lnTo>
                  <a:pt x="1280" y="3637"/>
                </a:lnTo>
                <a:lnTo>
                  <a:pt x="876" y="3839"/>
                </a:lnTo>
                <a:lnTo>
                  <a:pt x="505" y="4074"/>
                </a:lnTo>
                <a:lnTo>
                  <a:pt x="169" y="4344"/>
                </a:lnTo>
                <a:lnTo>
                  <a:pt x="135" y="3805"/>
                </a:lnTo>
                <a:lnTo>
                  <a:pt x="169" y="3233"/>
                </a:lnTo>
                <a:lnTo>
                  <a:pt x="236" y="2728"/>
                </a:lnTo>
                <a:lnTo>
                  <a:pt x="337" y="2256"/>
                </a:lnTo>
                <a:lnTo>
                  <a:pt x="438" y="1920"/>
                </a:lnTo>
                <a:lnTo>
                  <a:pt x="573" y="1583"/>
                </a:lnTo>
                <a:close/>
                <a:moveTo>
                  <a:pt x="4882" y="3334"/>
                </a:moveTo>
                <a:lnTo>
                  <a:pt x="5488" y="3401"/>
                </a:lnTo>
                <a:lnTo>
                  <a:pt x="6094" y="3468"/>
                </a:lnTo>
                <a:lnTo>
                  <a:pt x="6667" y="3569"/>
                </a:lnTo>
                <a:lnTo>
                  <a:pt x="7879" y="3839"/>
                </a:lnTo>
                <a:lnTo>
                  <a:pt x="9057" y="4108"/>
                </a:lnTo>
                <a:lnTo>
                  <a:pt x="8855" y="4512"/>
                </a:lnTo>
                <a:lnTo>
                  <a:pt x="8586" y="4916"/>
                </a:lnTo>
                <a:lnTo>
                  <a:pt x="8518" y="5017"/>
                </a:lnTo>
                <a:lnTo>
                  <a:pt x="8485" y="4983"/>
                </a:lnTo>
                <a:lnTo>
                  <a:pt x="8451" y="4983"/>
                </a:lnTo>
                <a:lnTo>
                  <a:pt x="7172" y="4647"/>
                </a:lnTo>
                <a:lnTo>
                  <a:pt x="5892" y="4344"/>
                </a:lnTo>
                <a:lnTo>
                  <a:pt x="5252" y="4209"/>
                </a:lnTo>
                <a:lnTo>
                  <a:pt x="4613" y="4074"/>
                </a:lnTo>
                <a:lnTo>
                  <a:pt x="4310" y="4007"/>
                </a:lnTo>
                <a:lnTo>
                  <a:pt x="3973" y="3973"/>
                </a:lnTo>
                <a:lnTo>
                  <a:pt x="3670" y="3940"/>
                </a:lnTo>
                <a:lnTo>
                  <a:pt x="3367" y="3973"/>
                </a:lnTo>
                <a:lnTo>
                  <a:pt x="3165" y="4007"/>
                </a:lnTo>
                <a:lnTo>
                  <a:pt x="2997" y="4074"/>
                </a:lnTo>
                <a:lnTo>
                  <a:pt x="2694" y="4209"/>
                </a:lnTo>
                <a:lnTo>
                  <a:pt x="2391" y="4411"/>
                </a:lnTo>
                <a:lnTo>
                  <a:pt x="2088" y="4613"/>
                </a:lnTo>
                <a:lnTo>
                  <a:pt x="1381" y="5118"/>
                </a:lnTo>
                <a:lnTo>
                  <a:pt x="640" y="5556"/>
                </a:lnTo>
                <a:lnTo>
                  <a:pt x="539" y="5455"/>
                </a:lnTo>
                <a:lnTo>
                  <a:pt x="404" y="5219"/>
                </a:lnTo>
                <a:lnTo>
                  <a:pt x="303" y="4983"/>
                </a:lnTo>
                <a:lnTo>
                  <a:pt x="236" y="4748"/>
                </a:lnTo>
                <a:lnTo>
                  <a:pt x="169" y="4478"/>
                </a:lnTo>
                <a:lnTo>
                  <a:pt x="674" y="4209"/>
                </a:lnTo>
                <a:lnTo>
                  <a:pt x="1145" y="3973"/>
                </a:lnTo>
                <a:lnTo>
                  <a:pt x="1650" y="3805"/>
                </a:lnTo>
                <a:lnTo>
                  <a:pt x="2155" y="3637"/>
                </a:lnTo>
                <a:lnTo>
                  <a:pt x="2660" y="3502"/>
                </a:lnTo>
                <a:lnTo>
                  <a:pt x="3165" y="3401"/>
                </a:lnTo>
                <a:lnTo>
                  <a:pt x="3704" y="3367"/>
                </a:lnTo>
                <a:lnTo>
                  <a:pt x="4276" y="3334"/>
                </a:lnTo>
                <a:close/>
                <a:moveTo>
                  <a:pt x="3838" y="4108"/>
                </a:moveTo>
                <a:lnTo>
                  <a:pt x="4175" y="4142"/>
                </a:lnTo>
                <a:lnTo>
                  <a:pt x="4512" y="4209"/>
                </a:lnTo>
                <a:lnTo>
                  <a:pt x="5219" y="4377"/>
                </a:lnTo>
                <a:lnTo>
                  <a:pt x="5825" y="4546"/>
                </a:lnTo>
                <a:lnTo>
                  <a:pt x="7104" y="4849"/>
                </a:lnTo>
                <a:lnTo>
                  <a:pt x="8417" y="5152"/>
                </a:lnTo>
                <a:lnTo>
                  <a:pt x="8013" y="5690"/>
                </a:lnTo>
                <a:lnTo>
                  <a:pt x="7542" y="6195"/>
                </a:lnTo>
                <a:lnTo>
                  <a:pt x="7003" y="6633"/>
                </a:lnTo>
                <a:lnTo>
                  <a:pt x="6465" y="7003"/>
                </a:lnTo>
                <a:lnTo>
                  <a:pt x="6263" y="7105"/>
                </a:lnTo>
                <a:lnTo>
                  <a:pt x="6094" y="7206"/>
                </a:lnTo>
                <a:lnTo>
                  <a:pt x="5690" y="7307"/>
                </a:lnTo>
                <a:lnTo>
                  <a:pt x="5252" y="7340"/>
                </a:lnTo>
                <a:lnTo>
                  <a:pt x="4848" y="7307"/>
                </a:lnTo>
                <a:lnTo>
                  <a:pt x="4411" y="7273"/>
                </a:lnTo>
                <a:lnTo>
                  <a:pt x="4007" y="7172"/>
                </a:lnTo>
                <a:lnTo>
                  <a:pt x="3199" y="6936"/>
                </a:lnTo>
                <a:lnTo>
                  <a:pt x="2525" y="6734"/>
                </a:lnTo>
                <a:lnTo>
                  <a:pt x="1886" y="6465"/>
                </a:lnTo>
                <a:lnTo>
                  <a:pt x="1549" y="6296"/>
                </a:lnTo>
                <a:lnTo>
                  <a:pt x="1246" y="6128"/>
                </a:lnTo>
                <a:lnTo>
                  <a:pt x="977" y="5926"/>
                </a:lnTo>
                <a:lnTo>
                  <a:pt x="741" y="5657"/>
                </a:lnTo>
                <a:lnTo>
                  <a:pt x="1044" y="5589"/>
                </a:lnTo>
                <a:lnTo>
                  <a:pt x="1381" y="5421"/>
                </a:lnTo>
                <a:lnTo>
                  <a:pt x="1684" y="5219"/>
                </a:lnTo>
                <a:lnTo>
                  <a:pt x="1987" y="4983"/>
                </a:lnTo>
                <a:lnTo>
                  <a:pt x="2593" y="4512"/>
                </a:lnTo>
                <a:lnTo>
                  <a:pt x="2896" y="4344"/>
                </a:lnTo>
                <a:lnTo>
                  <a:pt x="3199" y="4209"/>
                </a:lnTo>
                <a:lnTo>
                  <a:pt x="3502" y="4142"/>
                </a:lnTo>
                <a:lnTo>
                  <a:pt x="3838" y="4108"/>
                </a:lnTo>
                <a:close/>
                <a:moveTo>
                  <a:pt x="2323" y="1"/>
                </a:moveTo>
                <a:lnTo>
                  <a:pt x="1953" y="68"/>
                </a:lnTo>
                <a:lnTo>
                  <a:pt x="1616" y="169"/>
                </a:lnTo>
                <a:lnTo>
                  <a:pt x="1313" y="337"/>
                </a:lnTo>
                <a:lnTo>
                  <a:pt x="1044" y="573"/>
                </a:lnTo>
                <a:lnTo>
                  <a:pt x="808" y="842"/>
                </a:lnTo>
                <a:lnTo>
                  <a:pt x="606" y="1145"/>
                </a:lnTo>
                <a:lnTo>
                  <a:pt x="438" y="1482"/>
                </a:lnTo>
                <a:lnTo>
                  <a:pt x="303" y="1819"/>
                </a:lnTo>
                <a:lnTo>
                  <a:pt x="202" y="2189"/>
                </a:lnTo>
                <a:lnTo>
                  <a:pt x="101" y="2593"/>
                </a:lnTo>
                <a:lnTo>
                  <a:pt x="34" y="2963"/>
                </a:lnTo>
                <a:lnTo>
                  <a:pt x="0" y="3367"/>
                </a:lnTo>
                <a:lnTo>
                  <a:pt x="0" y="3738"/>
                </a:lnTo>
                <a:lnTo>
                  <a:pt x="0" y="4445"/>
                </a:lnTo>
                <a:lnTo>
                  <a:pt x="0" y="4478"/>
                </a:lnTo>
                <a:lnTo>
                  <a:pt x="0" y="4512"/>
                </a:lnTo>
                <a:lnTo>
                  <a:pt x="0" y="4546"/>
                </a:lnTo>
                <a:lnTo>
                  <a:pt x="34" y="4781"/>
                </a:lnTo>
                <a:lnTo>
                  <a:pt x="68" y="4950"/>
                </a:lnTo>
                <a:lnTo>
                  <a:pt x="135" y="5152"/>
                </a:lnTo>
                <a:lnTo>
                  <a:pt x="303" y="5455"/>
                </a:lnTo>
                <a:lnTo>
                  <a:pt x="539" y="5758"/>
                </a:lnTo>
                <a:lnTo>
                  <a:pt x="808" y="6027"/>
                </a:lnTo>
                <a:lnTo>
                  <a:pt x="1111" y="6263"/>
                </a:lnTo>
                <a:lnTo>
                  <a:pt x="1414" y="6465"/>
                </a:lnTo>
                <a:lnTo>
                  <a:pt x="1751" y="6633"/>
                </a:lnTo>
                <a:lnTo>
                  <a:pt x="2088" y="6768"/>
                </a:lnTo>
                <a:lnTo>
                  <a:pt x="2929" y="7105"/>
                </a:lnTo>
                <a:lnTo>
                  <a:pt x="3401" y="7273"/>
                </a:lnTo>
                <a:lnTo>
                  <a:pt x="3872" y="7374"/>
                </a:lnTo>
                <a:lnTo>
                  <a:pt x="4343" y="7475"/>
                </a:lnTo>
                <a:lnTo>
                  <a:pt x="4815" y="7542"/>
                </a:lnTo>
                <a:lnTo>
                  <a:pt x="5286" y="7542"/>
                </a:lnTo>
                <a:lnTo>
                  <a:pt x="5724" y="7475"/>
                </a:lnTo>
                <a:lnTo>
                  <a:pt x="6162" y="7374"/>
                </a:lnTo>
                <a:lnTo>
                  <a:pt x="6532" y="7172"/>
                </a:lnTo>
                <a:lnTo>
                  <a:pt x="6936" y="6970"/>
                </a:lnTo>
                <a:lnTo>
                  <a:pt x="7273" y="6700"/>
                </a:lnTo>
                <a:lnTo>
                  <a:pt x="7609" y="6397"/>
                </a:lnTo>
                <a:lnTo>
                  <a:pt x="7912" y="6061"/>
                </a:lnTo>
                <a:lnTo>
                  <a:pt x="8485" y="5387"/>
                </a:lnTo>
                <a:lnTo>
                  <a:pt x="8720" y="5118"/>
                </a:lnTo>
                <a:lnTo>
                  <a:pt x="8922" y="4781"/>
                </a:lnTo>
                <a:lnTo>
                  <a:pt x="9124" y="4411"/>
                </a:lnTo>
                <a:lnTo>
                  <a:pt x="9293" y="4041"/>
                </a:lnTo>
                <a:lnTo>
                  <a:pt x="9394" y="4041"/>
                </a:lnTo>
                <a:lnTo>
                  <a:pt x="9461" y="3973"/>
                </a:lnTo>
                <a:lnTo>
                  <a:pt x="9461" y="3872"/>
                </a:lnTo>
                <a:lnTo>
                  <a:pt x="9461" y="3839"/>
                </a:lnTo>
                <a:lnTo>
                  <a:pt x="9427" y="3805"/>
                </a:lnTo>
                <a:lnTo>
                  <a:pt x="9394" y="3771"/>
                </a:lnTo>
                <a:lnTo>
                  <a:pt x="9427" y="3502"/>
                </a:lnTo>
                <a:lnTo>
                  <a:pt x="9427" y="3233"/>
                </a:lnTo>
                <a:lnTo>
                  <a:pt x="9394" y="2997"/>
                </a:lnTo>
                <a:lnTo>
                  <a:pt x="9293" y="2728"/>
                </a:lnTo>
                <a:lnTo>
                  <a:pt x="9192" y="2559"/>
                </a:lnTo>
                <a:lnTo>
                  <a:pt x="9091" y="2391"/>
                </a:lnTo>
                <a:lnTo>
                  <a:pt x="8788" y="2122"/>
                </a:lnTo>
                <a:lnTo>
                  <a:pt x="8451" y="1852"/>
                </a:lnTo>
                <a:lnTo>
                  <a:pt x="8081" y="1650"/>
                </a:lnTo>
                <a:lnTo>
                  <a:pt x="7677" y="1448"/>
                </a:lnTo>
                <a:lnTo>
                  <a:pt x="7273" y="1280"/>
                </a:lnTo>
                <a:lnTo>
                  <a:pt x="6498" y="1011"/>
                </a:lnTo>
                <a:lnTo>
                  <a:pt x="5589" y="674"/>
                </a:lnTo>
                <a:lnTo>
                  <a:pt x="4646" y="438"/>
                </a:lnTo>
                <a:lnTo>
                  <a:pt x="3704" y="236"/>
                </a:lnTo>
                <a:lnTo>
                  <a:pt x="2761" y="102"/>
                </a:lnTo>
                <a:lnTo>
                  <a:pt x="2761" y="34"/>
                </a:lnTo>
                <a:lnTo>
                  <a:pt x="272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0"/>
          <p:cNvSpPr/>
          <p:nvPr/>
        </p:nvSpPr>
        <p:spPr>
          <a:xfrm>
            <a:off x="7339426" y="4691465"/>
            <a:ext cx="135053" cy="107407"/>
          </a:xfrm>
          <a:custGeom>
            <a:avLst/>
            <a:gdLst/>
            <a:ahLst/>
            <a:cxnLst/>
            <a:rect l="l" t="t" r="r" b="b"/>
            <a:pathLst>
              <a:path w="2290" h="2156" extrusionOk="0">
                <a:moveTo>
                  <a:pt x="0" y="0"/>
                </a:moveTo>
                <a:lnTo>
                  <a:pt x="0" y="34"/>
                </a:lnTo>
                <a:lnTo>
                  <a:pt x="68" y="202"/>
                </a:lnTo>
                <a:lnTo>
                  <a:pt x="202" y="337"/>
                </a:lnTo>
                <a:lnTo>
                  <a:pt x="438" y="606"/>
                </a:lnTo>
                <a:lnTo>
                  <a:pt x="1010" y="1078"/>
                </a:lnTo>
                <a:lnTo>
                  <a:pt x="1549" y="1583"/>
                </a:lnTo>
                <a:lnTo>
                  <a:pt x="2088" y="2121"/>
                </a:lnTo>
                <a:lnTo>
                  <a:pt x="2155" y="2155"/>
                </a:lnTo>
                <a:lnTo>
                  <a:pt x="2223" y="2121"/>
                </a:lnTo>
                <a:lnTo>
                  <a:pt x="2290" y="2054"/>
                </a:lnTo>
                <a:lnTo>
                  <a:pt x="2290" y="2020"/>
                </a:lnTo>
                <a:lnTo>
                  <a:pt x="2256" y="1987"/>
                </a:lnTo>
                <a:lnTo>
                  <a:pt x="2021" y="1684"/>
                </a:lnTo>
                <a:lnTo>
                  <a:pt x="1751" y="1414"/>
                </a:lnTo>
                <a:lnTo>
                  <a:pt x="1179" y="909"/>
                </a:lnTo>
                <a:lnTo>
                  <a:pt x="640" y="404"/>
                </a:lnTo>
                <a:lnTo>
                  <a:pt x="337" y="169"/>
                </a:lnTo>
                <a:lnTo>
                  <a:pt x="202" y="68"/>
                </a:lnTo>
                <a:lnTo>
                  <a:pt x="3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0"/>
          <p:cNvSpPr/>
          <p:nvPr/>
        </p:nvSpPr>
        <p:spPr>
          <a:xfrm>
            <a:off x="7172645" y="4493540"/>
            <a:ext cx="925318" cy="659185"/>
          </a:xfrm>
          <a:custGeom>
            <a:avLst/>
            <a:gdLst/>
            <a:ahLst/>
            <a:cxnLst/>
            <a:rect l="l" t="t" r="r" b="b"/>
            <a:pathLst>
              <a:path w="15690" h="13232" extrusionOk="0">
                <a:moveTo>
                  <a:pt x="2929" y="640"/>
                </a:moveTo>
                <a:lnTo>
                  <a:pt x="3131" y="943"/>
                </a:lnTo>
                <a:lnTo>
                  <a:pt x="3165" y="977"/>
                </a:lnTo>
                <a:lnTo>
                  <a:pt x="3098" y="977"/>
                </a:lnTo>
                <a:lnTo>
                  <a:pt x="3030" y="909"/>
                </a:lnTo>
                <a:lnTo>
                  <a:pt x="2997" y="808"/>
                </a:lnTo>
                <a:lnTo>
                  <a:pt x="2929" y="640"/>
                </a:lnTo>
                <a:close/>
                <a:moveTo>
                  <a:pt x="2458" y="270"/>
                </a:moveTo>
                <a:lnTo>
                  <a:pt x="2626" y="337"/>
                </a:lnTo>
                <a:lnTo>
                  <a:pt x="2593" y="371"/>
                </a:lnTo>
                <a:lnTo>
                  <a:pt x="2626" y="573"/>
                </a:lnTo>
                <a:lnTo>
                  <a:pt x="2694" y="808"/>
                </a:lnTo>
                <a:lnTo>
                  <a:pt x="2761" y="1044"/>
                </a:lnTo>
                <a:lnTo>
                  <a:pt x="2828" y="1112"/>
                </a:lnTo>
                <a:lnTo>
                  <a:pt x="2896" y="1179"/>
                </a:lnTo>
                <a:lnTo>
                  <a:pt x="3064" y="1280"/>
                </a:lnTo>
                <a:lnTo>
                  <a:pt x="3266" y="1381"/>
                </a:lnTo>
                <a:lnTo>
                  <a:pt x="3502" y="1448"/>
                </a:lnTo>
                <a:lnTo>
                  <a:pt x="3603" y="1448"/>
                </a:lnTo>
                <a:lnTo>
                  <a:pt x="3670" y="1415"/>
                </a:lnTo>
                <a:lnTo>
                  <a:pt x="3704" y="1448"/>
                </a:lnTo>
                <a:lnTo>
                  <a:pt x="3737" y="1650"/>
                </a:lnTo>
                <a:lnTo>
                  <a:pt x="3737" y="1920"/>
                </a:lnTo>
                <a:lnTo>
                  <a:pt x="3704" y="1886"/>
                </a:lnTo>
                <a:lnTo>
                  <a:pt x="3434" y="1852"/>
                </a:lnTo>
                <a:lnTo>
                  <a:pt x="3300" y="1852"/>
                </a:lnTo>
                <a:lnTo>
                  <a:pt x="3165" y="1785"/>
                </a:lnTo>
                <a:lnTo>
                  <a:pt x="3064" y="1751"/>
                </a:lnTo>
                <a:lnTo>
                  <a:pt x="2963" y="1718"/>
                </a:lnTo>
                <a:lnTo>
                  <a:pt x="2862" y="1684"/>
                </a:lnTo>
                <a:lnTo>
                  <a:pt x="2761" y="1617"/>
                </a:lnTo>
                <a:lnTo>
                  <a:pt x="2593" y="1482"/>
                </a:lnTo>
                <a:lnTo>
                  <a:pt x="2391" y="1280"/>
                </a:lnTo>
                <a:lnTo>
                  <a:pt x="2189" y="1044"/>
                </a:lnTo>
                <a:lnTo>
                  <a:pt x="2121" y="909"/>
                </a:lnTo>
                <a:lnTo>
                  <a:pt x="2054" y="741"/>
                </a:lnTo>
                <a:lnTo>
                  <a:pt x="1987" y="438"/>
                </a:lnTo>
                <a:lnTo>
                  <a:pt x="2054" y="438"/>
                </a:lnTo>
                <a:lnTo>
                  <a:pt x="2088" y="404"/>
                </a:lnTo>
                <a:lnTo>
                  <a:pt x="2121" y="337"/>
                </a:lnTo>
                <a:lnTo>
                  <a:pt x="2189" y="303"/>
                </a:lnTo>
                <a:lnTo>
                  <a:pt x="2290" y="270"/>
                </a:lnTo>
                <a:close/>
                <a:moveTo>
                  <a:pt x="1886" y="371"/>
                </a:moveTo>
                <a:lnTo>
                  <a:pt x="1919" y="404"/>
                </a:lnTo>
                <a:lnTo>
                  <a:pt x="1886" y="573"/>
                </a:lnTo>
                <a:lnTo>
                  <a:pt x="1886" y="741"/>
                </a:lnTo>
                <a:lnTo>
                  <a:pt x="1919" y="909"/>
                </a:lnTo>
                <a:lnTo>
                  <a:pt x="1987" y="1078"/>
                </a:lnTo>
                <a:lnTo>
                  <a:pt x="2222" y="1381"/>
                </a:lnTo>
                <a:lnTo>
                  <a:pt x="2458" y="1650"/>
                </a:lnTo>
                <a:lnTo>
                  <a:pt x="2593" y="1751"/>
                </a:lnTo>
                <a:lnTo>
                  <a:pt x="2694" y="1852"/>
                </a:lnTo>
                <a:lnTo>
                  <a:pt x="2795" y="1886"/>
                </a:lnTo>
                <a:lnTo>
                  <a:pt x="2929" y="1920"/>
                </a:lnTo>
                <a:lnTo>
                  <a:pt x="3030" y="1953"/>
                </a:lnTo>
                <a:lnTo>
                  <a:pt x="3131" y="1987"/>
                </a:lnTo>
                <a:lnTo>
                  <a:pt x="3266" y="2054"/>
                </a:lnTo>
                <a:lnTo>
                  <a:pt x="3434" y="2088"/>
                </a:lnTo>
                <a:lnTo>
                  <a:pt x="3569" y="2054"/>
                </a:lnTo>
                <a:lnTo>
                  <a:pt x="3737" y="1987"/>
                </a:lnTo>
                <a:lnTo>
                  <a:pt x="3704" y="2189"/>
                </a:lnTo>
                <a:lnTo>
                  <a:pt x="3670" y="2391"/>
                </a:lnTo>
                <a:lnTo>
                  <a:pt x="3603" y="2593"/>
                </a:lnTo>
                <a:lnTo>
                  <a:pt x="3502" y="2795"/>
                </a:lnTo>
                <a:lnTo>
                  <a:pt x="3401" y="2963"/>
                </a:lnTo>
                <a:lnTo>
                  <a:pt x="3300" y="3132"/>
                </a:lnTo>
                <a:lnTo>
                  <a:pt x="3131" y="3266"/>
                </a:lnTo>
                <a:lnTo>
                  <a:pt x="2997" y="3367"/>
                </a:lnTo>
                <a:lnTo>
                  <a:pt x="2963" y="3401"/>
                </a:lnTo>
                <a:lnTo>
                  <a:pt x="2997" y="3435"/>
                </a:lnTo>
                <a:lnTo>
                  <a:pt x="3165" y="3435"/>
                </a:lnTo>
                <a:lnTo>
                  <a:pt x="3300" y="3401"/>
                </a:lnTo>
                <a:lnTo>
                  <a:pt x="3535" y="3805"/>
                </a:lnTo>
                <a:lnTo>
                  <a:pt x="3805" y="4175"/>
                </a:lnTo>
                <a:lnTo>
                  <a:pt x="4377" y="4916"/>
                </a:lnTo>
                <a:lnTo>
                  <a:pt x="4680" y="5253"/>
                </a:lnTo>
                <a:lnTo>
                  <a:pt x="5051" y="5522"/>
                </a:lnTo>
                <a:lnTo>
                  <a:pt x="5286" y="5724"/>
                </a:lnTo>
                <a:lnTo>
                  <a:pt x="5488" y="5926"/>
                </a:lnTo>
                <a:lnTo>
                  <a:pt x="5892" y="6397"/>
                </a:lnTo>
                <a:lnTo>
                  <a:pt x="5791" y="6532"/>
                </a:lnTo>
                <a:lnTo>
                  <a:pt x="5724" y="6667"/>
                </a:lnTo>
                <a:lnTo>
                  <a:pt x="5623" y="6835"/>
                </a:lnTo>
                <a:lnTo>
                  <a:pt x="5556" y="7003"/>
                </a:lnTo>
                <a:lnTo>
                  <a:pt x="5421" y="6902"/>
                </a:lnTo>
                <a:lnTo>
                  <a:pt x="5253" y="6835"/>
                </a:lnTo>
                <a:lnTo>
                  <a:pt x="5051" y="6734"/>
                </a:lnTo>
                <a:lnTo>
                  <a:pt x="4882" y="6633"/>
                </a:lnTo>
                <a:lnTo>
                  <a:pt x="4579" y="6397"/>
                </a:lnTo>
                <a:lnTo>
                  <a:pt x="4310" y="6162"/>
                </a:lnTo>
                <a:lnTo>
                  <a:pt x="4040" y="5859"/>
                </a:lnTo>
                <a:lnTo>
                  <a:pt x="3064" y="4748"/>
                </a:lnTo>
                <a:lnTo>
                  <a:pt x="2727" y="4276"/>
                </a:lnTo>
                <a:lnTo>
                  <a:pt x="2525" y="4074"/>
                </a:lnTo>
                <a:lnTo>
                  <a:pt x="2290" y="3872"/>
                </a:lnTo>
                <a:lnTo>
                  <a:pt x="2525" y="3805"/>
                </a:lnTo>
                <a:lnTo>
                  <a:pt x="2559" y="3771"/>
                </a:lnTo>
                <a:lnTo>
                  <a:pt x="2593" y="3738"/>
                </a:lnTo>
                <a:lnTo>
                  <a:pt x="2559" y="3637"/>
                </a:lnTo>
                <a:lnTo>
                  <a:pt x="2492" y="3603"/>
                </a:lnTo>
                <a:lnTo>
                  <a:pt x="2458" y="3569"/>
                </a:lnTo>
                <a:lnTo>
                  <a:pt x="2391" y="3603"/>
                </a:lnTo>
                <a:lnTo>
                  <a:pt x="2222" y="3670"/>
                </a:lnTo>
                <a:lnTo>
                  <a:pt x="2054" y="3704"/>
                </a:lnTo>
                <a:lnTo>
                  <a:pt x="1886" y="3704"/>
                </a:lnTo>
                <a:lnTo>
                  <a:pt x="1717" y="3670"/>
                </a:lnTo>
                <a:lnTo>
                  <a:pt x="1347" y="3569"/>
                </a:lnTo>
                <a:lnTo>
                  <a:pt x="1044" y="3435"/>
                </a:lnTo>
                <a:lnTo>
                  <a:pt x="808" y="3300"/>
                </a:lnTo>
                <a:lnTo>
                  <a:pt x="606" y="3165"/>
                </a:lnTo>
                <a:lnTo>
                  <a:pt x="438" y="2997"/>
                </a:lnTo>
                <a:lnTo>
                  <a:pt x="337" y="2795"/>
                </a:lnTo>
                <a:lnTo>
                  <a:pt x="270" y="2593"/>
                </a:lnTo>
                <a:lnTo>
                  <a:pt x="270" y="2357"/>
                </a:lnTo>
                <a:lnTo>
                  <a:pt x="270" y="2122"/>
                </a:lnTo>
                <a:lnTo>
                  <a:pt x="303" y="1886"/>
                </a:lnTo>
                <a:lnTo>
                  <a:pt x="404" y="1617"/>
                </a:lnTo>
                <a:lnTo>
                  <a:pt x="573" y="1381"/>
                </a:lnTo>
                <a:lnTo>
                  <a:pt x="741" y="1179"/>
                </a:lnTo>
                <a:lnTo>
                  <a:pt x="943" y="977"/>
                </a:lnTo>
                <a:lnTo>
                  <a:pt x="1179" y="808"/>
                </a:lnTo>
                <a:lnTo>
                  <a:pt x="1414" y="640"/>
                </a:lnTo>
                <a:lnTo>
                  <a:pt x="1886" y="371"/>
                </a:lnTo>
                <a:close/>
                <a:moveTo>
                  <a:pt x="2290" y="0"/>
                </a:moveTo>
                <a:lnTo>
                  <a:pt x="2189" y="34"/>
                </a:lnTo>
                <a:lnTo>
                  <a:pt x="2054" y="68"/>
                </a:lnTo>
                <a:lnTo>
                  <a:pt x="1987" y="169"/>
                </a:lnTo>
                <a:lnTo>
                  <a:pt x="1616" y="303"/>
                </a:lnTo>
                <a:lnTo>
                  <a:pt x="1246" y="505"/>
                </a:lnTo>
                <a:lnTo>
                  <a:pt x="909" y="741"/>
                </a:lnTo>
                <a:lnTo>
                  <a:pt x="573" y="1011"/>
                </a:lnTo>
                <a:lnTo>
                  <a:pt x="303" y="1347"/>
                </a:lnTo>
                <a:lnTo>
                  <a:pt x="202" y="1516"/>
                </a:lnTo>
                <a:lnTo>
                  <a:pt x="135" y="1684"/>
                </a:lnTo>
                <a:lnTo>
                  <a:pt x="68" y="1886"/>
                </a:lnTo>
                <a:lnTo>
                  <a:pt x="0" y="2088"/>
                </a:lnTo>
                <a:lnTo>
                  <a:pt x="0" y="2256"/>
                </a:lnTo>
                <a:lnTo>
                  <a:pt x="0" y="2458"/>
                </a:lnTo>
                <a:lnTo>
                  <a:pt x="68" y="2660"/>
                </a:lnTo>
                <a:lnTo>
                  <a:pt x="101" y="2829"/>
                </a:lnTo>
                <a:lnTo>
                  <a:pt x="202" y="2963"/>
                </a:lnTo>
                <a:lnTo>
                  <a:pt x="303" y="3132"/>
                </a:lnTo>
                <a:lnTo>
                  <a:pt x="539" y="3401"/>
                </a:lnTo>
                <a:lnTo>
                  <a:pt x="842" y="3603"/>
                </a:lnTo>
                <a:lnTo>
                  <a:pt x="1145" y="3805"/>
                </a:lnTo>
                <a:lnTo>
                  <a:pt x="1515" y="3906"/>
                </a:lnTo>
                <a:lnTo>
                  <a:pt x="1886" y="3940"/>
                </a:lnTo>
                <a:lnTo>
                  <a:pt x="2054" y="3940"/>
                </a:lnTo>
                <a:lnTo>
                  <a:pt x="2222" y="3906"/>
                </a:lnTo>
                <a:lnTo>
                  <a:pt x="2357" y="4175"/>
                </a:lnTo>
                <a:lnTo>
                  <a:pt x="2492" y="4445"/>
                </a:lnTo>
                <a:lnTo>
                  <a:pt x="2660" y="4680"/>
                </a:lnTo>
                <a:lnTo>
                  <a:pt x="2862" y="4950"/>
                </a:lnTo>
                <a:lnTo>
                  <a:pt x="3300" y="5421"/>
                </a:lnTo>
                <a:lnTo>
                  <a:pt x="3737" y="5825"/>
                </a:lnTo>
                <a:lnTo>
                  <a:pt x="4175" y="6330"/>
                </a:lnTo>
                <a:lnTo>
                  <a:pt x="4680" y="6801"/>
                </a:lnTo>
                <a:lnTo>
                  <a:pt x="4882" y="6936"/>
                </a:lnTo>
                <a:lnTo>
                  <a:pt x="5084" y="7037"/>
                </a:lnTo>
                <a:lnTo>
                  <a:pt x="5320" y="7138"/>
                </a:lnTo>
                <a:lnTo>
                  <a:pt x="5522" y="7273"/>
                </a:lnTo>
                <a:lnTo>
                  <a:pt x="5589" y="7306"/>
                </a:lnTo>
                <a:lnTo>
                  <a:pt x="5657" y="7273"/>
                </a:lnTo>
                <a:lnTo>
                  <a:pt x="5690" y="7239"/>
                </a:lnTo>
                <a:lnTo>
                  <a:pt x="5724" y="7172"/>
                </a:lnTo>
                <a:lnTo>
                  <a:pt x="5791" y="7003"/>
                </a:lnTo>
                <a:lnTo>
                  <a:pt x="5892" y="6869"/>
                </a:lnTo>
                <a:lnTo>
                  <a:pt x="7003" y="7710"/>
                </a:lnTo>
                <a:lnTo>
                  <a:pt x="8148" y="8485"/>
                </a:lnTo>
                <a:lnTo>
                  <a:pt x="8720" y="8855"/>
                </a:lnTo>
                <a:lnTo>
                  <a:pt x="9326" y="9226"/>
                </a:lnTo>
                <a:lnTo>
                  <a:pt x="9932" y="9562"/>
                </a:lnTo>
                <a:lnTo>
                  <a:pt x="10572" y="9865"/>
                </a:lnTo>
                <a:lnTo>
                  <a:pt x="11279" y="10135"/>
                </a:lnTo>
                <a:lnTo>
                  <a:pt x="11986" y="10370"/>
                </a:lnTo>
                <a:lnTo>
                  <a:pt x="12727" y="10606"/>
                </a:lnTo>
                <a:lnTo>
                  <a:pt x="13400" y="10875"/>
                </a:lnTo>
                <a:lnTo>
                  <a:pt x="13737" y="11044"/>
                </a:lnTo>
                <a:lnTo>
                  <a:pt x="14040" y="11212"/>
                </a:lnTo>
                <a:lnTo>
                  <a:pt x="14309" y="11448"/>
                </a:lnTo>
                <a:lnTo>
                  <a:pt x="14579" y="11683"/>
                </a:lnTo>
                <a:lnTo>
                  <a:pt x="14814" y="11953"/>
                </a:lnTo>
                <a:lnTo>
                  <a:pt x="14983" y="12256"/>
                </a:lnTo>
                <a:lnTo>
                  <a:pt x="15151" y="12592"/>
                </a:lnTo>
                <a:lnTo>
                  <a:pt x="15286" y="12996"/>
                </a:lnTo>
                <a:lnTo>
                  <a:pt x="15353" y="13232"/>
                </a:lnTo>
                <a:lnTo>
                  <a:pt x="15690" y="13232"/>
                </a:lnTo>
                <a:lnTo>
                  <a:pt x="15622" y="12895"/>
                </a:lnTo>
                <a:lnTo>
                  <a:pt x="15521" y="12592"/>
                </a:lnTo>
                <a:lnTo>
                  <a:pt x="15420" y="12323"/>
                </a:lnTo>
                <a:lnTo>
                  <a:pt x="15286" y="12054"/>
                </a:lnTo>
                <a:lnTo>
                  <a:pt x="15151" y="11818"/>
                </a:lnTo>
                <a:lnTo>
                  <a:pt x="14983" y="11616"/>
                </a:lnTo>
                <a:lnTo>
                  <a:pt x="14814" y="11414"/>
                </a:lnTo>
                <a:lnTo>
                  <a:pt x="14612" y="11212"/>
                </a:lnTo>
                <a:lnTo>
                  <a:pt x="14377" y="11044"/>
                </a:lnTo>
                <a:lnTo>
                  <a:pt x="13939" y="10741"/>
                </a:lnTo>
                <a:lnTo>
                  <a:pt x="13400" y="10505"/>
                </a:lnTo>
                <a:lnTo>
                  <a:pt x="12862" y="10303"/>
                </a:lnTo>
                <a:lnTo>
                  <a:pt x="12289" y="10101"/>
                </a:lnTo>
                <a:lnTo>
                  <a:pt x="11548" y="9865"/>
                </a:lnTo>
                <a:lnTo>
                  <a:pt x="10841" y="9562"/>
                </a:lnTo>
                <a:lnTo>
                  <a:pt x="10168" y="9259"/>
                </a:lnTo>
                <a:lnTo>
                  <a:pt x="9495" y="8922"/>
                </a:lnTo>
                <a:lnTo>
                  <a:pt x="8855" y="8552"/>
                </a:lnTo>
                <a:lnTo>
                  <a:pt x="8182" y="8148"/>
                </a:lnTo>
                <a:lnTo>
                  <a:pt x="6936" y="7306"/>
                </a:lnTo>
                <a:lnTo>
                  <a:pt x="6027" y="6667"/>
                </a:lnTo>
                <a:lnTo>
                  <a:pt x="6094" y="6532"/>
                </a:lnTo>
                <a:lnTo>
                  <a:pt x="6162" y="6364"/>
                </a:lnTo>
                <a:lnTo>
                  <a:pt x="6162" y="6330"/>
                </a:lnTo>
                <a:lnTo>
                  <a:pt x="6128" y="6296"/>
                </a:lnTo>
                <a:lnTo>
                  <a:pt x="6027" y="6296"/>
                </a:lnTo>
                <a:lnTo>
                  <a:pt x="5926" y="6061"/>
                </a:lnTo>
                <a:lnTo>
                  <a:pt x="5825" y="5892"/>
                </a:lnTo>
                <a:lnTo>
                  <a:pt x="5657" y="5724"/>
                </a:lnTo>
                <a:lnTo>
                  <a:pt x="5488" y="5556"/>
                </a:lnTo>
                <a:lnTo>
                  <a:pt x="5152" y="5286"/>
                </a:lnTo>
                <a:lnTo>
                  <a:pt x="4781" y="5017"/>
                </a:lnTo>
                <a:lnTo>
                  <a:pt x="4108" y="4108"/>
                </a:lnTo>
                <a:lnTo>
                  <a:pt x="3670" y="3569"/>
                </a:lnTo>
                <a:lnTo>
                  <a:pt x="3502" y="3401"/>
                </a:lnTo>
                <a:lnTo>
                  <a:pt x="3434" y="3367"/>
                </a:lnTo>
                <a:lnTo>
                  <a:pt x="3401" y="3367"/>
                </a:lnTo>
                <a:lnTo>
                  <a:pt x="3502" y="3266"/>
                </a:lnTo>
                <a:lnTo>
                  <a:pt x="3603" y="3165"/>
                </a:lnTo>
                <a:lnTo>
                  <a:pt x="3737" y="2930"/>
                </a:lnTo>
                <a:lnTo>
                  <a:pt x="3838" y="2593"/>
                </a:lnTo>
                <a:lnTo>
                  <a:pt x="3906" y="2256"/>
                </a:lnTo>
                <a:lnTo>
                  <a:pt x="3906" y="1920"/>
                </a:lnTo>
                <a:lnTo>
                  <a:pt x="3906" y="1583"/>
                </a:lnTo>
                <a:lnTo>
                  <a:pt x="3838" y="1280"/>
                </a:lnTo>
                <a:lnTo>
                  <a:pt x="3805" y="1044"/>
                </a:lnTo>
                <a:lnTo>
                  <a:pt x="3670" y="842"/>
                </a:lnTo>
                <a:lnTo>
                  <a:pt x="3502" y="640"/>
                </a:lnTo>
                <a:lnTo>
                  <a:pt x="3232" y="438"/>
                </a:lnTo>
                <a:lnTo>
                  <a:pt x="2963" y="236"/>
                </a:lnTo>
                <a:lnTo>
                  <a:pt x="2694" y="101"/>
                </a:lnTo>
                <a:lnTo>
                  <a:pt x="242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0"/>
          <p:cNvSpPr/>
          <p:nvPr/>
        </p:nvSpPr>
        <p:spPr>
          <a:xfrm>
            <a:off x="7234214" y="4597509"/>
            <a:ext cx="53667" cy="43690"/>
          </a:xfrm>
          <a:custGeom>
            <a:avLst/>
            <a:gdLst/>
            <a:ahLst/>
            <a:cxnLst/>
            <a:rect l="l" t="t" r="r" b="b"/>
            <a:pathLst>
              <a:path w="910" h="877" extrusionOk="0">
                <a:moveTo>
                  <a:pt x="673" y="1"/>
                </a:moveTo>
                <a:lnTo>
                  <a:pt x="606" y="35"/>
                </a:lnTo>
                <a:lnTo>
                  <a:pt x="303" y="338"/>
                </a:lnTo>
                <a:lnTo>
                  <a:pt x="168" y="506"/>
                </a:lnTo>
                <a:lnTo>
                  <a:pt x="34" y="641"/>
                </a:lnTo>
                <a:lnTo>
                  <a:pt x="0" y="708"/>
                </a:lnTo>
                <a:lnTo>
                  <a:pt x="0" y="742"/>
                </a:lnTo>
                <a:lnTo>
                  <a:pt x="67" y="843"/>
                </a:lnTo>
                <a:lnTo>
                  <a:pt x="135" y="876"/>
                </a:lnTo>
                <a:lnTo>
                  <a:pt x="236" y="876"/>
                </a:lnTo>
                <a:lnTo>
                  <a:pt x="404" y="742"/>
                </a:lnTo>
                <a:lnTo>
                  <a:pt x="539" y="607"/>
                </a:lnTo>
                <a:lnTo>
                  <a:pt x="842" y="304"/>
                </a:lnTo>
                <a:lnTo>
                  <a:pt x="909" y="237"/>
                </a:lnTo>
                <a:lnTo>
                  <a:pt x="909" y="169"/>
                </a:lnTo>
                <a:lnTo>
                  <a:pt x="875" y="102"/>
                </a:lnTo>
                <a:lnTo>
                  <a:pt x="842" y="68"/>
                </a:lnTo>
                <a:lnTo>
                  <a:pt x="77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0"/>
          <p:cNvSpPr/>
          <p:nvPr/>
        </p:nvSpPr>
        <p:spPr>
          <a:xfrm>
            <a:off x="1483975" y="4691465"/>
            <a:ext cx="91411" cy="211376"/>
          </a:xfrm>
          <a:custGeom>
            <a:avLst/>
            <a:gdLst/>
            <a:ahLst/>
            <a:cxnLst/>
            <a:rect l="l" t="t" r="r" b="b"/>
            <a:pathLst>
              <a:path w="1550" h="4243" extrusionOk="0">
                <a:moveTo>
                  <a:pt x="1515" y="0"/>
                </a:moveTo>
                <a:lnTo>
                  <a:pt x="1515" y="34"/>
                </a:lnTo>
                <a:lnTo>
                  <a:pt x="741" y="2088"/>
                </a:lnTo>
                <a:lnTo>
                  <a:pt x="337" y="3131"/>
                </a:lnTo>
                <a:lnTo>
                  <a:pt x="0" y="4175"/>
                </a:lnTo>
                <a:lnTo>
                  <a:pt x="0" y="4209"/>
                </a:lnTo>
                <a:lnTo>
                  <a:pt x="34" y="4242"/>
                </a:lnTo>
                <a:lnTo>
                  <a:pt x="68" y="4242"/>
                </a:lnTo>
                <a:lnTo>
                  <a:pt x="68" y="4209"/>
                </a:lnTo>
                <a:lnTo>
                  <a:pt x="505" y="3131"/>
                </a:lnTo>
                <a:lnTo>
                  <a:pt x="909" y="2020"/>
                </a:lnTo>
                <a:lnTo>
                  <a:pt x="1145" y="1549"/>
                </a:lnTo>
                <a:lnTo>
                  <a:pt x="1347" y="1044"/>
                </a:lnTo>
                <a:lnTo>
                  <a:pt x="1448" y="775"/>
                </a:lnTo>
                <a:lnTo>
                  <a:pt x="1549" y="505"/>
                </a:lnTo>
                <a:lnTo>
                  <a:pt x="1549" y="270"/>
                </a:lnTo>
                <a:lnTo>
                  <a:pt x="1549" y="34"/>
                </a:lnTo>
                <a:lnTo>
                  <a:pt x="151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0"/>
          <p:cNvSpPr/>
          <p:nvPr/>
        </p:nvSpPr>
        <p:spPr>
          <a:xfrm>
            <a:off x="1690446" y="4300647"/>
            <a:ext cx="152981" cy="83942"/>
          </a:xfrm>
          <a:custGeom>
            <a:avLst/>
            <a:gdLst/>
            <a:ahLst/>
            <a:cxnLst/>
            <a:rect l="l" t="t" r="r" b="b"/>
            <a:pathLst>
              <a:path w="2594" h="1685" extrusionOk="0">
                <a:moveTo>
                  <a:pt x="2560" y="1"/>
                </a:moveTo>
                <a:lnTo>
                  <a:pt x="2526" y="34"/>
                </a:lnTo>
                <a:lnTo>
                  <a:pt x="2391" y="270"/>
                </a:lnTo>
                <a:lnTo>
                  <a:pt x="2223" y="539"/>
                </a:lnTo>
                <a:lnTo>
                  <a:pt x="2088" y="809"/>
                </a:lnTo>
                <a:lnTo>
                  <a:pt x="1886" y="1078"/>
                </a:lnTo>
                <a:lnTo>
                  <a:pt x="1651" y="1246"/>
                </a:lnTo>
                <a:lnTo>
                  <a:pt x="1381" y="1381"/>
                </a:lnTo>
                <a:lnTo>
                  <a:pt x="1146" y="1448"/>
                </a:lnTo>
                <a:lnTo>
                  <a:pt x="876" y="1448"/>
                </a:lnTo>
                <a:lnTo>
                  <a:pt x="641" y="1381"/>
                </a:lnTo>
                <a:lnTo>
                  <a:pt x="405" y="1246"/>
                </a:lnTo>
                <a:lnTo>
                  <a:pt x="304" y="1145"/>
                </a:lnTo>
                <a:lnTo>
                  <a:pt x="237" y="1044"/>
                </a:lnTo>
                <a:lnTo>
                  <a:pt x="169" y="910"/>
                </a:lnTo>
                <a:lnTo>
                  <a:pt x="102" y="741"/>
                </a:lnTo>
                <a:lnTo>
                  <a:pt x="68" y="708"/>
                </a:lnTo>
                <a:lnTo>
                  <a:pt x="35" y="708"/>
                </a:lnTo>
                <a:lnTo>
                  <a:pt x="35" y="741"/>
                </a:lnTo>
                <a:lnTo>
                  <a:pt x="1" y="876"/>
                </a:lnTo>
                <a:lnTo>
                  <a:pt x="1" y="977"/>
                </a:lnTo>
                <a:lnTo>
                  <a:pt x="68" y="1179"/>
                </a:lnTo>
                <a:lnTo>
                  <a:pt x="203" y="1347"/>
                </a:lnTo>
                <a:lnTo>
                  <a:pt x="371" y="1482"/>
                </a:lnTo>
                <a:lnTo>
                  <a:pt x="573" y="1583"/>
                </a:lnTo>
                <a:lnTo>
                  <a:pt x="775" y="1650"/>
                </a:lnTo>
                <a:lnTo>
                  <a:pt x="1011" y="1684"/>
                </a:lnTo>
                <a:lnTo>
                  <a:pt x="1213" y="1684"/>
                </a:lnTo>
                <a:lnTo>
                  <a:pt x="1449" y="1617"/>
                </a:lnTo>
                <a:lnTo>
                  <a:pt x="1684" y="1482"/>
                </a:lnTo>
                <a:lnTo>
                  <a:pt x="1954" y="1280"/>
                </a:lnTo>
                <a:lnTo>
                  <a:pt x="2156" y="1078"/>
                </a:lnTo>
                <a:lnTo>
                  <a:pt x="2358" y="809"/>
                </a:lnTo>
                <a:lnTo>
                  <a:pt x="2492" y="573"/>
                </a:lnTo>
                <a:lnTo>
                  <a:pt x="2593" y="304"/>
                </a:lnTo>
                <a:lnTo>
                  <a:pt x="2593" y="34"/>
                </a:lnTo>
                <a:lnTo>
                  <a:pt x="256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0"/>
          <p:cNvSpPr/>
          <p:nvPr/>
        </p:nvSpPr>
        <p:spPr>
          <a:xfrm>
            <a:off x="461081" y="18601"/>
            <a:ext cx="11972" cy="11807"/>
          </a:xfrm>
          <a:custGeom>
            <a:avLst/>
            <a:gdLst/>
            <a:ahLst/>
            <a:cxnLst/>
            <a:rect l="l" t="t" r="r" b="b"/>
            <a:pathLst>
              <a:path w="203" h="237" extrusionOk="0">
                <a:moveTo>
                  <a:pt x="0" y="1"/>
                </a:moveTo>
                <a:lnTo>
                  <a:pt x="0" y="135"/>
                </a:lnTo>
                <a:lnTo>
                  <a:pt x="34" y="203"/>
                </a:lnTo>
                <a:lnTo>
                  <a:pt x="101" y="236"/>
                </a:lnTo>
                <a:lnTo>
                  <a:pt x="169" y="203"/>
                </a:lnTo>
                <a:lnTo>
                  <a:pt x="202" y="135"/>
                </a:lnTo>
                <a:lnTo>
                  <a:pt x="202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0"/>
          <p:cNvSpPr/>
          <p:nvPr/>
        </p:nvSpPr>
        <p:spPr>
          <a:xfrm>
            <a:off x="1432372" y="4183227"/>
            <a:ext cx="436828" cy="727983"/>
          </a:xfrm>
          <a:custGeom>
            <a:avLst/>
            <a:gdLst/>
            <a:ahLst/>
            <a:cxnLst/>
            <a:rect l="l" t="t" r="r" b="b"/>
            <a:pathLst>
              <a:path w="7407" h="14613" extrusionOk="0">
                <a:moveTo>
                  <a:pt x="5993" y="1"/>
                </a:moveTo>
                <a:lnTo>
                  <a:pt x="5825" y="35"/>
                </a:lnTo>
                <a:lnTo>
                  <a:pt x="5656" y="102"/>
                </a:lnTo>
                <a:lnTo>
                  <a:pt x="5488" y="169"/>
                </a:lnTo>
                <a:lnTo>
                  <a:pt x="5185" y="405"/>
                </a:lnTo>
                <a:lnTo>
                  <a:pt x="4916" y="674"/>
                </a:lnTo>
                <a:lnTo>
                  <a:pt x="4680" y="1011"/>
                </a:lnTo>
                <a:lnTo>
                  <a:pt x="4478" y="1348"/>
                </a:lnTo>
                <a:lnTo>
                  <a:pt x="4276" y="1651"/>
                </a:lnTo>
                <a:lnTo>
                  <a:pt x="4141" y="2021"/>
                </a:lnTo>
                <a:lnTo>
                  <a:pt x="4040" y="2391"/>
                </a:lnTo>
                <a:lnTo>
                  <a:pt x="3973" y="2762"/>
                </a:lnTo>
                <a:lnTo>
                  <a:pt x="3973" y="3132"/>
                </a:lnTo>
                <a:lnTo>
                  <a:pt x="4007" y="3368"/>
                </a:lnTo>
                <a:lnTo>
                  <a:pt x="4040" y="3570"/>
                </a:lnTo>
                <a:lnTo>
                  <a:pt x="4209" y="3974"/>
                </a:lnTo>
                <a:lnTo>
                  <a:pt x="4310" y="4344"/>
                </a:lnTo>
                <a:lnTo>
                  <a:pt x="4377" y="4681"/>
                </a:lnTo>
                <a:lnTo>
                  <a:pt x="4377" y="5051"/>
                </a:lnTo>
                <a:lnTo>
                  <a:pt x="4310" y="5421"/>
                </a:lnTo>
                <a:lnTo>
                  <a:pt x="4074" y="5960"/>
                </a:lnTo>
                <a:lnTo>
                  <a:pt x="3838" y="6532"/>
                </a:lnTo>
                <a:lnTo>
                  <a:pt x="3232" y="7576"/>
                </a:lnTo>
                <a:lnTo>
                  <a:pt x="2626" y="8687"/>
                </a:lnTo>
                <a:lnTo>
                  <a:pt x="1986" y="9798"/>
                </a:lnTo>
                <a:lnTo>
                  <a:pt x="640" y="11953"/>
                </a:lnTo>
                <a:lnTo>
                  <a:pt x="404" y="12323"/>
                </a:lnTo>
                <a:lnTo>
                  <a:pt x="202" y="12727"/>
                </a:lnTo>
                <a:lnTo>
                  <a:pt x="101" y="12929"/>
                </a:lnTo>
                <a:lnTo>
                  <a:pt x="34" y="13131"/>
                </a:lnTo>
                <a:lnTo>
                  <a:pt x="0" y="13367"/>
                </a:lnTo>
                <a:lnTo>
                  <a:pt x="0" y="13569"/>
                </a:lnTo>
                <a:lnTo>
                  <a:pt x="34" y="13636"/>
                </a:lnTo>
                <a:lnTo>
                  <a:pt x="67" y="13670"/>
                </a:lnTo>
                <a:lnTo>
                  <a:pt x="135" y="13636"/>
                </a:lnTo>
                <a:lnTo>
                  <a:pt x="168" y="13569"/>
                </a:lnTo>
                <a:lnTo>
                  <a:pt x="168" y="13333"/>
                </a:lnTo>
                <a:lnTo>
                  <a:pt x="202" y="13098"/>
                </a:lnTo>
                <a:lnTo>
                  <a:pt x="303" y="12862"/>
                </a:lnTo>
                <a:lnTo>
                  <a:pt x="404" y="12660"/>
                </a:lnTo>
                <a:lnTo>
                  <a:pt x="640" y="12222"/>
                </a:lnTo>
                <a:lnTo>
                  <a:pt x="909" y="11818"/>
                </a:lnTo>
                <a:lnTo>
                  <a:pt x="1986" y="10068"/>
                </a:lnTo>
                <a:lnTo>
                  <a:pt x="2996" y="8317"/>
                </a:lnTo>
                <a:lnTo>
                  <a:pt x="3501" y="7442"/>
                </a:lnTo>
                <a:lnTo>
                  <a:pt x="3939" y="6532"/>
                </a:lnTo>
                <a:lnTo>
                  <a:pt x="4310" y="5792"/>
                </a:lnTo>
                <a:lnTo>
                  <a:pt x="4444" y="5421"/>
                </a:lnTo>
                <a:lnTo>
                  <a:pt x="4545" y="5051"/>
                </a:lnTo>
                <a:lnTo>
                  <a:pt x="4545" y="4883"/>
                </a:lnTo>
                <a:lnTo>
                  <a:pt x="4545" y="4714"/>
                </a:lnTo>
                <a:lnTo>
                  <a:pt x="4512" y="4378"/>
                </a:lnTo>
                <a:lnTo>
                  <a:pt x="4377" y="4041"/>
                </a:lnTo>
                <a:lnTo>
                  <a:pt x="4276" y="3738"/>
                </a:lnTo>
                <a:lnTo>
                  <a:pt x="4175" y="3469"/>
                </a:lnTo>
                <a:lnTo>
                  <a:pt x="4141" y="3199"/>
                </a:lnTo>
                <a:lnTo>
                  <a:pt x="4141" y="2896"/>
                </a:lnTo>
                <a:lnTo>
                  <a:pt x="4175" y="2593"/>
                </a:lnTo>
                <a:lnTo>
                  <a:pt x="4242" y="2257"/>
                </a:lnTo>
                <a:lnTo>
                  <a:pt x="4343" y="1954"/>
                </a:lnTo>
                <a:lnTo>
                  <a:pt x="4444" y="1651"/>
                </a:lnTo>
                <a:lnTo>
                  <a:pt x="4613" y="1348"/>
                </a:lnTo>
                <a:lnTo>
                  <a:pt x="4781" y="1078"/>
                </a:lnTo>
                <a:lnTo>
                  <a:pt x="4983" y="809"/>
                </a:lnTo>
                <a:lnTo>
                  <a:pt x="5185" y="607"/>
                </a:lnTo>
                <a:lnTo>
                  <a:pt x="5421" y="405"/>
                </a:lnTo>
                <a:lnTo>
                  <a:pt x="5690" y="270"/>
                </a:lnTo>
                <a:lnTo>
                  <a:pt x="5959" y="169"/>
                </a:lnTo>
                <a:lnTo>
                  <a:pt x="6262" y="136"/>
                </a:lnTo>
                <a:lnTo>
                  <a:pt x="6565" y="169"/>
                </a:lnTo>
                <a:lnTo>
                  <a:pt x="6565" y="203"/>
                </a:lnTo>
                <a:lnTo>
                  <a:pt x="6599" y="237"/>
                </a:lnTo>
                <a:lnTo>
                  <a:pt x="6767" y="439"/>
                </a:lnTo>
                <a:lnTo>
                  <a:pt x="6902" y="674"/>
                </a:lnTo>
                <a:lnTo>
                  <a:pt x="7003" y="910"/>
                </a:lnTo>
                <a:lnTo>
                  <a:pt x="7104" y="1179"/>
                </a:lnTo>
                <a:lnTo>
                  <a:pt x="7138" y="1482"/>
                </a:lnTo>
                <a:lnTo>
                  <a:pt x="7171" y="1752"/>
                </a:lnTo>
                <a:lnTo>
                  <a:pt x="7171" y="2290"/>
                </a:lnTo>
                <a:lnTo>
                  <a:pt x="7138" y="2593"/>
                </a:lnTo>
                <a:lnTo>
                  <a:pt x="7070" y="2863"/>
                </a:lnTo>
                <a:lnTo>
                  <a:pt x="6969" y="3132"/>
                </a:lnTo>
                <a:lnTo>
                  <a:pt x="6835" y="3401"/>
                </a:lnTo>
                <a:lnTo>
                  <a:pt x="6633" y="3603"/>
                </a:lnTo>
                <a:lnTo>
                  <a:pt x="6431" y="3839"/>
                </a:lnTo>
                <a:lnTo>
                  <a:pt x="6229" y="4041"/>
                </a:lnTo>
                <a:lnTo>
                  <a:pt x="5959" y="4209"/>
                </a:lnTo>
                <a:lnTo>
                  <a:pt x="5387" y="4613"/>
                </a:lnTo>
                <a:lnTo>
                  <a:pt x="5084" y="4849"/>
                </a:lnTo>
                <a:lnTo>
                  <a:pt x="4848" y="5085"/>
                </a:lnTo>
                <a:lnTo>
                  <a:pt x="4613" y="5455"/>
                </a:lnTo>
                <a:lnTo>
                  <a:pt x="4411" y="5825"/>
                </a:lnTo>
                <a:lnTo>
                  <a:pt x="4108" y="6633"/>
                </a:lnTo>
                <a:lnTo>
                  <a:pt x="3771" y="7711"/>
                </a:lnTo>
                <a:lnTo>
                  <a:pt x="3434" y="8788"/>
                </a:lnTo>
                <a:lnTo>
                  <a:pt x="3165" y="9866"/>
                </a:lnTo>
                <a:lnTo>
                  <a:pt x="2895" y="10977"/>
                </a:lnTo>
                <a:lnTo>
                  <a:pt x="2727" y="12020"/>
                </a:lnTo>
                <a:lnTo>
                  <a:pt x="2626" y="12525"/>
                </a:lnTo>
                <a:lnTo>
                  <a:pt x="2525" y="13064"/>
                </a:lnTo>
                <a:lnTo>
                  <a:pt x="2390" y="13434"/>
                </a:lnTo>
                <a:lnTo>
                  <a:pt x="2222" y="13771"/>
                </a:lnTo>
                <a:lnTo>
                  <a:pt x="1986" y="14074"/>
                </a:lnTo>
                <a:lnTo>
                  <a:pt x="1852" y="14209"/>
                </a:lnTo>
                <a:lnTo>
                  <a:pt x="1683" y="14310"/>
                </a:lnTo>
                <a:lnTo>
                  <a:pt x="1448" y="14444"/>
                </a:lnTo>
                <a:lnTo>
                  <a:pt x="1212" y="14478"/>
                </a:lnTo>
                <a:lnTo>
                  <a:pt x="976" y="14478"/>
                </a:lnTo>
                <a:lnTo>
                  <a:pt x="774" y="14411"/>
                </a:lnTo>
                <a:lnTo>
                  <a:pt x="572" y="14276"/>
                </a:lnTo>
                <a:lnTo>
                  <a:pt x="404" y="14108"/>
                </a:lnTo>
                <a:lnTo>
                  <a:pt x="303" y="13906"/>
                </a:lnTo>
                <a:lnTo>
                  <a:pt x="236" y="13670"/>
                </a:lnTo>
                <a:lnTo>
                  <a:pt x="202" y="13636"/>
                </a:lnTo>
                <a:lnTo>
                  <a:pt x="135" y="13636"/>
                </a:lnTo>
                <a:lnTo>
                  <a:pt x="135" y="13670"/>
                </a:lnTo>
                <a:lnTo>
                  <a:pt x="135" y="13906"/>
                </a:lnTo>
                <a:lnTo>
                  <a:pt x="168" y="14074"/>
                </a:lnTo>
                <a:lnTo>
                  <a:pt x="236" y="14242"/>
                </a:lnTo>
                <a:lnTo>
                  <a:pt x="337" y="14377"/>
                </a:lnTo>
                <a:lnTo>
                  <a:pt x="471" y="14478"/>
                </a:lnTo>
                <a:lnTo>
                  <a:pt x="606" y="14545"/>
                </a:lnTo>
                <a:lnTo>
                  <a:pt x="774" y="14579"/>
                </a:lnTo>
                <a:lnTo>
                  <a:pt x="943" y="14613"/>
                </a:lnTo>
                <a:lnTo>
                  <a:pt x="1111" y="14613"/>
                </a:lnTo>
                <a:lnTo>
                  <a:pt x="1313" y="14579"/>
                </a:lnTo>
                <a:lnTo>
                  <a:pt x="1481" y="14545"/>
                </a:lnTo>
                <a:lnTo>
                  <a:pt x="1650" y="14478"/>
                </a:lnTo>
                <a:lnTo>
                  <a:pt x="1818" y="14411"/>
                </a:lnTo>
                <a:lnTo>
                  <a:pt x="1953" y="14310"/>
                </a:lnTo>
                <a:lnTo>
                  <a:pt x="2087" y="14175"/>
                </a:lnTo>
                <a:lnTo>
                  <a:pt x="2222" y="14040"/>
                </a:lnTo>
                <a:lnTo>
                  <a:pt x="2390" y="13771"/>
                </a:lnTo>
                <a:lnTo>
                  <a:pt x="2525" y="13468"/>
                </a:lnTo>
                <a:lnTo>
                  <a:pt x="2626" y="13131"/>
                </a:lnTo>
                <a:lnTo>
                  <a:pt x="2727" y="12828"/>
                </a:lnTo>
                <a:lnTo>
                  <a:pt x="2828" y="12155"/>
                </a:lnTo>
                <a:lnTo>
                  <a:pt x="2963" y="11482"/>
                </a:lnTo>
                <a:lnTo>
                  <a:pt x="3131" y="10707"/>
                </a:lnTo>
                <a:lnTo>
                  <a:pt x="3299" y="9899"/>
                </a:lnTo>
                <a:lnTo>
                  <a:pt x="3737" y="8351"/>
                </a:lnTo>
                <a:lnTo>
                  <a:pt x="3973" y="7644"/>
                </a:lnTo>
                <a:lnTo>
                  <a:pt x="4209" y="6903"/>
                </a:lnTo>
                <a:lnTo>
                  <a:pt x="4478" y="6196"/>
                </a:lnTo>
                <a:lnTo>
                  <a:pt x="4781" y="5522"/>
                </a:lnTo>
                <a:lnTo>
                  <a:pt x="4983" y="5253"/>
                </a:lnTo>
                <a:lnTo>
                  <a:pt x="5219" y="4984"/>
                </a:lnTo>
                <a:lnTo>
                  <a:pt x="5488" y="4782"/>
                </a:lnTo>
                <a:lnTo>
                  <a:pt x="5757" y="4580"/>
                </a:lnTo>
                <a:lnTo>
                  <a:pt x="6330" y="4176"/>
                </a:lnTo>
                <a:lnTo>
                  <a:pt x="6599" y="3974"/>
                </a:lnTo>
                <a:lnTo>
                  <a:pt x="6835" y="3738"/>
                </a:lnTo>
                <a:lnTo>
                  <a:pt x="6969" y="3536"/>
                </a:lnTo>
                <a:lnTo>
                  <a:pt x="7104" y="3334"/>
                </a:lnTo>
                <a:lnTo>
                  <a:pt x="7205" y="3132"/>
                </a:lnTo>
                <a:lnTo>
                  <a:pt x="7272" y="2896"/>
                </a:lnTo>
                <a:lnTo>
                  <a:pt x="7340" y="2661"/>
                </a:lnTo>
                <a:lnTo>
                  <a:pt x="7373" y="2425"/>
                </a:lnTo>
                <a:lnTo>
                  <a:pt x="7407" y="1886"/>
                </a:lnTo>
                <a:lnTo>
                  <a:pt x="7340" y="1381"/>
                </a:lnTo>
                <a:lnTo>
                  <a:pt x="7306" y="1146"/>
                </a:lnTo>
                <a:lnTo>
                  <a:pt x="7239" y="910"/>
                </a:lnTo>
                <a:lnTo>
                  <a:pt x="7138" y="674"/>
                </a:lnTo>
                <a:lnTo>
                  <a:pt x="7003" y="472"/>
                </a:lnTo>
                <a:lnTo>
                  <a:pt x="6868" y="270"/>
                </a:lnTo>
                <a:lnTo>
                  <a:pt x="6734" y="136"/>
                </a:lnTo>
                <a:lnTo>
                  <a:pt x="6666" y="102"/>
                </a:lnTo>
                <a:lnTo>
                  <a:pt x="6633" y="102"/>
                </a:lnTo>
                <a:lnTo>
                  <a:pt x="6599" y="68"/>
                </a:lnTo>
                <a:lnTo>
                  <a:pt x="639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0"/>
          <p:cNvSpPr/>
          <p:nvPr/>
        </p:nvSpPr>
        <p:spPr>
          <a:xfrm>
            <a:off x="7849737" y="151"/>
            <a:ext cx="637402" cy="320426"/>
          </a:xfrm>
          <a:custGeom>
            <a:avLst/>
            <a:gdLst/>
            <a:ahLst/>
            <a:cxnLst/>
            <a:rect l="l" t="t" r="r" b="b"/>
            <a:pathLst>
              <a:path w="10808" h="6432" extrusionOk="0">
                <a:moveTo>
                  <a:pt x="6330" y="438"/>
                </a:moveTo>
                <a:lnTo>
                  <a:pt x="6195" y="910"/>
                </a:lnTo>
                <a:lnTo>
                  <a:pt x="6027" y="1381"/>
                </a:lnTo>
                <a:lnTo>
                  <a:pt x="6027" y="1213"/>
                </a:lnTo>
                <a:lnTo>
                  <a:pt x="5959" y="640"/>
                </a:lnTo>
                <a:lnTo>
                  <a:pt x="6330" y="438"/>
                </a:lnTo>
                <a:close/>
                <a:moveTo>
                  <a:pt x="4781" y="1583"/>
                </a:moveTo>
                <a:lnTo>
                  <a:pt x="4747" y="2054"/>
                </a:lnTo>
                <a:lnTo>
                  <a:pt x="4478" y="2155"/>
                </a:lnTo>
                <a:lnTo>
                  <a:pt x="4512" y="1987"/>
                </a:lnTo>
                <a:lnTo>
                  <a:pt x="4512" y="1920"/>
                </a:lnTo>
                <a:lnTo>
                  <a:pt x="4478" y="1886"/>
                </a:lnTo>
                <a:lnTo>
                  <a:pt x="4781" y="1583"/>
                </a:lnTo>
                <a:close/>
                <a:moveTo>
                  <a:pt x="5892" y="674"/>
                </a:moveTo>
                <a:lnTo>
                  <a:pt x="5892" y="1213"/>
                </a:lnTo>
                <a:lnTo>
                  <a:pt x="5926" y="1617"/>
                </a:lnTo>
                <a:lnTo>
                  <a:pt x="5791" y="1785"/>
                </a:lnTo>
                <a:lnTo>
                  <a:pt x="5656" y="1953"/>
                </a:lnTo>
                <a:lnTo>
                  <a:pt x="5656" y="1819"/>
                </a:lnTo>
                <a:lnTo>
                  <a:pt x="5589" y="1011"/>
                </a:lnTo>
                <a:lnTo>
                  <a:pt x="5522" y="1819"/>
                </a:lnTo>
                <a:lnTo>
                  <a:pt x="5488" y="2122"/>
                </a:lnTo>
                <a:lnTo>
                  <a:pt x="5151" y="2391"/>
                </a:lnTo>
                <a:lnTo>
                  <a:pt x="5118" y="2021"/>
                </a:lnTo>
                <a:lnTo>
                  <a:pt x="5118" y="1617"/>
                </a:lnTo>
                <a:lnTo>
                  <a:pt x="5151" y="1179"/>
                </a:lnTo>
                <a:lnTo>
                  <a:pt x="5522" y="910"/>
                </a:lnTo>
                <a:lnTo>
                  <a:pt x="5892" y="674"/>
                </a:lnTo>
                <a:close/>
                <a:moveTo>
                  <a:pt x="5084" y="1280"/>
                </a:moveTo>
                <a:lnTo>
                  <a:pt x="5017" y="1583"/>
                </a:lnTo>
                <a:lnTo>
                  <a:pt x="4983" y="1886"/>
                </a:lnTo>
                <a:lnTo>
                  <a:pt x="4983" y="2189"/>
                </a:lnTo>
                <a:lnTo>
                  <a:pt x="5017" y="2492"/>
                </a:lnTo>
                <a:lnTo>
                  <a:pt x="4848" y="2593"/>
                </a:lnTo>
                <a:lnTo>
                  <a:pt x="4781" y="1549"/>
                </a:lnTo>
                <a:lnTo>
                  <a:pt x="4848" y="1482"/>
                </a:lnTo>
                <a:lnTo>
                  <a:pt x="5084" y="1280"/>
                </a:lnTo>
                <a:close/>
                <a:moveTo>
                  <a:pt x="4747" y="2122"/>
                </a:moveTo>
                <a:lnTo>
                  <a:pt x="4714" y="2661"/>
                </a:lnTo>
                <a:lnTo>
                  <a:pt x="4512" y="2762"/>
                </a:lnTo>
                <a:lnTo>
                  <a:pt x="4512" y="2627"/>
                </a:lnTo>
                <a:lnTo>
                  <a:pt x="4478" y="2492"/>
                </a:lnTo>
                <a:lnTo>
                  <a:pt x="4444" y="2290"/>
                </a:lnTo>
                <a:lnTo>
                  <a:pt x="4747" y="2122"/>
                </a:lnTo>
                <a:close/>
                <a:moveTo>
                  <a:pt x="4242" y="2425"/>
                </a:moveTo>
                <a:lnTo>
                  <a:pt x="4242" y="2458"/>
                </a:lnTo>
                <a:lnTo>
                  <a:pt x="4276" y="2661"/>
                </a:lnTo>
                <a:lnTo>
                  <a:pt x="4310" y="2762"/>
                </a:lnTo>
                <a:lnTo>
                  <a:pt x="4377" y="2829"/>
                </a:lnTo>
                <a:lnTo>
                  <a:pt x="4141" y="2896"/>
                </a:lnTo>
                <a:lnTo>
                  <a:pt x="3906" y="2964"/>
                </a:lnTo>
                <a:lnTo>
                  <a:pt x="3906" y="2964"/>
                </a:lnTo>
                <a:lnTo>
                  <a:pt x="4074" y="2559"/>
                </a:lnTo>
                <a:lnTo>
                  <a:pt x="4242" y="2425"/>
                </a:lnTo>
                <a:close/>
                <a:moveTo>
                  <a:pt x="3704" y="2829"/>
                </a:moveTo>
                <a:lnTo>
                  <a:pt x="3670" y="2997"/>
                </a:lnTo>
                <a:lnTo>
                  <a:pt x="3535" y="2997"/>
                </a:lnTo>
                <a:lnTo>
                  <a:pt x="3704" y="2829"/>
                </a:lnTo>
                <a:close/>
                <a:moveTo>
                  <a:pt x="67" y="1"/>
                </a:moveTo>
                <a:lnTo>
                  <a:pt x="0" y="270"/>
                </a:lnTo>
                <a:lnTo>
                  <a:pt x="0" y="539"/>
                </a:lnTo>
                <a:lnTo>
                  <a:pt x="34" y="809"/>
                </a:lnTo>
                <a:lnTo>
                  <a:pt x="67" y="1078"/>
                </a:lnTo>
                <a:lnTo>
                  <a:pt x="168" y="1347"/>
                </a:lnTo>
                <a:lnTo>
                  <a:pt x="269" y="1583"/>
                </a:lnTo>
                <a:lnTo>
                  <a:pt x="404" y="1819"/>
                </a:lnTo>
                <a:lnTo>
                  <a:pt x="539" y="2054"/>
                </a:lnTo>
                <a:lnTo>
                  <a:pt x="774" y="2324"/>
                </a:lnTo>
                <a:lnTo>
                  <a:pt x="1044" y="2559"/>
                </a:lnTo>
                <a:lnTo>
                  <a:pt x="1347" y="2762"/>
                </a:lnTo>
                <a:lnTo>
                  <a:pt x="1684" y="2896"/>
                </a:lnTo>
                <a:lnTo>
                  <a:pt x="2020" y="2997"/>
                </a:lnTo>
                <a:lnTo>
                  <a:pt x="2391" y="3098"/>
                </a:lnTo>
                <a:lnTo>
                  <a:pt x="2727" y="3166"/>
                </a:lnTo>
                <a:lnTo>
                  <a:pt x="3098" y="3199"/>
                </a:lnTo>
                <a:lnTo>
                  <a:pt x="2525" y="3805"/>
                </a:lnTo>
                <a:lnTo>
                  <a:pt x="2121" y="4243"/>
                </a:lnTo>
                <a:lnTo>
                  <a:pt x="1919" y="4512"/>
                </a:lnTo>
                <a:lnTo>
                  <a:pt x="1751" y="4782"/>
                </a:lnTo>
                <a:lnTo>
                  <a:pt x="1616" y="5051"/>
                </a:lnTo>
                <a:lnTo>
                  <a:pt x="1482" y="5320"/>
                </a:lnTo>
                <a:lnTo>
                  <a:pt x="1381" y="5623"/>
                </a:lnTo>
                <a:lnTo>
                  <a:pt x="1347" y="5926"/>
                </a:lnTo>
                <a:lnTo>
                  <a:pt x="1212" y="5691"/>
                </a:lnTo>
                <a:lnTo>
                  <a:pt x="1077" y="5455"/>
                </a:lnTo>
                <a:lnTo>
                  <a:pt x="1010" y="5354"/>
                </a:lnTo>
                <a:lnTo>
                  <a:pt x="875" y="5253"/>
                </a:lnTo>
                <a:lnTo>
                  <a:pt x="875" y="5354"/>
                </a:lnTo>
                <a:lnTo>
                  <a:pt x="943" y="5489"/>
                </a:lnTo>
                <a:lnTo>
                  <a:pt x="1044" y="5691"/>
                </a:lnTo>
                <a:lnTo>
                  <a:pt x="1414" y="6398"/>
                </a:lnTo>
                <a:lnTo>
                  <a:pt x="1448" y="6431"/>
                </a:lnTo>
                <a:lnTo>
                  <a:pt x="1482" y="6431"/>
                </a:lnTo>
                <a:lnTo>
                  <a:pt x="1583" y="6398"/>
                </a:lnTo>
                <a:lnTo>
                  <a:pt x="1785" y="6128"/>
                </a:lnTo>
                <a:lnTo>
                  <a:pt x="2020" y="5893"/>
                </a:lnTo>
                <a:lnTo>
                  <a:pt x="2256" y="5691"/>
                </a:lnTo>
                <a:lnTo>
                  <a:pt x="2492" y="5455"/>
                </a:lnTo>
                <a:lnTo>
                  <a:pt x="2525" y="5388"/>
                </a:lnTo>
                <a:lnTo>
                  <a:pt x="2492" y="5354"/>
                </a:lnTo>
                <a:lnTo>
                  <a:pt x="2458" y="5320"/>
                </a:lnTo>
                <a:lnTo>
                  <a:pt x="2391" y="5320"/>
                </a:lnTo>
                <a:lnTo>
                  <a:pt x="2155" y="5489"/>
                </a:lnTo>
                <a:lnTo>
                  <a:pt x="1919" y="5691"/>
                </a:lnTo>
                <a:lnTo>
                  <a:pt x="1684" y="5926"/>
                </a:lnTo>
                <a:lnTo>
                  <a:pt x="1482" y="6162"/>
                </a:lnTo>
                <a:lnTo>
                  <a:pt x="1448" y="6128"/>
                </a:lnTo>
                <a:lnTo>
                  <a:pt x="1684" y="5455"/>
                </a:lnTo>
                <a:lnTo>
                  <a:pt x="1987" y="4849"/>
                </a:lnTo>
                <a:lnTo>
                  <a:pt x="2155" y="4580"/>
                </a:lnTo>
                <a:lnTo>
                  <a:pt x="2323" y="4310"/>
                </a:lnTo>
                <a:lnTo>
                  <a:pt x="2795" y="3772"/>
                </a:lnTo>
                <a:lnTo>
                  <a:pt x="3333" y="3199"/>
                </a:lnTo>
                <a:lnTo>
                  <a:pt x="3636" y="3199"/>
                </a:lnTo>
                <a:lnTo>
                  <a:pt x="3603" y="3469"/>
                </a:lnTo>
                <a:lnTo>
                  <a:pt x="3603" y="3738"/>
                </a:lnTo>
                <a:lnTo>
                  <a:pt x="3636" y="3974"/>
                </a:lnTo>
                <a:lnTo>
                  <a:pt x="3704" y="4209"/>
                </a:lnTo>
                <a:lnTo>
                  <a:pt x="3805" y="4445"/>
                </a:lnTo>
                <a:lnTo>
                  <a:pt x="3906" y="4681"/>
                </a:lnTo>
                <a:lnTo>
                  <a:pt x="4074" y="4883"/>
                </a:lnTo>
                <a:lnTo>
                  <a:pt x="4242" y="5085"/>
                </a:lnTo>
                <a:lnTo>
                  <a:pt x="4411" y="5253"/>
                </a:lnTo>
                <a:lnTo>
                  <a:pt x="4613" y="5421"/>
                </a:lnTo>
                <a:lnTo>
                  <a:pt x="4848" y="5556"/>
                </a:lnTo>
                <a:lnTo>
                  <a:pt x="5084" y="5657"/>
                </a:lnTo>
                <a:lnTo>
                  <a:pt x="5353" y="5792"/>
                </a:lnTo>
                <a:lnTo>
                  <a:pt x="5623" y="5859"/>
                </a:lnTo>
                <a:lnTo>
                  <a:pt x="5892" y="5926"/>
                </a:lnTo>
                <a:lnTo>
                  <a:pt x="6599" y="5926"/>
                </a:lnTo>
                <a:lnTo>
                  <a:pt x="7003" y="5893"/>
                </a:lnTo>
                <a:lnTo>
                  <a:pt x="7407" y="5758"/>
                </a:lnTo>
                <a:lnTo>
                  <a:pt x="7811" y="5623"/>
                </a:lnTo>
                <a:lnTo>
                  <a:pt x="8215" y="5455"/>
                </a:lnTo>
                <a:lnTo>
                  <a:pt x="8585" y="5253"/>
                </a:lnTo>
                <a:lnTo>
                  <a:pt x="9292" y="4815"/>
                </a:lnTo>
                <a:lnTo>
                  <a:pt x="9865" y="4378"/>
                </a:lnTo>
                <a:lnTo>
                  <a:pt x="10101" y="4176"/>
                </a:lnTo>
                <a:lnTo>
                  <a:pt x="10336" y="3906"/>
                </a:lnTo>
                <a:lnTo>
                  <a:pt x="10538" y="3637"/>
                </a:lnTo>
                <a:lnTo>
                  <a:pt x="10673" y="3368"/>
                </a:lnTo>
                <a:lnTo>
                  <a:pt x="10774" y="3031"/>
                </a:lnTo>
                <a:lnTo>
                  <a:pt x="10808" y="2661"/>
                </a:lnTo>
                <a:lnTo>
                  <a:pt x="10808" y="2324"/>
                </a:lnTo>
                <a:lnTo>
                  <a:pt x="10774" y="1987"/>
                </a:lnTo>
                <a:lnTo>
                  <a:pt x="10707" y="1650"/>
                </a:lnTo>
                <a:lnTo>
                  <a:pt x="10606" y="1280"/>
                </a:lnTo>
                <a:lnTo>
                  <a:pt x="10505" y="943"/>
                </a:lnTo>
                <a:lnTo>
                  <a:pt x="10370" y="607"/>
                </a:lnTo>
                <a:lnTo>
                  <a:pt x="10202" y="304"/>
                </a:lnTo>
                <a:lnTo>
                  <a:pt x="10000" y="1"/>
                </a:lnTo>
                <a:lnTo>
                  <a:pt x="9730" y="1"/>
                </a:lnTo>
                <a:lnTo>
                  <a:pt x="9865" y="203"/>
                </a:lnTo>
                <a:lnTo>
                  <a:pt x="10000" y="405"/>
                </a:lnTo>
                <a:lnTo>
                  <a:pt x="10235" y="842"/>
                </a:lnTo>
                <a:lnTo>
                  <a:pt x="10404" y="1347"/>
                </a:lnTo>
                <a:lnTo>
                  <a:pt x="10505" y="1852"/>
                </a:lnTo>
                <a:lnTo>
                  <a:pt x="10572" y="2357"/>
                </a:lnTo>
                <a:lnTo>
                  <a:pt x="10572" y="2829"/>
                </a:lnTo>
                <a:lnTo>
                  <a:pt x="10471" y="3233"/>
                </a:lnTo>
                <a:lnTo>
                  <a:pt x="10437" y="3435"/>
                </a:lnTo>
                <a:lnTo>
                  <a:pt x="10336" y="3603"/>
                </a:lnTo>
                <a:lnTo>
                  <a:pt x="10168" y="3839"/>
                </a:lnTo>
                <a:lnTo>
                  <a:pt x="9966" y="4041"/>
                </a:lnTo>
                <a:lnTo>
                  <a:pt x="9730" y="4277"/>
                </a:lnTo>
                <a:lnTo>
                  <a:pt x="9461" y="4445"/>
                </a:lnTo>
                <a:lnTo>
                  <a:pt x="8922" y="4782"/>
                </a:lnTo>
                <a:lnTo>
                  <a:pt x="8417" y="5085"/>
                </a:lnTo>
                <a:lnTo>
                  <a:pt x="8080" y="5253"/>
                </a:lnTo>
                <a:lnTo>
                  <a:pt x="7777" y="5388"/>
                </a:lnTo>
                <a:lnTo>
                  <a:pt x="7441" y="5522"/>
                </a:lnTo>
                <a:lnTo>
                  <a:pt x="7104" y="5623"/>
                </a:lnTo>
                <a:lnTo>
                  <a:pt x="6734" y="5691"/>
                </a:lnTo>
                <a:lnTo>
                  <a:pt x="6397" y="5724"/>
                </a:lnTo>
                <a:lnTo>
                  <a:pt x="6027" y="5724"/>
                </a:lnTo>
                <a:lnTo>
                  <a:pt x="5690" y="5657"/>
                </a:lnTo>
                <a:lnTo>
                  <a:pt x="5387" y="5590"/>
                </a:lnTo>
                <a:lnTo>
                  <a:pt x="5118" y="5489"/>
                </a:lnTo>
                <a:lnTo>
                  <a:pt x="4848" y="5354"/>
                </a:lnTo>
                <a:lnTo>
                  <a:pt x="4613" y="5186"/>
                </a:lnTo>
                <a:lnTo>
                  <a:pt x="4377" y="4984"/>
                </a:lnTo>
                <a:lnTo>
                  <a:pt x="4209" y="4782"/>
                </a:lnTo>
                <a:lnTo>
                  <a:pt x="4040" y="4512"/>
                </a:lnTo>
                <a:lnTo>
                  <a:pt x="3906" y="4277"/>
                </a:lnTo>
                <a:lnTo>
                  <a:pt x="3805" y="4007"/>
                </a:lnTo>
                <a:lnTo>
                  <a:pt x="3771" y="3738"/>
                </a:lnTo>
                <a:lnTo>
                  <a:pt x="3771" y="3469"/>
                </a:lnTo>
                <a:lnTo>
                  <a:pt x="3838" y="3199"/>
                </a:lnTo>
                <a:lnTo>
                  <a:pt x="4074" y="3132"/>
                </a:lnTo>
                <a:lnTo>
                  <a:pt x="4276" y="3065"/>
                </a:lnTo>
                <a:lnTo>
                  <a:pt x="4747" y="2896"/>
                </a:lnTo>
                <a:lnTo>
                  <a:pt x="4747" y="3166"/>
                </a:lnTo>
                <a:lnTo>
                  <a:pt x="4781" y="3199"/>
                </a:lnTo>
                <a:lnTo>
                  <a:pt x="4815" y="3166"/>
                </a:lnTo>
                <a:lnTo>
                  <a:pt x="4848" y="2829"/>
                </a:lnTo>
                <a:lnTo>
                  <a:pt x="5084" y="2694"/>
                </a:lnTo>
                <a:lnTo>
                  <a:pt x="5118" y="2762"/>
                </a:lnTo>
                <a:lnTo>
                  <a:pt x="5151" y="2795"/>
                </a:lnTo>
                <a:lnTo>
                  <a:pt x="5185" y="2762"/>
                </a:lnTo>
                <a:lnTo>
                  <a:pt x="5185" y="2627"/>
                </a:lnTo>
                <a:lnTo>
                  <a:pt x="5522" y="2357"/>
                </a:lnTo>
                <a:lnTo>
                  <a:pt x="5555" y="2492"/>
                </a:lnTo>
                <a:lnTo>
                  <a:pt x="5555" y="2526"/>
                </a:lnTo>
                <a:lnTo>
                  <a:pt x="5623" y="2526"/>
                </a:lnTo>
                <a:lnTo>
                  <a:pt x="5623" y="2492"/>
                </a:lnTo>
                <a:lnTo>
                  <a:pt x="5656" y="2357"/>
                </a:lnTo>
                <a:lnTo>
                  <a:pt x="5690" y="2189"/>
                </a:lnTo>
                <a:lnTo>
                  <a:pt x="5993" y="1852"/>
                </a:lnTo>
                <a:lnTo>
                  <a:pt x="6027" y="1819"/>
                </a:lnTo>
                <a:lnTo>
                  <a:pt x="6128" y="1650"/>
                </a:lnTo>
                <a:lnTo>
                  <a:pt x="6229" y="1482"/>
                </a:lnTo>
                <a:lnTo>
                  <a:pt x="6363" y="1112"/>
                </a:lnTo>
                <a:lnTo>
                  <a:pt x="6565" y="337"/>
                </a:lnTo>
                <a:lnTo>
                  <a:pt x="6565" y="304"/>
                </a:lnTo>
                <a:lnTo>
                  <a:pt x="6969" y="135"/>
                </a:lnTo>
                <a:lnTo>
                  <a:pt x="7407" y="1"/>
                </a:lnTo>
                <a:lnTo>
                  <a:pt x="7104" y="1"/>
                </a:lnTo>
                <a:lnTo>
                  <a:pt x="6633" y="169"/>
                </a:lnTo>
                <a:lnTo>
                  <a:pt x="6666" y="1"/>
                </a:lnTo>
                <a:lnTo>
                  <a:pt x="6464" y="1"/>
                </a:lnTo>
                <a:lnTo>
                  <a:pt x="6363" y="270"/>
                </a:lnTo>
                <a:lnTo>
                  <a:pt x="6027" y="438"/>
                </a:lnTo>
                <a:lnTo>
                  <a:pt x="5724" y="607"/>
                </a:lnTo>
                <a:lnTo>
                  <a:pt x="5387" y="809"/>
                </a:lnTo>
                <a:lnTo>
                  <a:pt x="5084" y="1044"/>
                </a:lnTo>
                <a:lnTo>
                  <a:pt x="4815" y="1280"/>
                </a:lnTo>
                <a:lnTo>
                  <a:pt x="4545" y="1549"/>
                </a:lnTo>
                <a:lnTo>
                  <a:pt x="4276" y="1852"/>
                </a:lnTo>
                <a:lnTo>
                  <a:pt x="4040" y="2189"/>
                </a:lnTo>
                <a:lnTo>
                  <a:pt x="3838" y="2559"/>
                </a:lnTo>
                <a:lnTo>
                  <a:pt x="3569" y="2762"/>
                </a:lnTo>
                <a:lnTo>
                  <a:pt x="3300" y="2997"/>
                </a:lnTo>
                <a:lnTo>
                  <a:pt x="2963" y="2997"/>
                </a:lnTo>
                <a:lnTo>
                  <a:pt x="2626" y="2964"/>
                </a:lnTo>
                <a:lnTo>
                  <a:pt x="2290" y="2863"/>
                </a:lnTo>
                <a:lnTo>
                  <a:pt x="1953" y="2795"/>
                </a:lnTo>
                <a:lnTo>
                  <a:pt x="1650" y="2661"/>
                </a:lnTo>
                <a:lnTo>
                  <a:pt x="1347" y="2492"/>
                </a:lnTo>
                <a:lnTo>
                  <a:pt x="1077" y="2324"/>
                </a:lnTo>
                <a:lnTo>
                  <a:pt x="808" y="2088"/>
                </a:lnTo>
                <a:lnTo>
                  <a:pt x="640" y="1886"/>
                </a:lnTo>
                <a:lnTo>
                  <a:pt x="471" y="1650"/>
                </a:lnTo>
                <a:lnTo>
                  <a:pt x="337" y="1381"/>
                </a:lnTo>
                <a:lnTo>
                  <a:pt x="269" y="1112"/>
                </a:lnTo>
                <a:lnTo>
                  <a:pt x="202" y="842"/>
                </a:lnTo>
                <a:lnTo>
                  <a:pt x="168" y="573"/>
                </a:lnTo>
                <a:lnTo>
                  <a:pt x="135" y="270"/>
                </a:lnTo>
                <a:lnTo>
                  <a:pt x="16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0"/>
          <p:cNvSpPr/>
          <p:nvPr/>
        </p:nvSpPr>
        <p:spPr>
          <a:xfrm>
            <a:off x="1009077" y="422820"/>
            <a:ext cx="147025" cy="134258"/>
          </a:xfrm>
          <a:custGeom>
            <a:avLst/>
            <a:gdLst/>
            <a:ahLst/>
            <a:cxnLst/>
            <a:rect l="l" t="t" r="r" b="b"/>
            <a:pathLst>
              <a:path w="2493" h="2695" extrusionOk="0">
                <a:moveTo>
                  <a:pt x="2290" y="203"/>
                </a:moveTo>
                <a:lnTo>
                  <a:pt x="2223" y="708"/>
                </a:lnTo>
                <a:lnTo>
                  <a:pt x="2223" y="1246"/>
                </a:lnTo>
                <a:lnTo>
                  <a:pt x="2223" y="1785"/>
                </a:lnTo>
                <a:lnTo>
                  <a:pt x="2290" y="2324"/>
                </a:lnTo>
                <a:lnTo>
                  <a:pt x="2290" y="2357"/>
                </a:lnTo>
                <a:lnTo>
                  <a:pt x="2055" y="2324"/>
                </a:lnTo>
                <a:lnTo>
                  <a:pt x="1819" y="2324"/>
                </a:lnTo>
                <a:lnTo>
                  <a:pt x="1347" y="2357"/>
                </a:lnTo>
                <a:lnTo>
                  <a:pt x="371" y="2357"/>
                </a:lnTo>
                <a:lnTo>
                  <a:pt x="270" y="1280"/>
                </a:lnTo>
                <a:lnTo>
                  <a:pt x="203" y="236"/>
                </a:lnTo>
                <a:lnTo>
                  <a:pt x="203" y="236"/>
                </a:lnTo>
                <a:lnTo>
                  <a:pt x="708" y="270"/>
                </a:lnTo>
                <a:lnTo>
                  <a:pt x="1246" y="270"/>
                </a:lnTo>
                <a:lnTo>
                  <a:pt x="2290" y="203"/>
                </a:lnTo>
                <a:close/>
                <a:moveTo>
                  <a:pt x="1785" y="1"/>
                </a:moveTo>
                <a:lnTo>
                  <a:pt x="1246" y="34"/>
                </a:lnTo>
                <a:lnTo>
                  <a:pt x="708" y="34"/>
                </a:lnTo>
                <a:lnTo>
                  <a:pt x="169" y="68"/>
                </a:lnTo>
                <a:lnTo>
                  <a:pt x="102" y="102"/>
                </a:lnTo>
                <a:lnTo>
                  <a:pt x="102" y="135"/>
                </a:lnTo>
                <a:lnTo>
                  <a:pt x="34" y="169"/>
                </a:lnTo>
                <a:lnTo>
                  <a:pt x="34" y="203"/>
                </a:lnTo>
                <a:lnTo>
                  <a:pt x="1" y="809"/>
                </a:lnTo>
                <a:lnTo>
                  <a:pt x="34" y="1415"/>
                </a:lnTo>
                <a:lnTo>
                  <a:pt x="102" y="2021"/>
                </a:lnTo>
                <a:lnTo>
                  <a:pt x="203" y="2627"/>
                </a:lnTo>
                <a:lnTo>
                  <a:pt x="236" y="2661"/>
                </a:lnTo>
                <a:lnTo>
                  <a:pt x="304" y="2694"/>
                </a:lnTo>
                <a:lnTo>
                  <a:pt x="371" y="2661"/>
                </a:lnTo>
                <a:lnTo>
                  <a:pt x="405" y="2560"/>
                </a:lnTo>
                <a:lnTo>
                  <a:pt x="405" y="2492"/>
                </a:lnTo>
                <a:lnTo>
                  <a:pt x="842" y="2593"/>
                </a:lnTo>
                <a:lnTo>
                  <a:pt x="1853" y="2593"/>
                </a:lnTo>
                <a:lnTo>
                  <a:pt x="2088" y="2560"/>
                </a:lnTo>
                <a:lnTo>
                  <a:pt x="2290" y="2492"/>
                </a:lnTo>
                <a:lnTo>
                  <a:pt x="2324" y="2458"/>
                </a:lnTo>
                <a:lnTo>
                  <a:pt x="2324" y="2391"/>
                </a:lnTo>
                <a:lnTo>
                  <a:pt x="2425" y="2391"/>
                </a:lnTo>
                <a:lnTo>
                  <a:pt x="2459" y="2357"/>
                </a:lnTo>
                <a:lnTo>
                  <a:pt x="2459" y="2290"/>
                </a:lnTo>
                <a:lnTo>
                  <a:pt x="2492" y="1785"/>
                </a:lnTo>
                <a:lnTo>
                  <a:pt x="2459" y="1246"/>
                </a:lnTo>
                <a:lnTo>
                  <a:pt x="2425" y="708"/>
                </a:lnTo>
                <a:lnTo>
                  <a:pt x="2391" y="169"/>
                </a:lnTo>
                <a:lnTo>
                  <a:pt x="2425" y="102"/>
                </a:lnTo>
                <a:lnTo>
                  <a:pt x="2425" y="68"/>
                </a:lnTo>
                <a:lnTo>
                  <a:pt x="239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0"/>
          <p:cNvSpPr/>
          <p:nvPr/>
        </p:nvSpPr>
        <p:spPr>
          <a:xfrm>
            <a:off x="1576947" y="266842"/>
            <a:ext cx="150976" cy="125839"/>
          </a:xfrm>
          <a:custGeom>
            <a:avLst/>
            <a:gdLst/>
            <a:ahLst/>
            <a:cxnLst/>
            <a:rect l="l" t="t" r="r" b="b"/>
            <a:pathLst>
              <a:path w="2560" h="2526" extrusionOk="0">
                <a:moveTo>
                  <a:pt x="2324" y="1"/>
                </a:moveTo>
                <a:lnTo>
                  <a:pt x="2290" y="34"/>
                </a:lnTo>
                <a:lnTo>
                  <a:pt x="2290" y="68"/>
                </a:lnTo>
                <a:lnTo>
                  <a:pt x="2257" y="135"/>
                </a:lnTo>
                <a:lnTo>
                  <a:pt x="1920" y="102"/>
                </a:lnTo>
                <a:lnTo>
                  <a:pt x="1550" y="135"/>
                </a:lnTo>
                <a:lnTo>
                  <a:pt x="843" y="169"/>
                </a:lnTo>
                <a:lnTo>
                  <a:pt x="236" y="169"/>
                </a:lnTo>
                <a:lnTo>
                  <a:pt x="169" y="203"/>
                </a:lnTo>
                <a:lnTo>
                  <a:pt x="102" y="270"/>
                </a:lnTo>
                <a:lnTo>
                  <a:pt x="68" y="236"/>
                </a:lnTo>
                <a:lnTo>
                  <a:pt x="34" y="236"/>
                </a:lnTo>
                <a:lnTo>
                  <a:pt x="1" y="506"/>
                </a:lnTo>
                <a:lnTo>
                  <a:pt x="1" y="741"/>
                </a:lnTo>
                <a:lnTo>
                  <a:pt x="34" y="1246"/>
                </a:lnTo>
                <a:lnTo>
                  <a:pt x="68" y="2425"/>
                </a:lnTo>
                <a:lnTo>
                  <a:pt x="102" y="2492"/>
                </a:lnTo>
                <a:lnTo>
                  <a:pt x="169" y="2526"/>
                </a:lnTo>
                <a:lnTo>
                  <a:pt x="236" y="2492"/>
                </a:lnTo>
                <a:lnTo>
                  <a:pt x="270" y="2458"/>
                </a:lnTo>
                <a:lnTo>
                  <a:pt x="540" y="2492"/>
                </a:lnTo>
                <a:lnTo>
                  <a:pt x="843" y="2492"/>
                </a:lnTo>
                <a:lnTo>
                  <a:pt x="1381" y="2458"/>
                </a:lnTo>
                <a:lnTo>
                  <a:pt x="1886" y="2458"/>
                </a:lnTo>
                <a:lnTo>
                  <a:pt x="2122" y="2425"/>
                </a:lnTo>
                <a:lnTo>
                  <a:pt x="2223" y="2357"/>
                </a:lnTo>
                <a:lnTo>
                  <a:pt x="2324" y="2290"/>
                </a:lnTo>
                <a:lnTo>
                  <a:pt x="2223" y="2223"/>
                </a:lnTo>
                <a:lnTo>
                  <a:pt x="2088" y="2155"/>
                </a:lnTo>
                <a:lnTo>
                  <a:pt x="1785" y="2155"/>
                </a:lnTo>
                <a:lnTo>
                  <a:pt x="1213" y="2189"/>
                </a:lnTo>
                <a:lnTo>
                  <a:pt x="742" y="2189"/>
                </a:lnTo>
                <a:lnTo>
                  <a:pt x="506" y="2223"/>
                </a:lnTo>
                <a:lnTo>
                  <a:pt x="270" y="2256"/>
                </a:lnTo>
                <a:lnTo>
                  <a:pt x="236" y="1078"/>
                </a:lnTo>
                <a:lnTo>
                  <a:pt x="203" y="741"/>
                </a:lnTo>
                <a:lnTo>
                  <a:pt x="135" y="438"/>
                </a:lnTo>
                <a:lnTo>
                  <a:pt x="203" y="438"/>
                </a:lnTo>
                <a:lnTo>
                  <a:pt x="236" y="405"/>
                </a:lnTo>
                <a:lnTo>
                  <a:pt x="270" y="371"/>
                </a:lnTo>
                <a:lnTo>
                  <a:pt x="1348" y="337"/>
                </a:lnTo>
                <a:lnTo>
                  <a:pt x="1819" y="304"/>
                </a:lnTo>
                <a:lnTo>
                  <a:pt x="2055" y="270"/>
                </a:lnTo>
                <a:lnTo>
                  <a:pt x="2257" y="236"/>
                </a:lnTo>
                <a:lnTo>
                  <a:pt x="2290" y="674"/>
                </a:lnTo>
                <a:lnTo>
                  <a:pt x="2324" y="1078"/>
                </a:lnTo>
                <a:lnTo>
                  <a:pt x="2290" y="1684"/>
                </a:lnTo>
                <a:lnTo>
                  <a:pt x="2290" y="1987"/>
                </a:lnTo>
                <a:lnTo>
                  <a:pt x="2324" y="2290"/>
                </a:lnTo>
                <a:lnTo>
                  <a:pt x="2358" y="2324"/>
                </a:lnTo>
                <a:lnTo>
                  <a:pt x="2391" y="2357"/>
                </a:lnTo>
                <a:lnTo>
                  <a:pt x="2459" y="2357"/>
                </a:lnTo>
                <a:lnTo>
                  <a:pt x="2492" y="2290"/>
                </a:lnTo>
                <a:lnTo>
                  <a:pt x="2526" y="1987"/>
                </a:lnTo>
                <a:lnTo>
                  <a:pt x="2560" y="1684"/>
                </a:lnTo>
                <a:lnTo>
                  <a:pt x="2526" y="1078"/>
                </a:lnTo>
                <a:lnTo>
                  <a:pt x="2492" y="573"/>
                </a:lnTo>
                <a:lnTo>
                  <a:pt x="2459" y="304"/>
                </a:lnTo>
                <a:lnTo>
                  <a:pt x="2391" y="34"/>
                </a:lnTo>
                <a:lnTo>
                  <a:pt x="2358" y="34"/>
                </a:lnTo>
                <a:lnTo>
                  <a:pt x="232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0"/>
          <p:cNvSpPr/>
          <p:nvPr/>
        </p:nvSpPr>
        <p:spPr>
          <a:xfrm>
            <a:off x="842296" y="432883"/>
            <a:ext cx="150976" cy="119163"/>
          </a:xfrm>
          <a:custGeom>
            <a:avLst/>
            <a:gdLst/>
            <a:ahLst/>
            <a:cxnLst/>
            <a:rect l="l" t="t" r="r" b="b"/>
            <a:pathLst>
              <a:path w="2560" h="2392" extrusionOk="0">
                <a:moveTo>
                  <a:pt x="102" y="1"/>
                </a:moveTo>
                <a:lnTo>
                  <a:pt x="68" y="34"/>
                </a:lnTo>
                <a:lnTo>
                  <a:pt x="34" y="304"/>
                </a:lnTo>
                <a:lnTo>
                  <a:pt x="1" y="539"/>
                </a:lnTo>
                <a:lnTo>
                  <a:pt x="1" y="1078"/>
                </a:lnTo>
                <a:lnTo>
                  <a:pt x="34" y="1684"/>
                </a:lnTo>
                <a:lnTo>
                  <a:pt x="102" y="1987"/>
                </a:lnTo>
                <a:lnTo>
                  <a:pt x="169" y="2290"/>
                </a:lnTo>
                <a:lnTo>
                  <a:pt x="203" y="2324"/>
                </a:lnTo>
                <a:lnTo>
                  <a:pt x="236" y="2358"/>
                </a:lnTo>
                <a:lnTo>
                  <a:pt x="304" y="2324"/>
                </a:lnTo>
                <a:lnTo>
                  <a:pt x="337" y="2256"/>
                </a:lnTo>
                <a:lnTo>
                  <a:pt x="304" y="1953"/>
                </a:lnTo>
                <a:lnTo>
                  <a:pt x="304" y="1650"/>
                </a:lnTo>
                <a:lnTo>
                  <a:pt x="236" y="1078"/>
                </a:lnTo>
                <a:lnTo>
                  <a:pt x="236" y="640"/>
                </a:lnTo>
                <a:lnTo>
                  <a:pt x="203" y="203"/>
                </a:lnTo>
                <a:lnTo>
                  <a:pt x="203" y="203"/>
                </a:lnTo>
                <a:lnTo>
                  <a:pt x="438" y="236"/>
                </a:lnTo>
                <a:lnTo>
                  <a:pt x="1145" y="236"/>
                </a:lnTo>
                <a:lnTo>
                  <a:pt x="2223" y="169"/>
                </a:lnTo>
                <a:lnTo>
                  <a:pt x="2256" y="236"/>
                </a:lnTo>
                <a:lnTo>
                  <a:pt x="2324" y="236"/>
                </a:lnTo>
                <a:lnTo>
                  <a:pt x="2324" y="539"/>
                </a:lnTo>
                <a:lnTo>
                  <a:pt x="2324" y="876"/>
                </a:lnTo>
                <a:lnTo>
                  <a:pt x="2357" y="2054"/>
                </a:lnTo>
                <a:lnTo>
                  <a:pt x="1886" y="2054"/>
                </a:lnTo>
                <a:lnTo>
                  <a:pt x="1415" y="2088"/>
                </a:lnTo>
                <a:lnTo>
                  <a:pt x="674" y="2088"/>
                </a:lnTo>
                <a:lnTo>
                  <a:pt x="539" y="2122"/>
                </a:lnTo>
                <a:lnTo>
                  <a:pt x="438" y="2189"/>
                </a:lnTo>
                <a:lnTo>
                  <a:pt x="337" y="2256"/>
                </a:lnTo>
                <a:lnTo>
                  <a:pt x="405" y="2324"/>
                </a:lnTo>
                <a:lnTo>
                  <a:pt x="539" y="2358"/>
                </a:lnTo>
                <a:lnTo>
                  <a:pt x="775" y="2391"/>
                </a:lnTo>
                <a:lnTo>
                  <a:pt x="1280" y="2358"/>
                </a:lnTo>
                <a:lnTo>
                  <a:pt x="1819" y="2358"/>
                </a:lnTo>
                <a:lnTo>
                  <a:pt x="2122" y="2324"/>
                </a:lnTo>
                <a:lnTo>
                  <a:pt x="2357" y="2256"/>
                </a:lnTo>
                <a:lnTo>
                  <a:pt x="2425" y="2324"/>
                </a:lnTo>
                <a:lnTo>
                  <a:pt x="2492" y="2324"/>
                </a:lnTo>
                <a:lnTo>
                  <a:pt x="2559" y="2290"/>
                </a:lnTo>
                <a:lnTo>
                  <a:pt x="2559" y="2223"/>
                </a:lnTo>
                <a:lnTo>
                  <a:pt x="2526" y="1044"/>
                </a:lnTo>
                <a:lnTo>
                  <a:pt x="2526" y="539"/>
                </a:lnTo>
                <a:lnTo>
                  <a:pt x="2492" y="270"/>
                </a:lnTo>
                <a:lnTo>
                  <a:pt x="2425" y="34"/>
                </a:lnTo>
                <a:lnTo>
                  <a:pt x="2391" y="34"/>
                </a:lnTo>
                <a:lnTo>
                  <a:pt x="2391" y="68"/>
                </a:lnTo>
                <a:lnTo>
                  <a:pt x="2357" y="68"/>
                </a:lnTo>
                <a:lnTo>
                  <a:pt x="2290" y="34"/>
                </a:lnTo>
                <a:lnTo>
                  <a:pt x="2223" y="1"/>
                </a:lnTo>
                <a:lnTo>
                  <a:pt x="2021" y="1"/>
                </a:lnTo>
                <a:lnTo>
                  <a:pt x="1617" y="34"/>
                </a:lnTo>
                <a:lnTo>
                  <a:pt x="910" y="34"/>
                </a:lnTo>
                <a:lnTo>
                  <a:pt x="539" y="68"/>
                </a:lnTo>
                <a:lnTo>
                  <a:pt x="203" y="102"/>
                </a:lnTo>
                <a:lnTo>
                  <a:pt x="169" y="34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0"/>
          <p:cNvSpPr/>
          <p:nvPr/>
        </p:nvSpPr>
        <p:spPr>
          <a:xfrm>
            <a:off x="1374427" y="141052"/>
            <a:ext cx="150976" cy="120807"/>
          </a:xfrm>
          <a:custGeom>
            <a:avLst/>
            <a:gdLst/>
            <a:ahLst/>
            <a:cxnLst/>
            <a:rect l="l" t="t" r="r" b="b"/>
            <a:pathLst>
              <a:path w="2560" h="2425" extrusionOk="0">
                <a:moveTo>
                  <a:pt x="2357" y="0"/>
                </a:moveTo>
                <a:lnTo>
                  <a:pt x="2357" y="34"/>
                </a:lnTo>
                <a:lnTo>
                  <a:pt x="2324" y="135"/>
                </a:lnTo>
                <a:lnTo>
                  <a:pt x="1751" y="68"/>
                </a:lnTo>
                <a:lnTo>
                  <a:pt x="1179" y="68"/>
                </a:lnTo>
                <a:lnTo>
                  <a:pt x="674" y="34"/>
                </a:lnTo>
                <a:lnTo>
                  <a:pt x="405" y="68"/>
                </a:lnTo>
                <a:lnTo>
                  <a:pt x="304" y="101"/>
                </a:lnTo>
                <a:lnTo>
                  <a:pt x="169" y="169"/>
                </a:lnTo>
                <a:lnTo>
                  <a:pt x="169" y="169"/>
                </a:lnTo>
                <a:lnTo>
                  <a:pt x="169" y="169"/>
                </a:lnTo>
                <a:lnTo>
                  <a:pt x="371" y="270"/>
                </a:lnTo>
                <a:lnTo>
                  <a:pt x="573" y="304"/>
                </a:lnTo>
                <a:lnTo>
                  <a:pt x="1011" y="270"/>
                </a:lnTo>
                <a:lnTo>
                  <a:pt x="1650" y="304"/>
                </a:lnTo>
                <a:lnTo>
                  <a:pt x="2324" y="337"/>
                </a:lnTo>
                <a:lnTo>
                  <a:pt x="2290" y="708"/>
                </a:lnTo>
                <a:lnTo>
                  <a:pt x="2324" y="1078"/>
                </a:lnTo>
                <a:lnTo>
                  <a:pt x="2324" y="1583"/>
                </a:lnTo>
                <a:lnTo>
                  <a:pt x="2357" y="1852"/>
                </a:lnTo>
                <a:lnTo>
                  <a:pt x="2391" y="2088"/>
                </a:lnTo>
                <a:lnTo>
                  <a:pt x="2357" y="2088"/>
                </a:lnTo>
                <a:lnTo>
                  <a:pt x="1347" y="2122"/>
                </a:lnTo>
                <a:lnTo>
                  <a:pt x="809" y="2155"/>
                </a:lnTo>
                <a:lnTo>
                  <a:pt x="539" y="2189"/>
                </a:lnTo>
                <a:lnTo>
                  <a:pt x="304" y="2223"/>
                </a:lnTo>
                <a:lnTo>
                  <a:pt x="270" y="1718"/>
                </a:lnTo>
                <a:lnTo>
                  <a:pt x="236" y="1213"/>
                </a:lnTo>
                <a:lnTo>
                  <a:pt x="270" y="708"/>
                </a:lnTo>
                <a:lnTo>
                  <a:pt x="236" y="438"/>
                </a:lnTo>
                <a:lnTo>
                  <a:pt x="203" y="304"/>
                </a:lnTo>
                <a:lnTo>
                  <a:pt x="169" y="169"/>
                </a:lnTo>
                <a:lnTo>
                  <a:pt x="135" y="203"/>
                </a:lnTo>
                <a:lnTo>
                  <a:pt x="68" y="337"/>
                </a:lnTo>
                <a:lnTo>
                  <a:pt x="34" y="506"/>
                </a:lnTo>
                <a:lnTo>
                  <a:pt x="1" y="876"/>
                </a:lnTo>
                <a:lnTo>
                  <a:pt x="34" y="1583"/>
                </a:lnTo>
                <a:lnTo>
                  <a:pt x="34" y="1819"/>
                </a:lnTo>
                <a:lnTo>
                  <a:pt x="34" y="2054"/>
                </a:lnTo>
                <a:lnTo>
                  <a:pt x="34" y="2189"/>
                </a:lnTo>
                <a:lnTo>
                  <a:pt x="102" y="2290"/>
                </a:lnTo>
                <a:lnTo>
                  <a:pt x="169" y="2391"/>
                </a:lnTo>
                <a:lnTo>
                  <a:pt x="270" y="2425"/>
                </a:lnTo>
                <a:lnTo>
                  <a:pt x="304" y="2425"/>
                </a:lnTo>
                <a:lnTo>
                  <a:pt x="337" y="2391"/>
                </a:lnTo>
                <a:lnTo>
                  <a:pt x="337" y="2357"/>
                </a:lnTo>
                <a:lnTo>
                  <a:pt x="573" y="2391"/>
                </a:lnTo>
                <a:lnTo>
                  <a:pt x="809" y="2425"/>
                </a:lnTo>
                <a:lnTo>
                  <a:pt x="1347" y="2391"/>
                </a:lnTo>
                <a:lnTo>
                  <a:pt x="2391" y="2324"/>
                </a:lnTo>
                <a:lnTo>
                  <a:pt x="2458" y="2290"/>
                </a:lnTo>
                <a:lnTo>
                  <a:pt x="2492" y="2324"/>
                </a:lnTo>
                <a:lnTo>
                  <a:pt x="2526" y="2324"/>
                </a:lnTo>
                <a:lnTo>
                  <a:pt x="2526" y="2290"/>
                </a:lnTo>
                <a:lnTo>
                  <a:pt x="2559" y="2021"/>
                </a:lnTo>
                <a:lnTo>
                  <a:pt x="2559" y="1751"/>
                </a:lnTo>
                <a:lnTo>
                  <a:pt x="2526" y="1246"/>
                </a:lnTo>
                <a:lnTo>
                  <a:pt x="2526" y="640"/>
                </a:lnTo>
                <a:lnTo>
                  <a:pt x="2492" y="337"/>
                </a:lnTo>
                <a:lnTo>
                  <a:pt x="2458" y="34"/>
                </a:lnTo>
                <a:lnTo>
                  <a:pt x="242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0"/>
          <p:cNvSpPr/>
          <p:nvPr/>
        </p:nvSpPr>
        <p:spPr>
          <a:xfrm>
            <a:off x="1640523" y="315464"/>
            <a:ext cx="41754" cy="41996"/>
          </a:xfrm>
          <a:custGeom>
            <a:avLst/>
            <a:gdLst/>
            <a:ahLst/>
            <a:cxnLst/>
            <a:rect l="l" t="t" r="r" b="b"/>
            <a:pathLst>
              <a:path w="708" h="843" extrusionOk="0">
                <a:moveTo>
                  <a:pt x="202" y="1"/>
                </a:moveTo>
                <a:lnTo>
                  <a:pt x="101" y="35"/>
                </a:lnTo>
                <a:lnTo>
                  <a:pt x="68" y="136"/>
                </a:lnTo>
                <a:lnTo>
                  <a:pt x="0" y="338"/>
                </a:lnTo>
                <a:lnTo>
                  <a:pt x="0" y="573"/>
                </a:lnTo>
                <a:lnTo>
                  <a:pt x="0" y="742"/>
                </a:lnTo>
                <a:lnTo>
                  <a:pt x="34" y="809"/>
                </a:lnTo>
                <a:lnTo>
                  <a:pt x="68" y="843"/>
                </a:lnTo>
                <a:lnTo>
                  <a:pt x="101" y="843"/>
                </a:lnTo>
                <a:lnTo>
                  <a:pt x="404" y="809"/>
                </a:lnTo>
                <a:lnTo>
                  <a:pt x="573" y="775"/>
                </a:lnTo>
                <a:lnTo>
                  <a:pt x="707" y="708"/>
                </a:lnTo>
                <a:lnTo>
                  <a:pt x="707" y="674"/>
                </a:lnTo>
                <a:lnTo>
                  <a:pt x="707" y="641"/>
                </a:lnTo>
                <a:lnTo>
                  <a:pt x="674" y="573"/>
                </a:lnTo>
                <a:lnTo>
                  <a:pt x="438" y="573"/>
                </a:lnTo>
                <a:lnTo>
                  <a:pt x="202" y="607"/>
                </a:lnTo>
                <a:lnTo>
                  <a:pt x="236" y="304"/>
                </a:lnTo>
                <a:lnTo>
                  <a:pt x="270" y="169"/>
                </a:lnTo>
                <a:lnTo>
                  <a:pt x="270" y="68"/>
                </a:lnTo>
                <a:lnTo>
                  <a:pt x="23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0"/>
          <p:cNvSpPr/>
          <p:nvPr/>
        </p:nvSpPr>
        <p:spPr>
          <a:xfrm>
            <a:off x="1058734" y="463073"/>
            <a:ext cx="43759" cy="45334"/>
          </a:xfrm>
          <a:custGeom>
            <a:avLst/>
            <a:gdLst/>
            <a:ahLst/>
            <a:cxnLst/>
            <a:rect l="l" t="t" r="r" b="b"/>
            <a:pathLst>
              <a:path w="742" h="910" extrusionOk="0">
                <a:moveTo>
                  <a:pt x="573" y="169"/>
                </a:moveTo>
                <a:lnTo>
                  <a:pt x="539" y="236"/>
                </a:lnTo>
                <a:lnTo>
                  <a:pt x="505" y="304"/>
                </a:lnTo>
                <a:lnTo>
                  <a:pt x="472" y="304"/>
                </a:lnTo>
                <a:lnTo>
                  <a:pt x="371" y="337"/>
                </a:lnTo>
                <a:lnTo>
                  <a:pt x="270" y="371"/>
                </a:lnTo>
                <a:lnTo>
                  <a:pt x="202" y="169"/>
                </a:lnTo>
                <a:close/>
                <a:moveTo>
                  <a:pt x="539" y="506"/>
                </a:moveTo>
                <a:lnTo>
                  <a:pt x="573" y="573"/>
                </a:lnTo>
                <a:lnTo>
                  <a:pt x="505" y="674"/>
                </a:lnTo>
                <a:lnTo>
                  <a:pt x="472" y="708"/>
                </a:lnTo>
                <a:lnTo>
                  <a:pt x="270" y="708"/>
                </a:lnTo>
                <a:lnTo>
                  <a:pt x="270" y="539"/>
                </a:lnTo>
                <a:lnTo>
                  <a:pt x="303" y="539"/>
                </a:lnTo>
                <a:lnTo>
                  <a:pt x="472" y="506"/>
                </a:lnTo>
                <a:close/>
                <a:moveTo>
                  <a:pt x="472" y="1"/>
                </a:moveTo>
                <a:lnTo>
                  <a:pt x="270" y="68"/>
                </a:lnTo>
                <a:lnTo>
                  <a:pt x="101" y="135"/>
                </a:lnTo>
                <a:lnTo>
                  <a:pt x="68" y="169"/>
                </a:lnTo>
                <a:lnTo>
                  <a:pt x="68" y="203"/>
                </a:lnTo>
                <a:lnTo>
                  <a:pt x="101" y="506"/>
                </a:lnTo>
                <a:lnTo>
                  <a:pt x="101" y="674"/>
                </a:lnTo>
                <a:lnTo>
                  <a:pt x="34" y="674"/>
                </a:lnTo>
                <a:lnTo>
                  <a:pt x="0" y="741"/>
                </a:lnTo>
                <a:lnTo>
                  <a:pt x="0" y="809"/>
                </a:lnTo>
                <a:lnTo>
                  <a:pt x="68" y="876"/>
                </a:lnTo>
                <a:lnTo>
                  <a:pt x="270" y="910"/>
                </a:lnTo>
                <a:lnTo>
                  <a:pt x="472" y="910"/>
                </a:lnTo>
                <a:lnTo>
                  <a:pt x="573" y="876"/>
                </a:lnTo>
                <a:lnTo>
                  <a:pt x="640" y="809"/>
                </a:lnTo>
                <a:lnTo>
                  <a:pt x="707" y="741"/>
                </a:lnTo>
                <a:lnTo>
                  <a:pt x="741" y="640"/>
                </a:lnTo>
                <a:lnTo>
                  <a:pt x="741" y="506"/>
                </a:lnTo>
                <a:lnTo>
                  <a:pt x="707" y="438"/>
                </a:lnTo>
                <a:lnTo>
                  <a:pt x="674" y="371"/>
                </a:lnTo>
                <a:lnTo>
                  <a:pt x="707" y="304"/>
                </a:lnTo>
                <a:lnTo>
                  <a:pt x="707" y="169"/>
                </a:lnTo>
                <a:lnTo>
                  <a:pt x="707" y="68"/>
                </a:lnTo>
                <a:lnTo>
                  <a:pt x="640" y="34"/>
                </a:lnTo>
                <a:lnTo>
                  <a:pt x="53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0"/>
          <p:cNvSpPr/>
          <p:nvPr/>
        </p:nvSpPr>
        <p:spPr>
          <a:xfrm>
            <a:off x="689433" y="437915"/>
            <a:ext cx="137058" cy="119163"/>
          </a:xfrm>
          <a:custGeom>
            <a:avLst/>
            <a:gdLst/>
            <a:ahLst/>
            <a:cxnLst/>
            <a:rect l="l" t="t" r="r" b="b"/>
            <a:pathLst>
              <a:path w="2324" h="2392" extrusionOk="0">
                <a:moveTo>
                  <a:pt x="1515" y="1"/>
                </a:moveTo>
                <a:lnTo>
                  <a:pt x="909" y="34"/>
                </a:lnTo>
                <a:lnTo>
                  <a:pt x="202" y="34"/>
                </a:lnTo>
                <a:lnTo>
                  <a:pt x="0" y="102"/>
                </a:lnTo>
                <a:lnTo>
                  <a:pt x="0" y="135"/>
                </a:lnTo>
                <a:lnTo>
                  <a:pt x="68" y="203"/>
                </a:lnTo>
                <a:lnTo>
                  <a:pt x="169" y="236"/>
                </a:lnTo>
                <a:lnTo>
                  <a:pt x="371" y="270"/>
                </a:lnTo>
                <a:lnTo>
                  <a:pt x="1414" y="270"/>
                </a:lnTo>
                <a:lnTo>
                  <a:pt x="2020" y="236"/>
                </a:lnTo>
                <a:lnTo>
                  <a:pt x="1987" y="438"/>
                </a:lnTo>
                <a:lnTo>
                  <a:pt x="2020" y="640"/>
                </a:lnTo>
                <a:lnTo>
                  <a:pt x="2054" y="1078"/>
                </a:lnTo>
                <a:lnTo>
                  <a:pt x="2054" y="1617"/>
                </a:lnTo>
                <a:lnTo>
                  <a:pt x="2054" y="1852"/>
                </a:lnTo>
                <a:lnTo>
                  <a:pt x="2088" y="2122"/>
                </a:lnTo>
                <a:lnTo>
                  <a:pt x="977" y="2155"/>
                </a:lnTo>
                <a:lnTo>
                  <a:pt x="539" y="2155"/>
                </a:lnTo>
                <a:lnTo>
                  <a:pt x="371" y="2189"/>
                </a:lnTo>
                <a:lnTo>
                  <a:pt x="270" y="2223"/>
                </a:lnTo>
                <a:lnTo>
                  <a:pt x="202" y="2290"/>
                </a:lnTo>
                <a:lnTo>
                  <a:pt x="270" y="2358"/>
                </a:lnTo>
                <a:lnTo>
                  <a:pt x="371" y="2391"/>
                </a:lnTo>
                <a:lnTo>
                  <a:pt x="1583" y="2391"/>
                </a:lnTo>
                <a:lnTo>
                  <a:pt x="2222" y="2358"/>
                </a:lnTo>
                <a:lnTo>
                  <a:pt x="2290" y="2324"/>
                </a:lnTo>
                <a:lnTo>
                  <a:pt x="2323" y="2290"/>
                </a:lnTo>
                <a:lnTo>
                  <a:pt x="2323" y="2223"/>
                </a:lnTo>
                <a:lnTo>
                  <a:pt x="2290" y="2155"/>
                </a:lnTo>
                <a:lnTo>
                  <a:pt x="2290" y="1886"/>
                </a:lnTo>
                <a:lnTo>
                  <a:pt x="2290" y="1617"/>
                </a:lnTo>
                <a:lnTo>
                  <a:pt x="2256" y="1078"/>
                </a:lnTo>
                <a:lnTo>
                  <a:pt x="2256" y="607"/>
                </a:lnTo>
                <a:lnTo>
                  <a:pt x="2222" y="405"/>
                </a:lnTo>
                <a:lnTo>
                  <a:pt x="2189" y="203"/>
                </a:lnTo>
                <a:lnTo>
                  <a:pt x="2222" y="135"/>
                </a:lnTo>
                <a:lnTo>
                  <a:pt x="2222" y="68"/>
                </a:lnTo>
                <a:lnTo>
                  <a:pt x="2189" y="34"/>
                </a:lnTo>
                <a:lnTo>
                  <a:pt x="212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0"/>
          <p:cNvSpPr/>
          <p:nvPr/>
        </p:nvSpPr>
        <p:spPr>
          <a:xfrm>
            <a:off x="899914" y="471492"/>
            <a:ext cx="43700" cy="31883"/>
          </a:xfrm>
          <a:custGeom>
            <a:avLst/>
            <a:gdLst/>
            <a:ahLst/>
            <a:cxnLst/>
            <a:rect l="l" t="t" r="r" b="b"/>
            <a:pathLst>
              <a:path w="741" h="640" extrusionOk="0">
                <a:moveTo>
                  <a:pt x="67" y="0"/>
                </a:moveTo>
                <a:lnTo>
                  <a:pt x="0" y="67"/>
                </a:lnTo>
                <a:lnTo>
                  <a:pt x="0" y="135"/>
                </a:lnTo>
                <a:lnTo>
                  <a:pt x="34" y="168"/>
                </a:lnTo>
                <a:lnTo>
                  <a:pt x="67" y="202"/>
                </a:lnTo>
                <a:lnTo>
                  <a:pt x="101" y="303"/>
                </a:lnTo>
                <a:lnTo>
                  <a:pt x="135" y="438"/>
                </a:lnTo>
                <a:lnTo>
                  <a:pt x="202" y="539"/>
                </a:lnTo>
                <a:lnTo>
                  <a:pt x="303" y="640"/>
                </a:lnTo>
                <a:lnTo>
                  <a:pt x="438" y="640"/>
                </a:lnTo>
                <a:lnTo>
                  <a:pt x="471" y="606"/>
                </a:lnTo>
                <a:lnTo>
                  <a:pt x="606" y="337"/>
                </a:lnTo>
                <a:lnTo>
                  <a:pt x="707" y="236"/>
                </a:lnTo>
                <a:lnTo>
                  <a:pt x="741" y="168"/>
                </a:lnTo>
                <a:lnTo>
                  <a:pt x="741" y="101"/>
                </a:lnTo>
                <a:lnTo>
                  <a:pt x="741" y="67"/>
                </a:lnTo>
                <a:lnTo>
                  <a:pt x="707" y="34"/>
                </a:lnTo>
                <a:lnTo>
                  <a:pt x="606" y="67"/>
                </a:lnTo>
                <a:lnTo>
                  <a:pt x="505" y="135"/>
                </a:lnTo>
                <a:lnTo>
                  <a:pt x="404" y="269"/>
                </a:lnTo>
                <a:lnTo>
                  <a:pt x="337" y="370"/>
                </a:lnTo>
                <a:lnTo>
                  <a:pt x="269" y="236"/>
                </a:lnTo>
                <a:lnTo>
                  <a:pt x="236" y="67"/>
                </a:lnTo>
                <a:lnTo>
                  <a:pt x="20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0"/>
          <p:cNvSpPr/>
          <p:nvPr/>
        </p:nvSpPr>
        <p:spPr>
          <a:xfrm>
            <a:off x="512685" y="441303"/>
            <a:ext cx="150976" cy="120807"/>
          </a:xfrm>
          <a:custGeom>
            <a:avLst/>
            <a:gdLst/>
            <a:ahLst/>
            <a:cxnLst/>
            <a:rect l="l" t="t" r="r" b="b"/>
            <a:pathLst>
              <a:path w="2560" h="2425" extrusionOk="0">
                <a:moveTo>
                  <a:pt x="2391" y="0"/>
                </a:moveTo>
                <a:lnTo>
                  <a:pt x="2358" y="34"/>
                </a:lnTo>
                <a:lnTo>
                  <a:pt x="2324" y="135"/>
                </a:lnTo>
                <a:lnTo>
                  <a:pt x="1751" y="67"/>
                </a:lnTo>
                <a:lnTo>
                  <a:pt x="1179" y="67"/>
                </a:lnTo>
                <a:lnTo>
                  <a:pt x="640" y="34"/>
                </a:lnTo>
                <a:lnTo>
                  <a:pt x="405" y="67"/>
                </a:lnTo>
                <a:lnTo>
                  <a:pt x="270" y="101"/>
                </a:lnTo>
                <a:lnTo>
                  <a:pt x="169" y="168"/>
                </a:lnTo>
                <a:lnTo>
                  <a:pt x="169" y="202"/>
                </a:lnTo>
                <a:lnTo>
                  <a:pt x="371" y="269"/>
                </a:lnTo>
                <a:lnTo>
                  <a:pt x="573" y="303"/>
                </a:lnTo>
                <a:lnTo>
                  <a:pt x="1011" y="269"/>
                </a:lnTo>
                <a:lnTo>
                  <a:pt x="1650" y="303"/>
                </a:lnTo>
                <a:lnTo>
                  <a:pt x="2324" y="337"/>
                </a:lnTo>
                <a:lnTo>
                  <a:pt x="2290" y="707"/>
                </a:lnTo>
                <a:lnTo>
                  <a:pt x="2324" y="1077"/>
                </a:lnTo>
                <a:lnTo>
                  <a:pt x="2324" y="1582"/>
                </a:lnTo>
                <a:lnTo>
                  <a:pt x="2358" y="1852"/>
                </a:lnTo>
                <a:lnTo>
                  <a:pt x="2391" y="2087"/>
                </a:lnTo>
                <a:lnTo>
                  <a:pt x="2358" y="2087"/>
                </a:lnTo>
                <a:lnTo>
                  <a:pt x="1314" y="2121"/>
                </a:lnTo>
                <a:lnTo>
                  <a:pt x="809" y="2155"/>
                </a:lnTo>
                <a:lnTo>
                  <a:pt x="539" y="2189"/>
                </a:lnTo>
                <a:lnTo>
                  <a:pt x="304" y="2256"/>
                </a:lnTo>
                <a:lnTo>
                  <a:pt x="270" y="1751"/>
                </a:lnTo>
                <a:lnTo>
                  <a:pt x="236" y="1246"/>
                </a:lnTo>
                <a:lnTo>
                  <a:pt x="270" y="707"/>
                </a:lnTo>
                <a:lnTo>
                  <a:pt x="236" y="438"/>
                </a:lnTo>
                <a:lnTo>
                  <a:pt x="203" y="303"/>
                </a:lnTo>
                <a:lnTo>
                  <a:pt x="169" y="202"/>
                </a:lnTo>
                <a:lnTo>
                  <a:pt x="135" y="202"/>
                </a:lnTo>
                <a:lnTo>
                  <a:pt x="68" y="337"/>
                </a:lnTo>
                <a:lnTo>
                  <a:pt x="34" y="505"/>
                </a:lnTo>
                <a:lnTo>
                  <a:pt x="1" y="875"/>
                </a:lnTo>
                <a:lnTo>
                  <a:pt x="34" y="1582"/>
                </a:lnTo>
                <a:lnTo>
                  <a:pt x="34" y="1818"/>
                </a:lnTo>
                <a:lnTo>
                  <a:pt x="34" y="2054"/>
                </a:lnTo>
                <a:lnTo>
                  <a:pt x="34" y="2189"/>
                </a:lnTo>
                <a:lnTo>
                  <a:pt x="102" y="2290"/>
                </a:lnTo>
                <a:lnTo>
                  <a:pt x="169" y="2391"/>
                </a:lnTo>
                <a:lnTo>
                  <a:pt x="270" y="2424"/>
                </a:lnTo>
                <a:lnTo>
                  <a:pt x="304" y="2424"/>
                </a:lnTo>
                <a:lnTo>
                  <a:pt x="337" y="2391"/>
                </a:lnTo>
                <a:lnTo>
                  <a:pt x="337" y="2357"/>
                </a:lnTo>
                <a:lnTo>
                  <a:pt x="573" y="2391"/>
                </a:lnTo>
                <a:lnTo>
                  <a:pt x="809" y="2424"/>
                </a:lnTo>
                <a:lnTo>
                  <a:pt x="1347" y="2391"/>
                </a:lnTo>
                <a:lnTo>
                  <a:pt x="2391" y="2323"/>
                </a:lnTo>
                <a:lnTo>
                  <a:pt x="2459" y="2290"/>
                </a:lnTo>
                <a:lnTo>
                  <a:pt x="2492" y="2323"/>
                </a:lnTo>
                <a:lnTo>
                  <a:pt x="2526" y="2323"/>
                </a:lnTo>
                <a:lnTo>
                  <a:pt x="2526" y="2290"/>
                </a:lnTo>
                <a:lnTo>
                  <a:pt x="2560" y="2020"/>
                </a:lnTo>
                <a:lnTo>
                  <a:pt x="2560" y="1784"/>
                </a:lnTo>
                <a:lnTo>
                  <a:pt x="2526" y="1246"/>
                </a:lnTo>
                <a:lnTo>
                  <a:pt x="2526" y="640"/>
                </a:lnTo>
                <a:lnTo>
                  <a:pt x="2492" y="337"/>
                </a:lnTo>
                <a:lnTo>
                  <a:pt x="2459" y="34"/>
                </a:lnTo>
                <a:lnTo>
                  <a:pt x="242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0"/>
          <p:cNvSpPr/>
          <p:nvPr/>
        </p:nvSpPr>
        <p:spPr>
          <a:xfrm>
            <a:off x="737084" y="479861"/>
            <a:ext cx="35798" cy="30239"/>
          </a:xfrm>
          <a:custGeom>
            <a:avLst/>
            <a:gdLst/>
            <a:ahLst/>
            <a:cxnLst/>
            <a:rect l="l" t="t" r="r" b="b"/>
            <a:pathLst>
              <a:path w="607" h="607" extrusionOk="0">
                <a:moveTo>
                  <a:pt x="236" y="0"/>
                </a:moveTo>
                <a:lnTo>
                  <a:pt x="135" y="68"/>
                </a:lnTo>
                <a:lnTo>
                  <a:pt x="68" y="135"/>
                </a:lnTo>
                <a:lnTo>
                  <a:pt x="0" y="202"/>
                </a:lnTo>
                <a:lnTo>
                  <a:pt x="0" y="303"/>
                </a:lnTo>
                <a:lnTo>
                  <a:pt x="0" y="404"/>
                </a:lnTo>
                <a:lnTo>
                  <a:pt x="68" y="505"/>
                </a:lnTo>
                <a:lnTo>
                  <a:pt x="135" y="573"/>
                </a:lnTo>
                <a:lnTo>
                  <a:pt x="236" y="606"/>
                </a:lnTo>
                <a:lnTo>
                  <a:pt x="371" y="606"/>
                </a:lnTo>
                <a:lnTo>
                  <a:pt x="438" y="573"/>
                </a:lnTo>
                <a:lnTo>
                  <a:pt x="539" y="539"/>
                </a:lnTo>
                <a:lnTo>
                  <a:pt x="573" y="438"/>
                </a:lnTo>
                <a:lnTo>
                  <a:pt x="539" y="404"/>
                </a:lnTo>
                <a:lnTo>
                  <a:pt x="505" y="371"/>
                </a:lnTo>
                <a:lnTo>
                  <a:pt x="438" y="337"/>
                </a:lnTo>
                <a:lnTo>
                  <a:pt x="371" y="371"/>
                </a:lnTo>
                <a:lnTo>
                  <a:pt x="303" y="404"/>
                </a:lnTo>
                <a:lnTo>
                  <a:pt x="202" y="371"/>
                </a:lnTo>
                <a:lnTo>
                  <a:pt x="202" y="337"/>
                </a:lnTo>
                <a:lnTo>
                  <a:pt x="202" y="303"/>
                </a:lnTo>
                <a:lnTo>
                  <a:pt x="202" y="236"/>
                </a:lnTo>
                <a:lnTo>
                  <a:pt x="236" y="202"/>
                </a:lnTo>
                <a:lnTo>
                  <a:pt x="337" y="169"/>
                </a:lnTo>
                <a:lnTo>
                  <a:pt x="472" y="169"/>
                </a:lnTo>
                <a:lnTo>
                  <a:pt x="606" y="135"/>
                </a:lnTo>
                <a:lnTo>
                  <a:pt x="606" y="101"/>
                </a:lnTo>
                <a:lnTo>
                  <a:pt x="606" y="68"/>
                </a:lnTo>
                <a:lnTo>
                  <a:pt x="53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0"/>
          <p:cNvSpPr/>
          <p:nvPr/>
        </p:nvSpPr>
        <p:spPr>
          <a:xfrm>
            <a:off x="1745734" y="265148"/>
            <a:ext cx="131101" cy="122501"/>
          </a:xfrm>
          <a:custGeom>
            <a:avLst/>
            <a:gdLst/>
            <a:ahLst/>
            <a:cxnLst/>
            <a:rect l="l" t="t" r="r" b="b"/>
            <a:pathLst>
              <a:path w="2223" h="2459" extrusionOk="0">
                <a:moveTo>
                  <a:pt x="1751" y="1"/>
                </a:moveTo>
                <a:lnTo>
                  <a:pt x="1280" y="68"/>
                </a:lnTo>
                <a:lnTo>
                  <a:pt x="674" y="68"/>
                </a:lnTo>
                <a:lnTo>
                  <a:pt x="68" y="102"/>
                </a:lnTo>
                <a:lnTo>
                  <a:pt x="1" y="136"/>
                </a:lnTo>
                <a:lnTo>
                  <a:pt x="1" y="203"/>
                </a:lnTo>
                <a:lnTo>
                  <a:pt x="1" y="237"/>
                </a:lnTo>
                <a:lnTo>
                  <a:pt x="34" y="304"/>
                </a:lnTo>
                <a:lnTo>
                  <a:pt x="1" y="506"/>
                </a:lnTo>
                <a:lnTo>
                  <a:pt x="1" y="742"/>
                </a:lnTo>
                <a:lnTo>
                  <a:pt x="34" y="1179"/>
                </a:lnTo>
                <a:lnTo>
                  <a:pt x="34" y="1718"/>
                </a:lnTo>
                <a:lnTo>
                  <a:pt x="34" y="2021"/>
                </a:lnTo>
                <a:lnTo>
                  <a:pt x="68" y="2290"/>
                </a:lnTo>
                <a:lnTo>
                  <a:pt x="68" y="2324"/>
                </a:lnTo>
                <a:lnTo>
                  <a:pt x="68" y="2391"/>
                </a:lnTo>
                <a:lnTo>
                  <a:pt x="102" y="2459"/>
                </a:lnTo>
                <a:lnTo>
                  <a:pt x="169" y="2459"/>
                </a:lnTo>
                <a:lnTo>
                  <a:pt x="809" y="2425"/>
                </a:lnTo>
                <a:lnTo>
                  <a:pt x="1415" y="2391"/>
                </a:lnTo>
                <a:lnTo>
                  <a:pt x="1819" y="2391"/>
                </a:lnTo>
                <a:lnTo>
                  <a:pt x="2021" y="2324"/>
                </a:lnTo>
                <a:lnTo>
                  <a:pt x="2122" y="2290"/>
                </a:lnTo>
                <a:lnTo>
                  <a:pt x="2189" y="2223"/>
                </a:lnTo>
                <a:lnTo>
                  <a:pt x="2088" y="2156"/>
                </a:lnTo>
                <a:lnTo>
                  <a:pt x="2021" y="2122"/>
                </a:lnTo>
                <a:lnTo>
                  <a:pt x="1819" y="2122"/>
                </a:lnTo>
                <a:lnTo>
                  <a:pt x="1415" y="2156"/>
                </a:lnTo>
                <a:lnTo>
                  <a:pt x="270" y="2223"/>
                </a:lnTo>
                <a:lnTo>
                  <a:pt x="270" y="1954"/>
                </a:lnTo>
                <a:lnTo>
                  <a:pt x="270" y="1684"/>
                </a:lnTo>
                <a:lnTo>
                  <a:pt x="236" y="1179"/>
                </a:lnTo>
                <a:lnTo>
                  <a:pt x="236" y="742"/>
                </a:lnTo>
                <a:lnTo>
                  <a:pt x="236" y="540"/>
                </a:lnTo>
                <a:lnTo>
                  <a:pt x="203" y="304"/>
                </a:lnTo>
                <a:lnTo>
                  <a:pt x="809" y="304"/>
                </a:lnTo>
                <a:lnTo>
                  <a:pt x="1448" y="270"/>
                </a:lnTo>
                <a:lnTo>
                  <a:pt x="1852" y="237"/>
                </a:lnTo>
                <a:lnTo>
                  <a:pt x="2054" y="169"/>
                </a:lnTo>
                <a:lnTo>
                  <a:pt x="2122" y="136"/>
                </a:lnTo>
                <a:lnTo>
                  <a:pt x="2223" y="68"/>
                </a:lnTo>
                <a:lnTo>
                  <a:pt x="2223" y="35"/>
                </a:lnTo>
                <a:lnTo>
                  <a:pt x="198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0"/>
          <p:cNvSpPr/>
          <p:nvPr/>
        </p:nvSpPr>
        <p:spPr>
          <a:xfrm>
            <a:off x="2196480" y="112557"/>
            <a:ext cx="160884" cy="253322"/>
          </a:xfrm>
          <a:custGeom>
            <a:avLst/>
            <a:gdLst/>
            <a:ahLst/>
            <a:cxnLst/>
            <a:rect l="l" t="t" r="r" b="b"/>
            <a:pathLst>
              <a:path w="2728" h="5085" extrusionOk="0">
                <a:moveTo>
                  <a:pt x="2391" y="202"/>
                </a:moveTo>
                <a:lnTo>
                  <a:pt x="2357" y="471"/>
                </a:lnTo>
                <a:lnTo>
                  <a:pt x="2323" y="741"/>
                </a:lnTo>
                <a:lnTo>
                  <a:pt x="2357" y="1313"/>
                </a:lnTo>
                <a:lnTo>
                  <a:pt x="2391" y="1886"/>
                </a:lnTo>
                <a:lnTo>
                  <a:pt x="2424" y="2424"/>
                </a:lnTo>
                <a:lnTo>
                  <a:pt x="2458" y="3636"/>
                </a:lnTo>
                <a:lnTo>
                  <a:pt x="2424" y="4848"/>
                </a:lnTo>
                <a:lnTo>
                  <a:pt x="1785" y="4848"/>
                </a:lnTo>
                <a:lnTo>
                  <a:pt x="1448" y="4815"/>
                </a:lnTo>
                <a:lnTo>
                  <a:pt x="1280" y="4848"/>
                </a:lnTo>
                <a:lnTo>
                  <a:pt x="1111" y="4882"/>
                </a:lnTo>
                <a:lnTo>
                  <a:pt x="1111" y="4242"/>
                </a:lnTo>
                <a:lnTo>
                  <a:pt x="1078" y="3636"/>
                </a:lnTo>
                <a:lnTo>
                  <a:pt x="943" y="2391"/>
                </a:lnTo>
                <a:lnTo>
                  <a:pt x="977" y="2323"/>
                </a:lnTo>
                <a:lnTo>
                  <a:pt x="977" y="2256"/>
                </a:lnTo>
                <a:lnTo>
                  <a:pt x="943" y="2222"/>
                </a:lnTo>
                <a:lnTo>
                  <a:pt x="842" y="2189"/>
                </a:lnTo>
                <a:lnTo>
                  <a:pt x="337" y="2323"/>
                </a:lnTo>
                <a:lnTo>
                  <a:pt x="303" y="1751"/>
                </a:lnTo>
                <a:lnTo>
                  <a:pt x="236" y="1212"/>
                </a:lnTo>
                <a:lnTo>
                  <a:pt x="236" y="741"/>
                </a:lnTo>
                <a:lnTo>
                  <a:pt x="202" y="505"/>
                </a:lnTo>
                <a:lnTo>
                  <a:pt x="169" y="269"/>
                </a:lnTo>
                <a:lnTo>
                  <a:pt x="741" y="303"/>
                </a:lnTo>
                <a:lnTo>
                  <a:pt x="1280" y="269"/>
                </a:lnTo>
                <a:lnTo>
                  <a:pt x="2391" y="202"/>
                </a:lnTo>
                <a:close/>
                <a:moveTo>
                  <a:pt x="2391" y="0"/>
                </a:moveTo>
                <a:lnTo>
                  <a:pt x="1280" y="34"/>
                </a:lnTo>
                <a:lnTo>
                  <a:pt x="707" y="67"/>
                </a:lnTo>
                <a:lnTo>
                  <a:pt x="169" y="135"/>
                </a:lnTo>
                <a:lnTo>
                  <a:pt x="135" y="168"/>
                </a:lnTo>
                <a:lnTo>
                  <a:pt x="101" y="168"/>
                </a:lnTo>
                <a:lnTo>
                  <a:pt x="68" y="202"/>
                </a:lnTo>
                <a:lnTo>
                  <a:pt x="0" y="438"/>
                </a:lnTo>
                <a:lnTo>
                  <a:pt x="0" y="707"/>
                </a:lnTo>
                <a:lnTo>
                  <a:pt x="0" y="1212"/>
                </a:lnTo>
                <a:lnTo>
                  <a:pt x="34" y="1818"/>
                </a:lnTo>
                <a:lnTo>
                  <a:pt x="68" y="2121"/>
                </a:lnTo>
                <a:lnTo>
                  <a:pt x="135" y="2424"/>
                </a:lnTo>
                <a:lnTo>
                  <a:pt x="135" y="2458"/>
                </a:lnTo>
                <a:lnTo>
                  <a:pt x="202" y="2492"/>
                </a:lnTo>
                <a:lnTo>
                  <a:pt x="303" y="2492"/>
                </a:lnTo>
                <a:lnTo>
                  <a:pt x="808" y="2424"/>
                </a:lnTo>
                <a:lnTo>
                  <a:pt x="842" y="3704"/>
                </a:lnTo>
                <a:lnTo>
                  <a:pt x="876" y="4377"/>
                </a:lnTo>
                <a:lnTo>
                  <a:pt x="943" y="5017"/>
                </a:lnTo>
                <a:lnTo>
                  <a:pt x="977" y="5050"/>
                </a:lnTo>
                <a:lnTo>
                  <a:pt x="1044" y="5084"/>
                </a:lnTo>
                <a:lnTo>
                  <a:pt x="1078" y="5050"/>
                </a:lnTo>
                <a:lnTo>
                  <a:pt x="1111" y="4983"/>
                </a:lnTo>
                <a:lnTo>
                  <a:pt x="1246" y="5017"/>
                </a:lnTo>
                <a:lnTo>
                  <a:pt x="1381" y="5050"/>
                </a:lnTo>
                <a:lnTo>
                  <a:pt x="1684" y="5050"/>
                </a:lnTo>
                <a:lnTo>
                  <a:pt x="2088" y="5084"/>
                </a:lnTo>
                <a:lnTo>
                  <a:pt x="2458" y="5050"/>
                </a:lnTo>
                <a:lnTo>
                  <a:pt x="2559" y="5084"/>
                </a:lnTo>
                <a:lnTo>
                  <a:pt x="2626" y="5050"/>
                </a:lnTo>
                <a:lnTo>
                  <a:pt x="2694" y="5017"/>
                </a:lnTo>
                <a:lnTo>
                  <a:pt x="2727" y="4949"/>
                </a:lnTo>
                <a:lnTo>
                  <a:pt x="2727" y="4882"/>
                </a:lnTo>
                <a:lnTo>
                  <a:pt x="2660" y="4848"/>
                </a:lnTo>
                <a:lnTo>
                  <a:pt x="2660" y="3636"/>
                </a:lnTo>
                <a:lnTo>
                  <a:pt x="2626" y="2424"/>
                </a:lnTo>
                <a:lnTo>
                  <a:pt x="2626" y="1280"/>
                </a:lnTo>
                <a:lnTo>
                  <a:pt x="2593" y="707"/>
                </a:lnTo>
                <a:lnTo>
                  <a:pt x="2525" y="438"/>
                </a:lnTo>
                <a:lnTo>
                  <a:pt x="2458" y="168"/>
                </a:lnTo>
                <a:lnTo>
                  <a:pt x="2458" y="101"/>
                </a:lnTo>
                <a:lnTo>
                  <a:pt x="2458" y="67"/>
                </a:lnTo>
                <a:lnTo>
                  <a:pt x="242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0"/>
          <p:cNvSpPr/>
          <p:nvPr/>
        </p:nvSpPr>
        <p:spPr>
          <a:xfrm>
            <a:off x="-1577" y="3282544"/>
            <a:ext cx="804242" cy="686037"/>
          </a:xfrm>
          <a:custGeom>
            <a:avLst/>
            <a:gdLst/>
            <a:ahLst/>
            <a:cxnLst/>
            <a:rect l="l" t="t" r="r" b="b"/>
            <a:pathLst>
              <a:path w="13637" h="13771" extrusionOk="0">
                <a:moveTo>
                  <a:pt x="12626" y="6095"/>
                </a:moveTo>
                <a:lnTo>
                  <a:pt x="12896" y="6162"/>
                </a:lnTo>
                <a:lnTo>
                  <a:pt x="12997" y="6196"/>
                </a:lnTo>
                <a:lnTo>
                  <a:pt x="13098" y="6263"/>
                </a:lnTo>
                <a:lnTo>
                  <a:pt x="13199" y="6364"/>
                </a:lnTo>
                <a:lnTo>
                  <a:pt x="13300" y="6465"/>
                </a:lnTo>
                <a:lnTo>
                  <a:pt x="13367" y="6600"/>
                </a:lnTo>
                <a:lnTo>
                  <a:pt x="13401" y="6768"/>
                </a:lnTo>
                <a:lnTo>
                  <a:pt x="13434" y="6903"/>
                </a:lnTo>
                <a:lnTo>
                  <a:pt x="13434" y="7071"/>
                </a:lnTo>
                <a:lnTo>
                  <a:pt x="13367" y="7206"/>
                </a:lnTo>
                <a:lnTo>
                  <a:pt x="13333" y="7340"/>
                </a:lnTo>
                <a:lnTo>
                  <a:pt x="13232" y="7475"/>
                </a:lnTo>
                <a:lnTo>
                  <a:pt x="13131" y="7576"/>
                </a:lnTo>
                <a:lnTo>
                  <a:pt x="12862" y="7711"/>
                </a:lnTo>
                <a:lnTo>
                  <a:pt x="12559" y="7812"/>
                </a:lnTo>
                <a:lnTo>
                  <a:pt x="12222" y="7845"/>
                </a:lnTo>
                <a:lnTo>
                  <a:pt x="11852" y="7845"/>
                </a:lnTo>
                <a:lnTo>
                  <a:pt x="11145" y="7812"/>
                </a:lnTo>
                <a:lnTo>
                  <a:pt x="10505" y="7778"/>
                </a:lnTo>
                <a:lnTo>
                  <a:pt x="10505" y="7542"/>
                </a:lnTo>
                <a:lnTo>
                  <a:pt x="10505" y="7307"/>
                </a:lnTo>
                <a:lnTo>
                  <a:pt x="10539" y="6734"/>
                </a:lnTo>
                <a:lnTo>
                  <a:pt x="10539" y="6196"/>
                </a:lnTo>
                <a:lnTo>
                  <a:pt x="10977" y="6128"/>
                </a:lnTo>
                <a:lnTo>
                  <a:pt x="11448" y="6095"/>
                </a:lnTo>
                <a:close/>
                <a:moveTo>
                  <a:pt x="3469" y="1"/>
                </a:moveTo>
                <a:lnTo>
                  <a:pt x="2795" y="68"/>
                </a:lnTo>
                <a:lnTo>
                  <a:pt x="2122" y="203"/>
                </a:lnTo>
                <a:lnTo>
                  <a:pt x="1482" y="405"/>
                </a:lnTo>
                <a:lnTo>
                  <a:pt x="842" y="640"/>
                </a:lnTo>
                <a:lnTo>
                  <a:pt x="270" y="943"/>
                </a:lnTo>
                <a:lnTo>
                  <a:pt x="1" y="1112"/>
                </a:lnTo>
                <a:lnTo>
                  <a:pt x="1" y="1415"/>
                </a:lnTo>
                <a:lnTo>
                  <a:pt x="573" y="1044"/>
                </a:lnTo>
                <a:lnTo>
                  <a:pt x="1145" y="741"/>
                </a:lnTo>
                <a:lnTo>
                  <a:pt x="1751" y="539"/>
                </a:lnTo>
                <a:lnTo>
                  <a:pt x="2357" y="371"/>
                </a:lnTo>
                <a:lnTo>
                  <a:pt x="2997" y="270"/>
                </a:lnTo>
                <a:lnTo>
                  <a:pt x="3671" y="236"/>
                </a:lnTo>
                <a:lnTo>
                  <a:pt x="4310" y="236"/>
                </a:lnTo>
                <a:lnTo>
                  <a:pt x="4950" y="304"/>
                </a:lnTo>
                <a:lnTo>
                  <a:pt x="5590" y="438"/>
                </a:lnTo>
                <a:lnTo>
                  <a:pt x="6128" y="607"/>
                </a:lnTo>
                <a:lnTo>
                  <a:pt x="6633" y="809"/>
                </a:lnTo>
                <a:lnTo>
                  <a:pt x="7138" y="1078"/>
                </a:lnTo>
                <a:lnTo>
                  <a:pt x="7610" y="1381"/>
                </a:lnTo>
                <a:lnTo>
                  <a:pt x="8047" y="1752"/>
                </a:lnTo>
                <a:lnTo>
                  <a:pt x="8451" y="2122"/>
                </a:lnTo>
                <a:lnTo>
                  <a:pt x="8822" y="2560"/>
                </a:lnTo>
                <a:lnTo>
                  <a:pt x="9192" y="2997"/>
                </a:lnTo>
                <a:lnTo>
                  <a:pt x="9495" y="3536"/>
                </a:lnTo>
                <a:lnTo>
                  <a:pt x="9764" y="4075"/>
                </a:lnTo>
                <a:lnTo>
                  <a:pt x="9966" y="4647"/>
                </a:lnTo>
                <a:lnTo>
                  <a:pt x="10135" y="5219"/>
                </a:lnTo>
                <a:lnTo>
                  <a:pt x="10202" y="5792"/>
                </a:lnTo>
                <a:lnTo>
                  <a:pt x="10269" y="6398"/>
                </a:lnTo>
                <a:lnTo>
                  <a:pt x="10269" y="7004"/>
                </a:lnTo>
                <a:lnTo>
                  <a:pt x="10236" y="7610"/>
                </a:lnTo>
                <a:lnTo>
                  <a:pt x="10236" y="7677"/>
                </a:lnTo>
                <a:lnTo>
                  <a:pt x="10303" y="7711"/>
                </a:lnTo>
                <a:lnTo>
                  <a:pt x="10303" y="7778"/>
                </a:lnTo>
                <a:lnTo>
                  <a:pt x="10269" y="7845"/>
                </a:lnTo>
                <a:lnTo>
                  <a:pt x="10269" y="7913"/>
                </a:lnTo>
                <a:lnTo>
                  <a:pt x="10202" y="8384"/>
                </a:lnTo>
                <a:lnTo>
                  <a:pt x="10067" y="8822"/>
                </a:lnTo>
                <a:lnTo>
                  <a:pt x="9798" y="9664"/>
                </a:lnTo>
                <a:lnTo>
                  <a:pt x="9697" y="9967"/>
                </a:lnTo>
                <a:lnTo>
                  <a:pt x="9529" y="10270"/>
                </a:lnTo>
                <a:lnTo>
                  <a:pt x="9394" y="10573"/>
                </a:lnTo>
                <a:lnTo>
                  <a:pt x="9192" y="10842"/>
                </a:lnTo>
                <a:lnTo>
                  <a:pt x="8754" y="11381"/>
                </a:lnTo>
                <a:lnTo>
                  <a:pt x="8283" y="11852"/>
                </a:lnTo>
                <a:lnTo>
                  <a:pt x="8014" y="12088"/>
                </a:lnTo>
                <a:lnTo>
                  <a:pt x="7711" y="12323"/>
                </a:lnTo>
                <a:lnTo>
                  <a:pt x="7441" y="12525"/>
                </a:lnTo>
                <a:lnTo>
                  <a:pt x="7138" y="12694"/>
                </a:lnTo>
                <a:lnTo>
                  <a:pt x="6532" y="12963"/>
                </a:lnTo>
                <a:lnTo>
                  <a:pt x="5960" y="13165"/>
                </a:lnTo>
                <a:lnTo>
                  <a:pt x="5388" y="13300"/>
                </a:lnTo>
                <a:lnTo>
                  <a:pt x="4849" y="13401"/>
                </a:lnTo>
                <a:lnTo>
                  <a:pt x="3906" y="13535"/>
                </a:lnTo>
                <a:lnTo>
                  <a:pt x="2863" y="13535"/>
                </a:lnTo>
                <a:lnTo>
                  <a:pt x="2357" y="13468"/>
                </a:lnTo>
                <a:lnTo>
                  <a:pt x="1852" y="13367"/>
                </a:lnTo>
                <a:lnTo>
                  <a:pt x="1381" y="13232"/>
                </a:lnTo>
                <a:lnTo>
                  <a:pt x="910" y="13064"/>
                </a:lnTo>
                <a:lnTo>
                  <a:pt x="438" y="12828"/>
                </a:lnTo>
                <a:lnTo>
                  <a:pt x="1" y="12593"/>
                </a:lnTo>
                <a:lnTo>
                  <a:pt x="1" y="12828"/>
                </a:lnTo>
                <a:lnTo>
                  <a:pt x="438" y="13064"/>
                </a:lnTo>
                <a:lnTo>
                  <a:pt x="910" y="13300"/>
                </a:lnTo>
                <a:lnTo>
                  <a:pt x="1381" y="13468"/>
                </a:lnTo>
                <a:lnTo>
                  <a:pt x="1852" y="13603"/>
                </a:lnTo>
                <a:lnTo>
                  <a:pt x="2357" y="13704"/>
                </a:lnTo>
                <a:lnTo>
                  <a:pt x="2863" y="13737"/>
                </a:lnTo>
                <a:lnTo>
                  <a:pt x="3368" y="13771"/>
                </a:lnTo>
                <a:lnTo>
                  <a:pt x="3906" y="13737"/>
                </a:lnTo>
                <a:lnTo>
                  <a:pt x="4411" y="13704"/>
                </a:lnTo>
                <a:lnTo>
                  <a:pt x="4984" y="13636"/>
                </a:lnTo>
                <a:lnTo>
                  <a:pt x="5556" y="13502"/>
                </a:lnTo>
                <a:lnTo>
                  <a:pt x="6128" y="13333"/>
                </a:lnTo>
                <a:lnTo>
                  <a:pt x="6734" y="13098"/>
                </a:lnTo>
                <a:lnTo>
                  <a:pt x="7374" y="12795"/>
                </a:lnTo>
                <a:lnTo>
                  <a:pt x="7677" y="12626"/>
                </a:lnTo>
                <a:lnTo>
                  <a:pt x="7980" y="12391"/>
                </a:lnTo>
                <a:lnTo>
                  <a:pt x="8283" y="12155"/>
                </a:lnTo>
                <a:lnTo>
                  <a:pt x="8586" y="11886"/>
                </a:lnTo>
                <a:lnTo>
                  <a:pt x="9024" y="11414"/>
                </a:lnTo>
                <a:lnTo>
                  <a:pt x="9428" y="10876"/>
                </a:lnTo>
                <a:lnTo>
                  <a:pt x="9764" y="10303"/>
                </a:lnTo>
                <a:lnTo>
                  <a:pt x="9899" y="10000"/>
                </a:lnTo>
                <a:lnTo>
                  <a:pt x="10000" y="9697"/>
                </a:lnTo>
                <a:lnTo>
                  <a:pt x="10101" y="9360"/>
                </a:lnTo>
                <a:lnTo>
                  <a:pt x="10202" y="9024"/>
                </a:lnTo>
                <a:lnTo>
                  <a:pt x="10370" y="8317"/>
                </a:lnTo>
                <a:lnTo>
                  <a:pt x="10471" y="7980"/>
                </a:lnTo>
                <a:lnTo>
                  <a:pt x="11313" y="8047"/>
                </a:lnTo>
                <a:lnTo>
                  <a:pt x="12256" y="8047"/>
                </a:lnTo>
                <a:lnTo>
                  <a:pt x="12694" y="7980"/>
                </a:lnTo>
                <a:lnTo>
                  <a:pt x="12896" y="7913"/>
                </a:lnTo>
                <a:lnTo>
                  <a:pt x="13098" y="7845"/>
                </a:lnTo>
                <a:lnTo>
                  <a:pt x="13266" y="7711"/>
                </a:lnTo>
                <a:lnTo>
                  <a:pt x="13401" y="7576"/>
                </a:lnTo>
                <a:lnTo>
                  <a:pt x="13502" y="7408"/>
                </a:lnTo>
                <a:lnTo>
                  <a:pt x="13603" y="7239"/>
                </a:lnTo>
                <a:lnTo>
                  <a:pt x="13636" y="7004"/>
                </a:lnTo>
                <a:lnTo>
                  <a:pt x="13636" y="6768"/>
                </a:lnTo>
                <a:lnTo>
                  <a:pt x="13603" y="6566"/>
                </a:lnTo>
                <a:lnTo>
                  <a:pt x="13502" y="6398"/>
                </a:lnTo>
                <a:lnTo>
                  <a:pt x="13367" y="6229"/>
                </a:lnTo>
                <a:lnTo>
                  <a:pt x="13199" y="6061"/>
                </a:lnTo>
                <a:lnTo>
                  <a:pt x="13030" y="5960"/>
                </a:lnTo>
                <a:lnTo>
                  <a:pt x="12795" y="5893"/>
                </a:lnTo>
                <a:lnTo>
                  <a:pt x="12525" y="5859"/>
                </a:lnTo>
                <a:lnTo>
                  <a:pt x="12222" y="5859"/>
                </a:lnTo>
                <a:lnTo>
                  <a:pt x="11616" y="5926"/>
                </a:lnTo>
                <a:lnTo>
                  <a:pt x="10808" y="5926"/>
                </a:lnTo>
                <a:lnTo>
                  <a:pt x="10539" y="5994"/>
                </a:lnTo>
                <a:lnTo>
                  <a:pt x="10471" y="5489"/>
                </a:lnTo>
                <a:lnTo>
                  <a:pt x="10370" y="4984"/>
                </a:lnTo>
                <a:lnTo>
                  <a:pt x="10202" y="4512"/>
                </a:lnTo>
                <a:lnTo>
                  <a:pt x="10034" y="4041"/>
                </a:lnTo>
                <a:lnTo>
                  <a:pt x="9798" y="3570"/>
                </a:lnTo>
                <a:lnTo>
                  <a:pt x="9529" y="3132"/>
                </a:lnTo>
                <a:lnTo>
                  <a:pt x="9259" y="2694"/>
                </a:lnTo>
                <a:lnTo>
                  <a:pt x="8923" y="2324"/>
                </a:lnTo>
                <a:lnTo>
                  <a:pt x="8586" y="1920"/>
                </a:lnTo>
                <a:lnTo>
                  <a:pt x="8182" y="1583"/>
                </a:lnTo>
                <a:lnTo>
                  <a:pt x="7778" y="1280"/>
                </a:lnTo>
                <a:lnTo>
                  <a:pt x="7374" y="977"/>
                </a:lnTo>
                <a:lnTo>
                  <a:pt x="6903" y="708"/>
                </a:lnTo>
                <a:lnTo>
                  <a:pt x="6431" y="506"/>
                </a:lnTo>
                <a:lnTo>
                  <a:pt x="5960" y="304"/>
                </a:lnTo>
                <a:lnTo>
                  <a:pt x="5455" y="169"/>
                </a:lnTo>
                <a:lnTo>
                  <a:pt x="4815" y="68"/>
                </a:lnTo>
                <a:lnTo>
                  <a:pt x="4142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0"/>
          <p:cNvSpPr/>
          <p:nvPr/>
        </p:nvSpPr>
        <p:spPr>
          <a:xfrm>
            <a:off x="2077350" y="253441"/>
            <a:ext cx="144961" cy="120807"/>
          </a:xfrm>
          <a:custGeom>
            <a:avLst/>
            <a:gdLst/>
            <a:ahLst/>
            <a:cxnLst/>
            <a:rect l="l" t="t" r="r" b="b"/>
            <a:pathLst>
              <a:path w="2458" h="2425" extrusionOk="0">
                <a:moveTo>
                  <a:pt x="2256" y="202"/>
                </a:moveTo>
                <a:lnTo>
                  <a:pt x="2222" y="640"/>
                </a:lnTo>
                <a:lnTo>
                  <a:pt x="2222" y="1078"/>
                </a:lnTo>
                <a:lnTo>
                  <a:pt x="2222" y="1616"/>
                </a:lnTo>
                <a:lnTo>
                  <a:pt x="2189" y="2155"/>
                </a:lnTo>
                <a:lnTo>
                  <a:pt x="1919" y="2121"/>
                </a:lnTo>
                <a:lnTo>
                  <a:pt x="1650" y="2088"/>
                </a:lnTo>
                <a:lnTo>
                  <a:pt x="1111" y="2121"/>
                </a:lnTo>
                <a:lnTo>
                  <a:pt x="674" y="2155"/>
                </a:lnTo>
                <a:lnTo>
                  <a:pt x="472" y="2155"/>
                </a:lnTo>
                <a:lnTo>
                  <a:pt x="270" y="2222"/>
                </a:lnTo>
                <a:lnTo>
                  <a:pt x="236" y="1684"/>
                </a:lnTo>
                <a:lnTo>
                  <a:pt x="202" y="1179"/>
                </a:lnTo>
                <a:lnTo>
                  <a:pt x="202" y="741"/>
                </a:lnTo>
                <a:lnTo>
                  <a:pt x="169" y="303"/>
                </a:lnTo>
                <a:lnTo>
                  <a:pt x="1212" y="270"/>
                </a:lnTo>
                <a:lnTo>
                  <a:pt x="1751" y="236"/>
                </a:lnTo>
                <a:lnTo>
                  <a:pt x="2256" y="202"/>
                </a:lnTo>
                <a:close/>
                <a:moveTo>
                  <a:pt x="1751" y="0"/>
                </a:moveTo>
                <a:lnTo>
                  <a:pt x="1212" y="34"/>
                </a:lnTo>
                <a:lnTo>
                  <a:pt x="169" y="101"/>
                </a:lnTo>
                <a:lnTo>
                  <a:pt x="101" y="101"/>
                </a:lnTo>
                <a:lnTo>
                  <a:pt x="67" y="135"/>
                </a:lnTo>
                <a:lnTo>
                  <a:pt x="34" y="169"/>
                </a:lnTo>
                <a:lnTo>
                  <a:pt x="0" y="472"/>
                </a:lnTo>
                <a:lnTo>
                  <a:pt x="0" y="741"/>
                </a:lnTo>
                <a:lnTo>
                  <a:pt x="0" y="1347"/>
                </a:lnTo>
                <a:lnTo>
                  <a:pt x="34" y="1852"/>
                </a:lnTo>
                <a:lnTo>
                  <a:pt x="34" y="2121"/>
                </a:lnTo>
                <a:lnTo>
                  <a:pt x="101" y="2357"/>
                </a:lnTo>
                <a:lnTo>
                  <a:pt x="101" y="2391"/>
                </a:lnTo>
                <a:lnTo>
                  <a:pt x="169" y="2424"/>
                </a:lnTo>
                <a:lnTo>
                  <a:pt x="202" y="2424"/>
                </a:lnTo>
                <a:lnTo>
                  <a:pt x="236" y="2391"/>
                </a:lnTo>
                <a:lnTo>
                  <a:pt x="741" y="2391"/>
                </a:lnTo>
                <a:lnTo>
                  <a:pt x="1280" y="2357"/>
                </a:lnTo>
                <a:lnTo>
                  <a:pt x="1751" y="2357"/>
                </a:lnTo>
                <a:lnTo>
                  <a:pt x="1987" y="2323"/>
                </a:lnTo>
                <a:lnTo>
                  <a:pt x="2222" y="2290"/>
                </a:lnTo>
                <a:lnTo>
                  <a:pt x="2323" y="2290"/>
                </a:lnTo>
                <a:lnTo>
                  <a:pt x="2357" y="2256"/>
                </a:lnTo>
                <a:lnTo>
                  <a:pt x="2357" y="2222"/>
                </a:lnTo>
                <a:lnTo>
                  <a:pt x="2424" y="1953"/>
                </a:lnTo>
                <a:lnTo>
                  <a:pt x="2458" y="1650"/>
                </a:lnTo>
                <a:lnTo>
                  <a:pt x="2458" y="1044"/>
                </a:lnTo>
                <a:lnTo>
                  <a:pt x="2424" y="573"/>
                </a:lnTo>
                <a:lnTo>
                  <a:pt x="2424" y="337"/>
                </a:lnTo>
                <a:lnTo>
                  <a:pt x="2357" y="101"/>
                </a:lnTo>
                <a:lnTo>
                  <a:pt x="2323" y="34"/>
                </a:lnTo>
                <a:lnTo>
                  <a:pt x="2256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0"/>
          <p:cNvSpPr/>
          <p:nvPr/>
        </p:nvSpPr>
        <p:spPr>
          <a:xfrm>
            <a:off x="1940351" y="18601"/>
            <a:ext cx="152922" cy="88974"/>
          </a:xfrm>
          <a:custGeom>
            <a:avLst/>
            <a:gdLst/>
            <a:ahLst/>
            <a:cxnLst/>
            <a:rect l="l" t="t" r="r" b="b"/>
            <a:pathLst>
              <a:path w="2593" h="1786" extrusionOk="0">
                <a:moveTo>
                  <a:pt x="34" y="1"/>
                </a:moveTo>
                <a:lnTo>
                  <a:pt x="0" y="236"/>
                </a:lnTo>
                <a:lnTo>
                  <a:pt x="34" y="472"/>
                </a:lnTo>
                <a:lnTo>
                  <a:pt x="34" y="943"/>
                </a:lnTo>
                <a:lnTo>
                  <a:pt x="34" y="1145"/>
                </a:lnTo>
                <a:lnTo>
                  <a:pt x="34" y="1415"/>
                </a:lnTo>
                <a:lnTo>
                  <a:pt x="67" y="1516"/>
                </a:lnTo>
                <a:lnTo>
                  <a:pt x="101" y="1650"/>
                </a:lnTo>
                <a:lnTo>
                  <a:pt x="168" y="1718"/>
                </a:lnTo>
                <a:lnTo>
                  <a:pt x="269" y="1785"/>
                </a:lnTo>
                <a:lnTo>
                  <a:pt x="303" y="1751"/>
                </a:lnTo>
                <a:lnTo>
                  <a:pt x="337" y="1718"/>
                </a:lnTo>
                <a:lnTo>
                  <a:pt x="572" y="1751"/>
                </a:lnTo>
                <a:lnTo>
                  <a:pt x="1347" y="1751"/>
                </a:lnTo>
                <a:lnTo>
                  <a:pt x="2390" y="1650"/>
                </a:lnTo>
                <a:lnTo>
                  <a:pt x="2525" y="1650"/>
                </a:lnTo>
                <a:lnTo>
                  <a:pt x="2559" y="1617"/>
                </a:lnTo>
                <a:lnTo>
                  <a:pt x="2593" y="1381"/>
                </a:lnTo>
                <a:lnTo>
                  <a:pt x="2559" y="1112"/>
                </a:lnTo>
                <a:lnTo>
                  <a:pt x="2525" y="607"/>
                </a:lnTo>
                <a:lnTo>
                  <a:pt x="2525" y="1"/>
                </a:lnTo>
                <a:lnTo>
                  <a:pt x="2323" y="1"/>
                </a:lnTo>
                <a:lnTo>
                  <a:pt x="2323" y="438"/>
                </a:lnTo>
                <a:lnTo>
                  <a:pt x="2323" y="943"/>
                </a:lnTo>
                <a:lnTo>
                  <a:pt x="2357" y="1179"/>
                </a:lnTo>
                <a:lnTo>
                  <a:pt x="2390" y="1448"/>
                </a:lnTo>
                <a:lnTo>
                  <a:pt x="1347" y="1448"/>
                </a:lnTo>
                <a:lnTo>
                  <a:pt x="808" y="1482"/>
                </a:lnTo>
                <a:lnTo>
                  <a:pt x="572" y="1516"/>
                </a:lnTo>
                <a:lnTo>
                  <a:pt x="303" y="1583"/>
                </a:lnTo>
                <a:lnTo>
                  <a:pt x="269" y="1078"/>
                </a:lnTo>
                <a:lnTo>
                  <a:pt x="236" y="573"/>
                </a:lnTo>
                <a:lnTo>
                  <a:pt x="2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0"/>
          <p:cNvSpPr/>
          <p:nvPr/>
        </p:nvSpPr>
        <p:spPr>
          <a:xfrm>
            <a:off x="-1577" y="1303394"/>
            <a:ext cx="538147" cy="764898"/>
          </a:xfrm>
          <a:custGeom>
            <a:avLst/>
            <a:gdLst/>
            <a:ahLst/>
            <a:cxnLst/>
            <a:rect l="l" t="t" r="r" b="b"/>
            <a:pathLst>
              <a:path w="9125" h="15354" extrusionOk="0">
                <a:moveTo>
                  <a:pt x="8956" y="0"/>
                </a:moveTo>
                <a:lnTo>
                  <a:pt x="8889" y="34"/>
                </a:lnTo>
                <a:lnTo>
                  <a:pt x="8855" y="68"/>
                </a:lnTo>
                <a:lnTo>
                  <a:pt x="8855" y="101"/>
                </a:lnTo>
                <a:lnTo>
                  <a:pt x="8855" y="1078"/>
                </a:lnTo>
                <a:lnTo>
                  <a:pt x="8788" y="2054"/>
                </a:lnTo>
                <a:lnTo>
                  <a:pt x="8687" y="2997"/>
                </a:lnTo>
                <a:lnTo>
                  <a:pt x="8552" y="3940"/>
                </a:lnTo>
                <a:lnTo>
                  <a:pt x="8216" y="5859"/>
                </a:lnTo>
                <a:lnTo>
                  <a:pt x="8047" y="6801"/>
                </a:lnTo>
                <a:lnTo>
                  <a:pt x="7879" y="7778"/>
                </a:lnTo>
                <a:lnTo>
                  <a:pt x="7778" y="8653"/>
                </a:lnTo>
                <a:lnTo>
                  <a:pt x="7677" y="9562"/>
                </a:lnTo>
                <a:lnTo>
                  <a:pt x="7542" y="11380"/>
                </a:lnTo>
                <a:lnTo>
                  <a:pt x="7441" y="12289"/>
                </a:lnTo>
                <a:lnTo>
                  <a:pt x="7340" y="13165"/>
                </a:lnTo>
                <a:lnTo>
                  <a:pt x="7172" y="14074"/>
                </a:lnTo>
                <a:lnTo>
                  <a:pt x="6936" y="14949"/>
                </a:lnTo>
                <a:lnTo>
                  <a:pt x="5186" y="14814"/>
                </a:lnTo>
                <a:lnTo>
                  <a:pt x="3469" y="14646"/>
                </a:lnTo>
                <a:lnTo>
                  <a:pt x="1718" y="14444"/>
                </a:lnTo>
                <a:lnTo>
                  <a:pt x="1" y="14242"/>
                </a:lnTo>
                <a:lnTo>
                  <a:pt x="1" y="14511"/>
                </a:lnTo>
                <a:lnTo>
                  <a:pt x="1718" y="14713"/>
                </a:lnTo>
                <a:lnTo>
                  <a:pt x="3435" y="14915"/>
                </a:lnTo>
                <a:lnTo>
                  <a:pt x="5152" y="15084"/>
                </a:lnTo>
                <a:lnTo>
                  <a:pt x="6869" y="15218"/>
                </a:lnTo>
                <a:lnTo>
                  <a:pt x="6869" y="15252"/>
                </a:lnTo>
                <a:lnTo>
                  <a:pt x="6903" y="15319"/>
                </a:lnTo>
                <a:lnTo>
                  <a:pt x="6970" y="15353"/>
                </a:lnTo>
                <a:lnTo>
                  <a:pt x="7071" y="15353"/>
                </a:lnTo>
                <a:lnTo>
                  <a:pt x="7105" y="15319"/>
                </a:lnTo>
                <a:lnTo>
                  <a:pt x="7138" y="15252"/>
                </a:lnTo>
                <a:lnTo>
                  <a:pt x="7374" y="14309"/>
                </a:lnTo>
                <a:lnTo>
                  <a:pt x="7576" y="13367"/>
                </a:lnTo>
                <a:lnTo>
                  <a:pt x="7711" y="12424"/>
                </a:lnTo>
                <a:lnTo>
                  <a:pt x="7812" y="11448"/>
                </a:lnTo>
                <a:lnTo>
                  <a:pt x="7980" y="9529"/>
                </a:lnTo>
                <a:lnTo>
                  <a:pt x="8047" y="8552"/>
                </a:lnTo>
                <a:lnTo>
                  <a:pt x="8182" y="7576"/>
                </a:lnTo>
                <a:lnTo>
                  <a:pt x="8317" y="6667"/>
                </a:lnTo>
                <a:lnTo>
                  <a:pt x="8485" y="5724"/>
                </a:lnTo>
                <a:lnTo>
                  <a:pt x="8822" y="3872"/>
                </a:lnTo>
                <a:lnTo>
                  <a:pt x="8956" y="2930"/>
                </a:lnTo>
                <a:lnTo>
                  <a:pt x="9057" y="2021"/>
                </a:lnTo>
                <a:lnTo>
                  <a:pt x="9125" y="1078"/>
                </a:lnTo>
                <a:lnTo>
                  <a:pt x="9091" y="101"/>
                </a:lnTo>
                <a:lnTo>
                  <a:pt x="9091" y="68"/>
                </a:lnTo>
                <a:lnTo>
                  <a:pt x="9057" y="34"/>
                </a:lnTo>
                <a:lnTo>
                  <a:pt x="8956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0"/>
          <p:cNvSpPr/>
          <p:nvPr/>
        </p:nvSpPr>
        <p:spPr>
          <a:xfrm>
            <a:off x="2259996" y="181305"/>
            <a:ext cx="61629" cy="45334"/>
          </a:xfrm>
          <a:custGeom>
            <a:avLst/>
            <a:gdLst/>
            <a:ahLst/>
            <a:cxnLst/>
            <a:rect l="l" t="t" r="r" b="b"/>
            <a:pathLst>
              <a:path w="1045" h="910" extrusionOk="0">
                <a:moveTo>
                  <a:pt x="876" y="1"/>
                </a:moveTo>
                <a:lnTo>
                  <a:pt x="842" y="34"/>
                </a:lnTo>
                <a:lnTo>
                  <a:pt x="842" y="102"/>
                </a:lnTo>
                <a:lnTo>
                  <a:pt x="842" y="236"/>
                </a:lnTo>
                <a:lnTo>
                  <a:pt x="809" y="337"/>
                </a:lnTo>
                <a:lnTo>
                  <a:pt x="741" y="405"/>
                </a:lnTo>
                <a:lnTo>
                  <a:pt x="607" y="472"/>
                </a:lnTo>
                <a:lnTo>
                  <a:pt x="371" y="472"/>
                </a:lnTo>
                <a:lnTo>
                  <a:pt x="371" y="405"/>
                </a:lnTo>
                <a:lnTo>
                  <a:pt x="371" y="337"/>
                </a:lnTo>
                <a:lnTo>
                  <a:pt x="405" y="270"/>
                </a:lnTo>
                <a:lnTo>
                  <a:pt x="405" y="236"/>
                </a:lnTo>
                <a:lnTo>
                  <a:pt x="371" y="203"/>
                </a:lnTo>
                <a:lnTo>
                  <a:pt x="337" y="236"/>
                </a:lnTo>
                <a:lnTo>
                  <a:pt x="203" y="304"/>
                </a:lnTo>
                <a:lnTo>
                  <a:pt x="68" y="371"/>
                </a:lnTo>
                <a:lnTo>
                  <a:pt x="1" y="405"/>
                </a:lnTo>
                <a:lnTo>
                  <a:pt x="1" y="472"/>
                </a:lnTo>
                <a:lnTo>
                  <a:pt x="169" y="842"/>
                </a:lnTo>
                <a:lnTo>
                  <a:pt x="203" y="876"/>
                </a:lnTo>
                <a:lnTo>
                  <a:pt x="270" y="910"/>
                </a:lnTo>
                <a:lnTo>
                  <a:pt x="337" y="876"/>
                </a:lnTo>
                <a:lnTo>
                  <a:pt x="371" y="876"/>
                </a:lnTo>
                <a:lnTo>
                  <a:pt x="371" y="809"/>
                </a:lnTo>
                <a:lnTo>
                  <a:pt x="371" y="674"/>
                </a:lnTo>
                <a:lnTo>
                  <a:pt x="607" y="674"/>
                </a:lnTo>
                <a:lnTo>
                  <a:pt x="775" y="607"/>
                </a:lnTo>
                <a:lnTo>
                  <a:pt x="910" y="506"/>
                </a:lnTo>
                <a:lnTo>
                  <a:pt x="1011" y="371"/>
                </a:lnTo>
                <a:lnTo>
                  <a:pt x="1044" y="203"/>
                </a:lnTo>
                <a:lnTo>
                  <a:pt x="1011" y="34"/>
                </a:lnTo>
                <a:lnTo>
                  <a:pt x="97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0"/>
          <p:cNvSpPr/>
          <p:nvPr/>
        </p:nvSpPr>
        <p:spPr>
          <a:xfrm>
            <a:off x="-1577" y="3332860"/>
            <a:ext cx="552065" cy="580374"/>
          </a:xfrm>
          <a:custGeom>
            <a:avLst/>
            <a:gdLst/>
            <a:ahLst/>
            <a:cxnLst/>
            <a:rect l="l" t="t" r="r" b="b"/>
            <a:pathLst>
              <a:path w="9361" h="11650" extrusionOk="0">
                <a:moveTo>
                  <a:pt x="4445" y="371"/>
                </a:moveTo>
                <a:lnTo>
                  <a:pt x="5051" y="438"/>
                </a:lnTo>
                <a:lnTo>
                  <a:pt x="5623" y="607"/>
                </a:lnTo>
                <a:lnTo>
                  <a:pt x="6196" y="843"/>
                </a:lnTo>
                <a:lnTo>
                  <a:pt x="6701" y="1112"/>
                </a:lnTo>
                <a:lnTo>
                  <a:pt x="6398" y="1213"/>
                </a:lnTo>
                <a:lnTo>
                  <a:pt x="6398" y="1146"/>
                </a:lnTo>
                <a:lnTo>
                  <a:pt x="6330" y="1112"/>
                </a:lnTo>
                <a:lnTo>
                  <a:pt x="5758" y="1045"/>
                </a:lnTo>
                <a:lnTo>
                  <a:pt x="5219" y="1045"/>
                </a:lnTo>
                <a:lnTo>
                  <a:pt x="5421" y="977"/>
                </a:lnTo>
                <a:lnTo>
                  <a:pt x="5590" y="843"/>
                </a:lnTo>
                <a:lnTo>
                  <a:pt x="5657" y="809"/>
                </a:lnTo>
                <a:lnTo>
                  <a:pt x="5657" y="742"/>
                </a:lnTo>
                <a:lnTo>
                  <a:pt x="5623" y="674"/>
                </a:lnTo>
                <a:lnTo>
                  <a:pt x="5590" y="641"/>
                </a:lnTo>
                <a:lnTo>
                  <a:pt x="5287" y="573"/>
                </a:lnTo>
                <a:lnTo>
                  <a:pt x="4950" y="573"/>
                </a:lnTo>
                <a:lnTo>
                  <a:pt x="4613" y="607"/>
                </a:lnTo>
                <a:lnTo>
                  <a:pt x="4277" y="674"/>
                </a:lnTo>
                <a:lnTo>
                  <a:pt x="3603" y="809"/>
                </a:lnTo>
                <a:lnTo>
                  <a:pt x="2997" y="977"/>
                </a:lnTo>
                <a:lnTo>
                  <a:pt x="2554" y="1117"/>
                </a:lnTo>
                <a:lnTo>
                  <a:pt x="2554" y="1117"/>
                </a:lnTo>
                <a:lnTo>
                  <a:pt x="3098" y="910"/>
                </a:lnTo>
                <a:lnTo>
                  <a:pt x="3805" y="674"/>
                </a:lnTo>
                <a:lnTo>
                  <a:pt x="4445" y="371"/>
                </a:lnTo>
                <a:close/>
                <a:moveTo>
                  <a:pt x="6835" y="1348"/>
                </a:moveTo>
                <a:lnTo>
                  <a:pt x="6633" y="1482"/>
                </a:lnTo>
                <a:lnTo>
                  <a:pt x="6364" y="1617"/>
                </a:lnTo>
                <a:lnTo>
                  <a:pt x="5859" y="1819"/>
                </a:lnTo>
                <a:lnTo>
                  <a:pt x="4849" y="2189"/>
                </a:lnTo>
                <a:lnTo>
                  <a:pt x="3637" y="2661"/>
                </a:lnTo>
                <a:lnTo>
                  <a:pt x="5017" y="2088"/>
                </a:lnTo>
                <a:lnTo>
                  <a:pt x="5893" y="1684"/>
                </a:lnTo>
                <a:lnTo>
                  <a:pt x="6364" y="1482"/>
                </a:lnTo>
                <a:lnTo>
                  <a:pt x="6835" y="1348"/>
                </a:lnTo>
                <a:close/>
                <a:moveTo>
                  <a:pt x="5960" y="5522"/>
                </a:moveTo>
                <a:lnTo>
                  <a:pt x="5522" y="5758"/>
                </a:lnTo>
                <a:lnTo>
                  <a:pt x="5085" y="5960"/>
                </a:lnTo>
                <a:lnTo>
                  <a:pt x="4176" y="6297"/>
                </a:lnTo>
                <a:lnTo>
                  <a:pt x="4613" y="6095"/>
                </a:lnTo>
                <a:lnTo>
                  <a:pt x="5051" y="5893"/>
                </a:lnTo>
                <a:lnTo>
                  <a:pt x="5960" y="5522"/>
                </a:lnTo>
                <a:close/>
                <a:moveTo>
                  <a:pt x="8485" y="2964"/>
                </a:moveTo>
                <a:lnTo>
                  <a:pt x="8620" y="3233"/>
                </a:lnTo>
                <a:lnTo>
                  <a:pt x="8519" y="3233"/>
                </a:lnTo>
                <a:lnTo>
                  <a:pt x="7879" y="3502"/>
                </a:lnTo>
                <a:lnTo>
                  <a:pt x="7239" y="3772"/>
                </a:lnTo>
                <a:lnTo>
                  <a:pt x="5960" y="4378"/>
                </a:lnTo>
                <a:lnTo>
                  <a:pt x="4714" y="5017"/>
                </a:lnTo>
                <a:lnTo>
                  <a:pt x="4075" y="5320"/>
                </a:lnTo>
                <a:lnTo>
                  <a:pt x="3435" y="5623"/>
                </a:lnTo>
                <a:lnTo>
                  <a:pt x="2088" y="6229"/>
                </a:lnTo>
                <a:lnTo>
                  <a:pt x="741" y="6835"/>
                </a:lnTo>
                <a:lnTo>
                  <a:pt x="102" y="7138"/>
                </a:lnTo>
                <a:lnTo>
                  <a:pt x="809" y="6701"/>
                </a:lnTo>
                <a:lnTo>
                  <a:pt x="1516" y="6297"/>
                </a:lnTo>
                <a:lnTo>
                  <a:pt x="2256" y="5926"/>
                </a:lnTo>
                <a:lnTo>
                  <a:pt x="3031" y="5590"/>
                </a:lnTo>
                <a:lnTo>
                  <a:pt x="4209" y="5051"/>
                </a:lnTo>
                <a:lnTo>
                  <a:pt x="5388" y="4411"/>
                </a:lnTo>
                <a:lnTo>
                  <a:pt x="5893" y="4108"/>
                </a:lnTo>
                <a:lnTo>
                  <a:pt x="6532" y="3839"/>
                </a:lnTo>
                <a:lnTo>
                  <a:pt x="7172" y="3570"/>
                </a:lnTo>
                <a:lnTo>
                  <a:pt x="7778" y="3334"/>
                </a:lnTo>
                <a:lnTo>
                  <a:pt x="8418" y="3065"/>
                </a:lnTo>
                <a:lnTo>
                  <a:pt x="8451" y="2997"/>
                </a:lnTo>
                <a:lnTo>
                  <a:pt x="8485" y="2964"/>
                </a:lnTo>
                <a:close/>
                <a:moveTo>
                  <a:pt x="8687" y="3401"/>
                </a:moveTo>
                <a:lnTo>
                  <a:pt x="8889" y="3906"/>
                </a:lnTo>
                <a:lnTo>
                  <a:pt x="9024" y="4479"/>
                </a:lnTo>
                <a:lnTo>
                  <a:pt x="9091" y="5017"/>
                </a:lnTo>
                <a:lnTo>
                  <a:pt x="9125" y="5590"/>
                </a:lnTo>
                <a:lnTo>
                  <a:pt x="8552" y="5825"/>
                </a:lnTo>
                <a:lnTo>
                  <a:pt x="7576" y="6196"/>
                </a:lnTo>
                <a:lnTo>
                  <a:pt x="6633" y="6600"/>
                </a:lnTo>
                <a:lnTo>
                  <a:pt x="5691" y="7004"/>
                </a:lnTo>
                <a:lnTo>
                  <a:pt x="4782" y="7441"/>
                </a:lnTo>
                <a:lnTo>
                  <a:pt x="3738" y="8047"/>
                </a:lnTo>
                <a:lnTo>
                  <a:pt x="2661" y="8620"/>
                </a:lnTo>
                <a:lnTo>
                  <a:pt x="2357" y="8788"/>
                </a:lnTo>
                <a:lnTo>
                  <a:pt x="2021" y="8923"/>
                </a:lnTo>
                <a:lnTo>
                  <a:pt x="1347" y="9159"/>
                </a:lnTo>
                <a:lnTo>
                  <a:pt x="3368" y="7845"/>
                </a:lnTo>
                <a:lnTo>
                  <a:pt x="3839" y="7610"/>
                </a:lnTo>
                <a:lnTo>
                  <a:pt x="6229" y="6431"/>
                </a:lnTo>
                <a:lnTo>
                  <a:pt x="7441" y="5859"/>
                </a:lnTo>
                <a:lnTo>
                  <a:pt x="8081" y="5623"/>
                </a:lnTo>
                <a:lnTo>
                  <a:pt x="8721" y="5388"/>
                </a:lnTo>
                <a:lnTo>
                  <a:pt x="8754" y="5354"/>
                </a:lnTo>
                <a:lnTo>
                  <a:pt x="8788" y="5320"/>
                </a:lnTo>
                <a:lnTo>
                  <a:pt x="8788" y="5219"/>
                </a:lnTo>
                <a:lnTo>
                  <a:pt x="8754" y="5152"/>
                </a:lnTo>
                <a:lnTo>
                  <a:pt x="8687" y="5118"/>
                </a:lnTo>
                <a:lnTo>
                  <a:pt x="8620" y="5118"/>
                </a:lnTo>
                <a:lnTo>
                  <a:pt x="8047" y="5287"/>
                </a:lnTo>
                <a:lnTo>
                  <a:pt x="7509" y="5489"/>
                </a:lnTo>
                <a:lnTo>
                  <a:pt x="6398" y="5994"/>
                </a:lnTo>
                <a:lnTo>
                  <a:pt x="5388" y="6431"/>
                </a:lnTo>
                <a:lnTo>
                  <a:pt x="4378" y="6903"/>
                </a:lnTo>
                <a:lnTo>
                  <a:pt x="3738" y="7273"/>
                </a:lnTo>
                <a:lnTo>
                  <a:pt x="3098" y="7643"/>
                </a:lnTo>
                <a:lnTo>
                  <a:pt x="2088" y="8081"/>
                </a:lnTo>
                <a:lnTo>
                  <a:pt x="1044" y="8485"/>
                </a:lnTo>
                <a:lnTo>
                  <a:pt x="2088" y="7711"/>
                </a:lnTo>
                <a:lnTo>
                  <a:pt x="3098" y="6936"/>
                </a:lnTo>
                <a:lnTo>
                  <a:pt x="4108" y="6600"/>
                </a:lnTo>
                <a:lnTo>
                  <a:pt x="5118" y="6229"/>
                </a:lnTo>
                <a:lnTo>
                  <a:pt x="5590" y="6027"/>
                </a:lnTo>
                <a:lnTo>
                  <a:pt x="6061" y="5792"/>
                </a:lnTo>
                <a:lnTo>
                  <a:pt x="6802" y="5354"/>
                </a:lnTo>
                <a:lnTo>
                  <a:pt x="7138" y="5152"/>
                </a:lnTo>
                <a:lnTo>
                  <a:pt x="7509" y="4984"/>
                </a:lnTo>
                <a:lnTo>
                  <a:pt x="8317" y="4681"/>
                </a:lnTo>
                <a:lnTo>
                  <a:pt x="8350" y="4647"/>
                </a:lnTo>
                <a:lnTo>
                  <a:pt x="8384" y="4580"/>
                </a:lnTo>
                <a:lnTo>
                  <a:pt x="8384" y="4479"/>
                </a:lnTo>
                <a:lnTo>
                  <a:pt x="8350" y="4411"/>
                </a:lnTo>
                <a:lnTo>
                  <a:pt x="8249" y="4411"/>
                </a:lnTo>
                <a:lnTo>
                  <a:pt x="7778" y="4546"/>
                </a:lnTo>
                <a:lnTo>
                  <a:pt x="7374" y="4748"/>
                </a:lnTo>
                <a:lnTo>
                  <a:pt x="6330" y="5118"/>
                </a:lnTo>
                <a:lnTo>
                  <a:pt x="5354" y="5489"/>
                </a:lnTo>
                <a:lnTo>
                  <a:pt x="4849" y="5691"/>
                </a:lnTo>
                <a:lnTo>
                  <a:pt x="4344" y="5893"/>
                </a:lnTo>
                <a:lnTo>
                  <a:pt x="3873" y="6162"/>
                </a:lnTo>
                <a:lnTo>
                  <a:pt x="3401" y="6431"/>
                </a:lnTo>
                <a:lnTo>
                  <a:pt x="2930" y="6734"/>
                </a:lnTo>
                <a:lnTo>
                  <a:pt x="2155" y="7004"/>
                </a:lnTo>
                <a:lnTo>
                  <a:pt x="1381" y="7340"/>
                </a:lnTo>
                <a:lnTo>
                  <a:pt x="1145" y="7475"/>
                </a:lnTo>
                <a:lnTo>
                  <a:pt x="1516" y="7206"/>
                </a:lnTo>
                <a:lnTo>
                  <a:pt x="2122" y="6869"/>
                </a:lnTo>
                <a:lnTo>
                  <a:pt x="2728" y="6566"/>
                </a:lnTo>
                <a:lnTo>
                  <a:pt x="3974" y="5960"/>
                </a:lnTo>
                <a:lnTo>
                  <a:pt x="5118" y="5354"/>
                </a:lnTo>
                <a:lnTo>
                  <a:pt x="6196" y="4714"/>
                </a:lnTo>
                <a:lnTo>
                  <a:pt x="6802" y="4378"/>
                </a:lnTo>
                <a:lnTo>
                  <a:pt x="7408" y="4075"/>
                </a:lnTo>
                <a:lnTo>
                  <a:pt x="8653" y="3469"/>
                </a:lnTo>
                <a:lnTo>
                  <a:pt x="8687" y="3435"/>
                </a:lnTo>
                <a:lnTo>
                  <a:pt x="8687" y="3401"/>
                </a:lnTo>
                <a:close/>
                <a:moveTo>
                  <a:pt x="7643" y="8856"/>
                </a:moveTo>
                <a:lnTo>
                  <a:pt x="7475" y="8990"/>
                </a:lnTo>
                <a:lnTo>
                  <a:pt x="7071" y="9226"/>
                </a:lnTo>
                <a:lnTo>
                  <a:pt x="7206" y="9125"/>
                </a:lnTo>
                <a:lnTo>
                  <a:pt x="7576" y="8889"/>
                </a:lnTo>
                <a:lnTo>
                  <a:pt x="7643" y="8856"/>
                </a:lnTo>
                <a:close/>
                <a:moveTo>
                  <a:pt x="5152" y="9327"/>
                </a:moveTo>
                <a:lnTo>
                  <a:pt x="4647" y="9664"/>
                </a:lnTo>
                <a:lnTo>
                  <a:pt x="4142" y="9967"/>
                </a:lnTo>
                <a:lnTo>
                  <a:pt x="3772" y="10169"/>
                </a:lnTo>
                <a:lnTo>
                  <a:pt x="3772" y="10169"/>
                </a:lnTo>
                <a:lnTo>
                  <a:pt x="4108" y="9933"/>
                </a:lnTo>
                <a:lnTo>
                  <a:pt x="4613" y="9630"/>
                </a:lnTo>
                <a:lnTo>
                  <a:pt x="5152" y="9327"/>
                </a:lnTo>
                <a:close/>
                <a:moveTo>
                  <a:pt x="6768" y="9697"/>
                </a:moveTo>
                <a:lnTo>
                  <a:pt x="6633" y="9832"/>
                </a:lnTo>
                <a:lnTo>
                  <a:pt x="6229" y="10202"/>
                </a:lnTo>
                <a:lnTo>
                  <a:pt x="6027" y="10337"/>
                </a:lnTo>
                <a:lnTo>
                  <a:pt x="5825" y="10505"/>
                </a:lnTo>
                <a:lnTo>
                  <a:pt x="5455" y="10674"/>
                </a:lnTo>
                <a:lnTo>
                  <a:pt x="5051" y="10808"/>
                </a:lnTo>
                <a:lnTo>
                  <a:pt x="5152" y="10741"/>
                </a:lnTo>
                <a:lnTo>
                  <a:pt x="5522" y="10472"/>
                </a:lnTo>
                <a:lnTo>
                  <a:pt x="5893" y="10202"/>
                </a:lnTo>
                <a:lnTo>
                  <a:pt x="6768" y="9697"/>
                </a:lnTo>
                <a:close/>
                <a:moveTo>
                  <a:pt x="9125" y="5893"/>
                </a:moveTo>
                <a:lnTo>
                  <a:pt x="9091" y="6330"/>
                </a:lnTo>
                <a:lnTo>
                  <a:pt x="9024" y="6768"/>
                </a:lnTo>
                <a:lnTo>
                  <a:pt x="8889" y="7576"/>
                </a:lnTo>
                <a:lnTo>
                  <a:pt x="8754" y="7980"/>
                </a:lnTo>
                <a:lnTo>
                  <a:pt x="8620" y="8384"/>
                </a:lnTo>
                <a:lnTo>
                  <a:pt x="8451" y="8755"/>
                </a:lnTo>
                <a:lnTo>
                  <a:pt x="8249" y="9091"/>
                </a:lnTo>
                <a:lnTo>
                  <a:pt x="8014" y="9428"/>
                </a:lnTo>
                <a:lnTo>
                  <a:pt x="7778" y="9731"/>
                </a:lnTo>
                <a:lnTo>
                  <a:pt x="7509" y="10000"/>
                </a:lnTo>
                <a:lnTo>
                  <a:pt x="7239" y="10270"/>
                </a:lnTo>
                <a:lnTo>
                  <a:pt x="7172" y="10202"/>
                </a:lnTo>
                <a:lnTo>
                  <a:pt x="7105" y="10169"/>
                </a:lnTo>
                <a:lnTo>
                  <a:pt x="7037" y="10202"/>
                </a:lnTo>
                <a:lnTo>
                  <a:pt x="6701" y="10404"/>
                </a:lnTo>
                <a:lnTo>
                  <a:pt x="6532" y="10505"/>
                </a:lnTo>
                <a:lnTo>
                  <a:pt x="6364" y="10573"/>
                </a:lnTo>
                <a:lnTo>
                  <a:pt x="6364" y="10573"/>
                </a:lnTo>
                <a:lnTo>
                  <a:pt x="6734" y="10270"/>
                </a:lnTo>
                <a:lnTo>
                  <a:pt x="7138" y="9967"/>
                </a:lnTo>
                <a:lnTo>
                  <a:pt x="7576" y="9697"/>
                </a:lnTo>
                <a:lnTo>
                  <a:pt x="7980" y="9428"/>
                </a:lnTo>
                <a:lnTo>
                  <a:pt x="8014" y="9361"/>
                </a:lnTo>
                <a:lnTo>
                  <a:pt x="8014" y="9260"/>
                </a:lnTo>
                <a:lnTo>
                  <a:pt x="7946" y="9192"/>
                </a:lnTo>
                <a:lnTo>
                  <a:pt x="7643" y="9192"/>
                </a:lnTo>
                <a:lnTo>
                  <a:pt x="7845" y="9058"/>
                </a:lnTo>
                <a:lnTo>
                  <a:pt x="7980" y="8856"/>
                </a:lnTo>
                <a:lnTo>
                  <a:pt x="8014" y="8788"/>
                </a:lnTo>
                <a:lnTo>
                  <a:pt x="8014" y="8687"/>
                </a:lnTo>
                <a:lnTo>
                  <a:pt x="7980" y="8620"/>
                </a:lnTo>
                <a:lnTo>
                  <a:pt x="7879" y="8553"/>
                </a:lnTo>
                <a:lnTo>
                  <a:pt x="7812" y="8519"/>
                </a:lnTo>
                <a:lnTo>
                  <a:pt x="7711" y="8519"/>
                </a:lnTo>
                <a:lnTo>
                  <a:pt x="7542" y="8553"/>
                </a:lnTo>
                <a:lnTo>
                  <a:pt x="7307" y="8654"/>
                </a:lnTo>
                <a:lnTo>
                  <a:pt x="7105" y="8788"/>
                </a:lnTo>
                <a:lnTo>
                  <a:pt x="6734" y="9125"/>
                </a:lnTo>
                <a:lnTo>
                  <a:pt x="6465" y="9394"/>
                </a:lnTo>
                <a:lnTo>
                  <a:pt x="5960" y="9832"/>
                </a:lnTo>
                <a:lnTo>
                  <a:pt x="5421" y="10169"/>
                </a:lnTo>
                <a:lnTo>
                  <a:pt x="4916" y="10539"/>
                </a:lnTo>
                <a:lnTo>
                  <a:pt x="4512" y="10707"/>
                </a:lnTo>
                <a:lnTo>
                  <a:pt x="4075" y="10842"/>
                </a:lnTo>
                <a:lnTo>
                  <a:pt x="4075" y="10842"/>
                </a:lnTo>
                <a:lnTo>
                  <a:pt x="4546" y="10539"/>
                </a:lnTo>
                <a:lnTo>
                  <a:pt x="5017" y="10202"/>
                </a:lnTo>
                <a:lnTo>
                  <a:pt x="5994" y="9596"/>
                </a:lnTo>
                <a:lnTo>
                  <a:pt x="6465" y="9226"/>
                </a:lnTo>
                <a:lnTo>
                  <a:pt x="6936" y="8856"/>
                </a:lnTo>
                <a:lnTo>
                  <a:pt x="7206" y="8687"/>
                </a:lnTo>
                <a:lnTo>
                  <a:pt x="7441" y="8519"/>
                </a:lnTo>
                <a:lnTo>
                  <a:pt x="7711" y="8384"/>
                </a:lnTo>
                <a:lnTo>
                  <a:pt x="8014" y="8283"/>
                </a:lnTo>
                <a:lnTo>
                  <a:pt x="8317" y="8182"/>
                </a:lnTo>
                <a:lnTo>
                  <a:pt x="8384" y="8182"/>
                </a:lnTo>
                <a:lnTo>
                  <a:pt x="8418" y="8115"/>
                </a:lnTo>
                <a:lnTo>
                  <a:pt x="8418" y="8047"/>
                </a:lnTo>
                <a:lnTo>
                  <a:pt x="8384" y="7946"/>
                </a:lnTo>
                <a:lnTo>
                  <a:pt x="8249" y="7946"/>
                </a:lnTo>
                <a:lnTo>
                  <a:pt x="7913" y="8014"/>
                </a:lnTo>
                <a:lnTo>
                  <a:pt x="7408" y="8081"/>
                </a:lnTo>
                <a:lnTo>
                  <a:pt x="7138" y="8148"/>
                </a:lnTo>
                <a:lnTo>
                  <a:pt x="6869" y="8249"/>
                </a:lnTo>
                <a:lnTo>
                  <a:pt x="7172" y="8014"/>
                </a:lnTo>
                <a:lnTo>
                  <a:pt x="7576" y="7744"/>
                </a:lnTo>
                <a:lnTo>
                  <a:pt x="8014" y="7542"/>
                </a:lnTo>
                <a:lnTo>
                  <a:pt x="8889" y="7138"/>
                </a:lnTo>
                <a:lnTo>
                  <a:pt x="8956" y="7071"/>
                </a:lnTo>
                <a:lnTo>
                  <a:pt x="8956" y="6970"/>
                </a:lnTo>
                <a:lnTo>
                  <a:pt x="8889" y="6903"/>
                </a:lnTo>
                <a:lnTo>
                  <a:pt x="8822" y="6869"/>
                </a:lnTo>
                <a:lnTo>
                  <a:pt x="8620" y="6903"/>
                </a:lnTo>
                <a:lnTo>
                  <a:pt x="8418" y="6936"/>
                </a:lnTo>
                <a:lnTo>
                  <a:pt x="8081" y="7071"/>
                </a:lnTo>
                <a:lnTo>
                  <a:pt x="7744" y="7273"/>
                </a:lnTo>
                <a:lnTo>
                  <a:pt x="7408" y="7475"/>
                </a:lnTo>
                <a:lnTo>
                  <a:pt x="6330" y="8081"/>
                </a:lnTo>
                <a:lnTo>
                  <a:pt x="5287" y="8687"/>
                </a:lnTo>
                <a:lnTo>
                  <a:pt x="5085" y="8788"/>
                </a:lnTo>
                <a:lnTo>
                  <a:pt x="5455" y="8553"/>
                </a:lnTo>
                <a:lnTo>
                  <a:pt x="6162" y="7980"/>
                </a:lnTo>
                <a:lnTo>
                  <a:pt x="6869" y="7441"/>
                </a:lnTo>
                <a:lnTo>
                  <a:pt x="7239" y="7206"/>
                </a:lnTo>
                <a:lnTo>
                  <a:pt x="7610" y="6970"/>
                </a:lnTo>
                <a:lnTo>
                  <a:pt x="8014" y="6802"/>
                </a:lnTo>
                <a:lnTo>
                  <a:pt x="8451" y="6667"/>
                </a:lnTo>
                <a:lnTo>
                  <a:pt x="8519" y="6633"/>
                </a:lnTo>
                <a:lnTo>
                  <a:pt x="8552" y="6600"/>
                </a:lnTo>
                <a:lnTo>
                  <a:pt x="8552" y="6532"/>
                </a:lnTo>
                <a:lnTo>
                  <a:pt x="8519" y="6431"/>
                </a:lnTo>
                <a:lnTo>
                  <a:pt x="8485" y="6398"/>
                </a:lnTo>
                <a:lnTo>
                  <a:pt x="8418" y="6398"/>
                </a:lnTo>
                <a:lnTo>
                  <a:pt x="8081" y="6431"/>
                </a:lnTo>
                <a:lnTo>
                  <a:pt x="7744" y="6499"/>
                </a:lnTo>
                <a:lnTo>
                  <a:pt x="8216" y="6297"/>
                </a:lnTo>
                <a:lnTo>
                  <a:pt x="8687" y="6061"/>
                </a:lnTo>
                <a:lnTo>
                  <a:pt x="9125" y="5893"/>
                </a:lnTo>
                <a:close/>
                <a:moveTo>
                  <a:pt x="6734" y="7172"/>
                </a:moveTo>
                <a:lnTo>
                  <a:pt x="6263" y="7542"/>
                </a:lnTo>
                <a:lnTo>
                  <a:pt x="5758" y="7946"/>
                </a:lnTo>
                <a:lnTo>
                  <a:pt x="5186" y="8418"/>
                </a:lnTo>
                <a:lnTo>
                  <a:pt x="4613" y="8822"/>
                </a:lnTo>
                <a:lnTo>
                  <a:pt x="3401" y="9596"/>
                </a:lnTo>
                <a:lnTo>
                  <a:pt x="2997" y="9798"/>
                </a:lnTo>
                <a:lnTo>
                  <a:pt x="2627" y="10034"/>
                </a:lnTo>
                <a:lnTo>
                  <a:pt x="2256" y="10270"/>
                </a:lnTo>
                <a:lnTo>
                  <a:pt x="1886" y="10539"/>
                </a:lnTo>
                <a:lnTo>
                  <a:pt x="1852" y="10573"/>
                </a:lnTo>
                <a:lnTo>
                  <a:pt x="1852" y="10640"/>
                </a:lnTo>
                <a:lnTo>
                  <a:pt x="1886" y="10707"/>
                </a:lnTo>
                <a:lnTo>
                  <a:pt x="1953" y="10775"/>
                </a:lnTo>
                <a:lnTo>
                  <a:pt x="2054" y="10775"/>
                </a:lnTo>
                <a:lnTo>
                  <a:pt x="3502" y="9832"/>
                </a:lnTo>
                <a:lnTo>
                  <a:pt x="4512" y="9361"/>
                </a:lnTo>
                <a:lnTo>
                  <a:pt x="4142" y="9563"/>
                </a:lnTo>
                <a:lnTo>
                  <a:pt x="3738" y="9832"/>
                </a:lnTo>
                <a:lnTo>
                  <a:pt x="3334" y="10135"/>
                </a:lnTo>
                <a:lnTo>
                  <a:pt x="2964" y="10438"/>
                </a:lnTo>
                <a:lnTo>
                  <a:pt x="2560" y="10741"/>
                </a:lnTo>
                <a:lnTo>
                  <a:pt x="2492" y="10775"/>
                </a:lnTo>
                <a:lnTo>
                  <a:pt x="2492" y="10808"/>
                </a:lnTo>
                <a:lnTo>
                  <a:pt x="2492" y="10909"/>
                </a:lnTo>
                <a:lnTo>
                  <a:pt x="2560" y="10977"/>
                </a:lnTo>
                <a:lnTo>
                  <a:pt x="2694" y="10977"/>
                </a:lnTo>
                <a:lnTo>
                  <a:pt x="2997" y="10775"/>
                </a:lnTo>
                <a:lnTo>
                  <a:pt x="3368" y="10640"/>
                </a:lnTo>
                <a:lnTo>
                  <a:pt x="3704" y="10472"/>
                </a:lnTo>
                <a:lnTo>
                  <a:pt x="4041" y="10303"/>
                </a:lnTo>
                <a:lnTo>
                  <a:pt x="4782" y="9899"/>
                </a:lnTo>
                <a:lnTo>
                  <a:pt x="5489" y="9428"/>
                </a:lnTo>
                <a:lnTo>
                  <a:pt x="6128" y="8990"/>
                </a:lnTo>
                <a:lnTo>
                  <a:pt x="6802" y="8586"/>
                </a:lnTo>
                <a:lnTo>
                  <a:pt x="6936" y="8519"/>
                </a:lnTo>
                <a:lnTo>
                  <a:pt x="6936" y="8519"/>
                </a:lnTo>
                <a:lnTo>
                  <a:pt x="6465" y="8856"/>
                </a:lnTo>
                <a:lnTo>
                  <a:pt x="5994" y="9226"/>
                </a:lnTo>
                <a:lnTo>
                  <a:pt x="5388" y="9664"/>
                </a:lnTo>
                <a:lnTo>
                  <a:pt x="4748" y="10101"/>
                </a:lnTo>
                <a:lnTo>
                  <a:pt x="4108" y="10505"/>
                </a:lnTo>
                <a:lnTo>
                  <a:pt x="3502" y="10977"/>
                </a:lnTo>
                <a:lnTo>
                  <a:pt x="3435" y="11044"/>
                </a:lnTo>
                <a:lnTo>
                  <a:pt x="3469" y="11111"/>
                </a:lnTo>
                <a:lnTo>
                  <a:pt x="3502" y="11179"/>
                </a:lnTo>
                <a:lnTo>
                  <a:pt x="3603" y="11212"/>
                </a:lnTo>
                <a:lnTo>
                  <a:pt x="3974" y="11179"/>
                </a:lnTo>
                <a:lnTo>
                  <a:pt x="4310" y="11078"/>
                </a:lnTo>
                <a:lnTo>
                  <a:pt x="4310" y="11145"/>
                </a:lnTo>
                <a:lnTo>
                  <a:pt x="4344" y="11246"/>
                </a:lnTo>
                <a:lnTo>
                  <a:pt x="4378" y="11280"/>
                </a:lnTo>
                <a:lnTo>
                  <a:pt x="4479" y="11280"/>
                </a:lnTo>
                <a:lnTo>
                  <a:pt x="5152" y="11044"/>
                </a:lnTo>
                <a:lnTo>
                  <a:pt x="5489" y="10943"/>
                </a:lnTo>
                <a:lnTo>
                  <a:pt x="5825" y="10808"/>
                </a:lnTo>
                <a:lnTo>
                  <a:pt x="5859" y="10876"/>
                </a:lnTo>
                <a:lnTo>
                  <a:pt x="5926" y="10909"/>
                </a:lnTo>
                <a:lnTo>
                  <a:pt x="6128" y="10909"/>
                </a:lnTo>
                <a:lnTo>
                  <a:pt x="6263" y="10876"/>
                </a:lnTo>
                <a:lnTo>
                  <a:pt x="6263" y="10876"/>
                </a:lnTo>
                <a:lnTo>
                  <a:pt x="5859" y="11044"/>
                </a:lnTo>
                <a:lnTo>
                  <a:pt x="5421" y="11212"/>
                </a:lnTo>
                <a:lnTo>
                  <a:pt x="4984" y="11313"/>
                </a:lnTo>
                <a:lnTo>
                  <a:pt x="4512" y="11381"/>
                </a:lnTo>
                <a:lnTo>
                  <a:pt x="4041" y="11414"/>
                </a:lnTo>
                <a:lnTo>
                  <a:pt x="3570" y="11381"/>
                </a:lnTo>
                <a:lnTo>
                  <a:pt x="3098" y="11347"/>
                </a:lnTo>
                <a:lnTo>
                  <a:pt x="2593" y="11246"/>
                </a:lnTo>
                <a:lnTo>
                  <a:pt x="2088" y="11111"/>
                </a:lnTo>
                <a:lnTo>
                  <a:pt x="1617" y="10943"/>
                </a:lnTo>
                <a:lnTo>
                  <a:pt x="1179" y="10741"/>
                </a:lnTo>
                <a:lnTo>
                  <a:pt x="741" y="10505"/>
                </a:lnTo>
                <a:lnTo>
                  <a:pt x="775" y="10505"/>
                </a:lnTo>
                <a:lnTo>
                  <a:pt x="1246" y="10236"/>
                </a:lnTo>
                <a:lnTo>
                  <a:pt x="1718" y="10034"/>
                </a:lnTo>
                <a:lnTo>
                  <a:pt x="2189" y="9832"/>
                </a:lnTo>
                <a:lnTo>
                  <a:pt x="2694" y="9630"/>
                </a:lnTo>
                <a:lnTo>
                  <a:pt x="3166" y="9394"/>
                </a:lnTo>
                <a:lnTo>
                  <a:pt x="3637" y="9125"/>
                </a:lnTo>
                <a:lnTo>
                  <a:pt x="4546" y="8586"/>
                </a:lnTo>
                <a:lnTo>
                  <a:pt x="5623" y="7845"/>
                </a:lnTo>
                <a:lnTo>
                  <a:pt x="6196" y="7475"/>
                </a:lnTo>
                <a:lnTo>
                  <a:pt x="6734" y="7172"/>
                </a:lnTo>
                <a:close/>
                <a:moveTo>
                  <a:pt x="3637" y="1"/>
                </a:moveTo>
                <a:lnTo>
                  <a:pt x="3031" y="68"/>
                </a:lnTo>
                <a:lnTo>
                  <a:pt x="2492" y="203"/>
                </a:lnTo>
                <a:lnTo>
                  <a:pt x="1920" y="371"/>
                </a:lnTo>
                <a:lnTo>
                  <a:pt x="1415" y="573"/>
                </a:lnTo>
                <a:lnTo>
                  <a:pt x="910" y="843"/>
                </a:lnTo>
                <a:lnTo>
                  <a:pt x="438" y="1146"/>
                </a:lnTo>
                <a:lnTo>
                  <a:pt x="1" y="1516"/>
                </a:lnTo>
                <a:lnTo>
                  <a:pt x="1" y="1853"/>
                </a:lnTo>
                <a:lnTo>
                  <a:pt x="270" y="1617"/>
                </a:lnTo>
                <a:lnTo>
                  <a:pt x="539" y="1381"/>
                </a:lnTo>
                <a:lnTo>
                  <a:pt x="842" y="1179"/>
                </a:lnTo>
                <a:lnTo>
                  <a:pt x="1145" y="1011"/>
                </a:lnTo>
                <a:lnTo>
                  <a:pt x="1448" y="843"/>
                </a:lnTo>
                <a:lnTo>
                  <a:pt x="1785" y="674"/>
                </a:lnTo>
                <a:lnTo>
                  <a:pt x="2122" y="573"/>
                </a:lnTo>
                <a:lnTo>
                  <a:pt x="2122" y="573"/>
                </a:lnTo>
                <a:lnTo>
                  <a:pt x="1953" y="641"/>
                </a:lnTo>
                <a:lnTo>
                  <a:pt x="1448" y="876"/>
                </a:lnTo>
                <a:lnTo>
                  <a:pt x="977" y="1146"/>
                </a:lnTo>
                <a:lnTo>
                  <a:pt x="539" y="1449"/>
                </a:lnTo>
                <a:lnTo>
                  <a:pt x="506" y="1516"/>
                </a:lnTo>
                <a:lnTo>
                  <a:pt x="506" y="1583"/>
                </a:lnTo>
                <a:lnTo>
                  <a:pt x="539" y="1617"/>
                </a:lnTo>
                <a:lnTo>
                  <a:pt x="640" y="1617"/>
                </a:lnTo>
                <a:lnTo>
                  <a:pt x="1314" y="1213"/>
                </a:lnTo>
                <a:lnTo>
                  <a:pt x="2021" y="843"/>
                </a:lnTo>
                <a:lnTo>
                  <a:pt x="2492" y="674"/>
                </a:lnTo>
                <a:lnTo>
                  <a:pt x="2930" y="540"/>
                </a:lnTo>
                <a:lnTo>
                  <a:pt x="3401" y="438"/>
                </a:lnTo>
                <a:lnTo>
                  <a:pt x="3873" y="405"/>
                </a:lnTo>
                <a:lnTo>
                  <a:pt x="3873" y="405"/>
                </a:lnTo>
                <a:lnTo>
                  <a:pt x="2863" y="775"/>
                </a:lnTo>
                <a:lnTo>
                  <a:pt x="1852" y="1146"/>
                </a:lnTo>
                <a:lnTo>
                  <a:pt x="1347" y="1348"/>
                </a:lnTo>
                <a:lnTo>
                  <a:pt x="876" y="1583"/>
                </a:lnTo>
                <a:lnTo>
                  <a:pt x="405" y="1853"/>
                </a:lnTo>
                <a:lnTo>
                  <a:pt x="1" y="2156"/>
                </a:lnTo>
                <a:lnTo>
                  <a:pt x="1" y="2492"/>
                </a:lnTo>
                <a:lnTo>
                  <a:pt x="640" y="2189"/>
                </a:lnTo>
                <a:lnTo>
                  <a:pt x="1280" y="1886"/>
                </a:lnTo>
                <a:lnTo>
                  <a:pt x="1953" y="1617"/>
                </a:lnTo>
                <a:lnTo>
                  <a:pt x="2627" y="1348"/>
                </a:lnTo>
                <a:lnTo>
                  <a:pt x="3300" y="1146"/>
                </a:lnTo>
                <a:lnTo>
                  <a:pt x="4007" y="1011"/>
                </a:lnTo>
                <a:lnTo>
                  <a:pt x="4546" y="876"/>
                </a:lnTo>
                <a:lnTo>
                  <a:pt x="4849" y="843"/>
                </a:lnTo>
                <a:lnTo>
                  <a:pt x="5152" y="809"/>
                </a:lnTo>
                <a:lnTo>
                  <a:pt x="4815" y="944"/>
                </a:lnTo>
                <a:lnTo>
                  <a:pt x="4512" y="1011"/>
                </a:lnTo>
                <a:lnTo>
                  <a:pt x="3873" y="1179"/>
                </a:lnTo>
                <a:lnTo>
                  <a:pt x="3098" y="1415"/>
                </a:lnTo>
                <a:lnTo>
                  <a:pt x="2324" y="1684"/>
                </a:lnTo>
                <a:lnTo>
                  <a:pt x="1650" y="1920"/>
                </a:lnTo>
                <a:lnTo>
                  <a:pt x="842" y="2189"/>
                </a:lnTo>
                <a:lnTo>
                  <a:pt x="438" y="2324"/>
                </a:lnTo>
                <a:lnTo>
                  <a:pt x="1" y="2526"/>
                </a:lnTo>
                <a:lnTo>
                  <a:pt x="1" y="2829"/>
                </a:lnTo>
                <a:lnTo>
                  <a:pt x="236" y="2728"/>
                </a:lnTo>
                <a:lnTo>
                  <a:pt x="1" y="2863"/>
                </a:lnTo>
                <a:lnTo>
                  <a:pt x="1" y="3132"/>
                </a:lnTo>
                <a:lnTo>
                  <a:pt x="876" y="2627"/>
                </a:lnTo>
                <a:lnTo>
                  <a:pt x="1314" y="2391"/>
                </a:lnTo>
                <a:lnTo>
                  <a:pt x="1785" y="2189"/>
                </a:lnTo>
                <a:lnTo>
                  <a:pt x="2762" y="1819"/>
                </a:lnTo>
                <a:lnTo>
                  <a:pt x="3267" y="1651"/>
                </a:lnTo>
                <a:lnTo>
                  <a:pt x="3772" y="1516"/>
                </a:lnTo>
                <a:lnTo>
                  <a:pt x="4310" y="1415"/>
                </a:lnTo>
                <a:lnTo>
                  <a:pt x="4815" y="1314"/>
                </a:lnTo>
                <a:lnTo>
                  <a:pt x="5354" y="1280"/>
                </a:lnTo>
                <a:lnTo>
                  <a:pt x="5859" y="1314"/>
                </a:lnTo>
                <a:lnTo>
                  <a:pt x="5085" y="1550"/>
                </a:lnTo>
                <a:lnTo>
                  <a:pt x="3839" y="1987"/>
                </a:lnTo>
                <a:lnTo>
                  <a:pt x="1718" y="2795"/>
                </a:lnTo>
                <a:lnTo>
                  <a:pt x="842" y="3166"/>
                </a:lnTo>
                <a:lnTo>
                  <a:pt x="405" y="3368"/>
                </a:lnTo>
                <a:lnTo>
                  <a:pt x="1" y="3603"/>
                </a:lnTo>
                <a:lnTo>
                  <a:pt x="1" y="3906"/>
                </a:lnTo>
                <a:lnTo>
                  <a:pt x="539" y="3570"/>
                </a:lnTo>
                <a:lnTo>
                  <a:pt x="1145" y="3300"/>
                </a:lnTo>
                <a:lnTo>
                  <a:pt x="1718" y="3065"/>
                </a:lnTo>
                <a:lnTo>
                  <a:pt x="2290" y="2829"/>
                </a:lnTo>
                <a:lnTo>
                  <a:pt x="4411" y="2055"/>
                </a:lnTo>
                <a:lnTo>
                  <a:pt x="4512" y="2021"/>
                </a:lnTo>
                <a:lnTo>
                  <a:pt x="3300" y="2526"/>
                </a:lnTo>
                <a:lnTo>
                  <a:pt x="2155" y="2997"/>
                </a:lnTo>
                <a:lnTo>
                  <a:pt x="977" y="3502"/>
                </a:lnTo>
                <a:lnTo>
                  <a:pt x="506" y="3772"/>
                </a:lnTo>
                <a:lnTo>
                  <a:pt x="1" y="4075"/>
                </a:lnTo>
                <a:lnTo>
                  <a:pt x="1" y="4310"/>
                </a:lnTo>
                <a:lnTo>
                  <a:pt x="438" y="4041"/>
                </a:lnTo>
                <a:lnTo>
                  <a:pt x="977" y="3772"/>
                </a:lnTo>
                <a:lnTo>
                  <a:pt x="1516" y="3536"/>
                </a:lnTo>
                <a:lnTo>
                  <a:pt x="1516" y="3536"/>
                </a:lnTo>
                <a:lnTo>
                  <a:pt x="741" y="4007"/>
                </a:lnTo>
                <a:lnTo>
                  <a:pt x="1" y="4512"/>
                </a:lnTo>
                <a:lnTo>
                  <a:pt x="1" y="4782"/>
                </a:lnTo>
                <a:lnTo>
                  <a:pt x="236" y="4613"/>
                </a:lnTo>
                <a:lnTo>
                  <a:pt x="876" y="4209"/>
                </a:lnTo>
                <a:lnTo>
                  <a:pt x="1516" y="3839"/>
                </a:lnTo>
                <a:lnTo>
                  <a:pt x="2189" y="3502"/>
                </a:lnTo>
                <a:lnTo>
                  <a:pt x="2863" y="3199"/>
                </a:lnTo>
                <a:lnTo>
                  <a:pt x="4243" y="2694"/>
                </a:lnTo>
                <a:lnTo>
                  <a:pt x="5590" y="2189"/>
                </a:lnTo>
                <a:lnTo>
                  <a:pt x="6398" y="1853"/>
                </a:lnTo>
                <a:lnTo>
                  <a:pt x="6802" y="1684"/>
                </a:lnTo>
                <a:lnTo>
                  <a:pt x="7138" y="1415"/>
                </a:lnTo>
                <a:lnTo>
                  <a:pt x="7475" y="1718"/>
                </a:lnTo>
                <a:lnTo>
                  <a:pt x="7812" y="2055"/>
                </a:lnTo>
                <a:lnTo>
                  <a:pt x="8115" y="2425"/>
                </a:lnTo>
                <a:lnTo>
                  <a:pt x="8384" y="2795"/>
                </a:lnTo>
                <a:lnTo>
                  <a:pt x="8350" y="2795"/>
                </a:lnTo>
                <a:lnTo>
                  <a:pt x="8014" y="2829"/>
                </a:lnTo>
                <a:lnTo>
                  <a:pt x="7711" y="2896"/>
                </a:lnTo>
                <a:lnTo>
                  <a:pt x="7408" y="3031"/>
                </a:lnTo>
                <a:lnTo>
                  <a:pt x="7071" y="3166"/>
                </a:lnTo>
                <a:lnTo>
                  <a:pt x="6499" y="3469"/>
                </a:lnTo>
                <a:lnTo>
                  <a:pt x="5926" y="3805"/>
                </a:lnTo>
                <a:lnTo>
                  <a:pt x="5893" y="3805"/>
                </a:lnTo>
                <a:lnTo>
                  <a:pt x="3098" y="5118"/>
                </a:lnTo>
                <a:lnTo>
                  <a:pt x="2290" y="5455"/>
                </a:lnTo>
                <a:lnTo>
                  <a:pt x="2863" y="5118"/>
                </a:lnTo>
                <a:lnTo>
                  <a:pt x="4714" y="4007"/>
                </a:lnTo>
                <a:lnTo>
                  <a:pt x="5489" y="3772"/>
                </a:lnTo>
                <a:lnTo>
                  <a:pt x="6263" y="3469"/>
                </a:lnTo>
                <a:lnTo>
                  <a:pt x="7004" y="3166"/>
                </a:lnTo>
                <a:lnTo>
                  <a:pt x="7374" y="2964"/>
                </a:lnTo>
                <a:lnTo>
                  <a:pt x="7744" y="2762"/>
                </a:lnTo>
                <a:lnTo>
                  <a:pt x="7778" y="2694"/>
                </a:lnTo>
                <a:lnTo>
                  <a:pt x="7812" y="2627"/>
                </a:lnTo>
                <a:lnTo>
                  <a:pt x="7744" y="2560"/>
                </a:lnTo>
                <a:lnTo>
                  <a:pt x="7677" y="2526"/>
                </a:lnTo>
                <a:lnTo>
                  <a:pt x="7239" y="2593"/>
                </a:lnTo>
                <a:lnTo>
                  <a:pt x="6802" y="2694"/>
                </a:lnTo>
                <a:lnTo>
                  <a:pt x="6364" y="2829"/>
                </a:lnTo>
                <a:lnTo>
                  <a:pt x="5960" y="3031"/>
                </a:lnTo>
                <a:lnTo>
                  <a:pt x="5522" y="3199"/>
                </a:lnTo>
                <a:lnTo>
                  <a:pt x="5118" y="3435"/>
                </a:lnTo>
                <a:lnTo>
                  <a:pt x="4310" y="3906"/>
                </a:lnTo>
                <a:lnTo>
                  <a:pt x="3536" y="4176"/>
                </a:lnTo>
                <a:lnTo>
                  <a:pt x="2728" y="4445"/>
                </a:lnTo>
                <a:lnTo>
                  <a:pt x="2728" y="4445"/>
                </a:lnTo>
                <a:lnTo>
                  <a:pt x="4479" y="3502"/>
                </a:lnTo>
                <a:lnTo>
                  <a:pt x="5623" y="2896"/>
                </a:lnTo>
                <a:lnTo>
                  <a:pt x="6128" y="2627"/>
                </a:lnTo>
                <a:lnTo>
                  <a:pt x="6768" y="2425"/>
                </a:lnTo>
                <a:lnTo>
                  <a:pt x="7071" y="2290"/>
                </a:lnTo>
                <a:lnTo>
                  <a:pt x="7374" y="2156"/>
                </a:lnTo>
                <a:lnTo>
                  <a:pt x="7441" y="2122"/>
                </a:lnTo>
                <a:lnTo>
                  <a:pt x="7441" y="2021"/>
                </a:lnTo>
                <a:lnTo>
                  <a:pt x="7408" y="1954"/>
                </a:lnTo>
                <a:lnTo>
                  <a:pt x="7307" y="1920"/>
                </a:lnTo>
                <a:lnTo>
                  <a:pt x="6970" y="1987"/>
                </a:lnTo>
                <a:lnTo>
                  <a:pt x="6600" y="2088"/>
                </a:lnTo>
                <a:lnTo>
                  <a:pt x="6263" y="2257"/>
                </a:lnTo>
                <a:lnTo>
                  <a:pt x="5926" y="2425"/>
                </a:lnTo>
                <a:lnTo>
                  <a:pt x="5421" y="2593"/>
                </a:lnTo>
                <a:lnTo>
                  <a:pt x="4950" y="2762"/>
                </a:lnTo>
                <a:lnTo>
                  <a:pt x="3873" y="3199"/>
                </a:lnTo>
                <a:lnTo>
                  <a:pt x="2795" y="3671"/>
                </a:lnTo>
                <a:lnTo>
                  <a:pt x="472" y="4782"/>
                </a:lnTo>
                <a:lnTo>
                  <a:pt x="1" y="5017"/>
                </a:lnTo>
                <a:lnTo>
                  <a:pt x="1" y="5320"/>
                </a:lnTo>
                <a:lnTo>
                  <a:pt x="169" y="5219"/>
                </a:lnTo>
                <a:lnTo>
                  <a:pt x="2694" y="4007"/>
                </a:lnTo>
                <a:lnTo>
                  <a:pt x="4209" y="3334"/>
                </a:lnTo>
                <a:lnTo>
                  <a:pt x="2728" y="4142"/>
                </a:lnTo>
                <a:lnTo>
                  <a:pt x="1650" y="4681"/>
                </a:lnTo>
                <a:lnTo>
                  <a:pt x="539" y="5219"/>
                </a:lnTo>
                <a:lnTo>
                  <a:pt x="1" y="5556"/>
                </a:lnTo>
                <a:lnTo>
                  <a:pt x="1" y="5960"/>
                </a:lnTo>
                <a:lnTo>
                  <a:pt x="775" y="5590"/>
                </a:lnTo>
                <a:lnTo>
                  <a:pt x="1415" y="5287"/>
                </a:lnTo>
                <a:lnTo>
                  <a:pt x="2088" y="4984"/>
                </a:lnTo>
                <a:lnTo>
                  <a:pt x="3435" y="4445"/>
                </a:lnTo>
                <a:lnTo>
                  <a:pt x="2728" y="4883"/>
                </a:lnTo>
                <a:lnTo>
                  <a:pt x="2088" y="5253"/>
                </a:lnTo>
                <a:lnTo>
                  <a:pt x="1448" y="5590"/>
                </a:lnTo>
                <a:lnTo>
                  <a:pt x="135" y="6263"/>
                </a:lnTo>
                <a:lnTo>
                  <a:pt x="1" y="6330"/>
                </a:lnTo>
                <a:lnTo>
                  <a:pt x="1" y="6768"/>
                </a:lnTo>
                <a:lnTo>
                  <a:pt x="371" y="6566"/>
                </a:lnTo>
                <a:lnTo>
                  <a:pt x="842" y="6364"/>
                </a:lnTo>
                <a:lnTo>
                  <a:pt x="405" y="6600"/>
                </a:lnTo>
                <a:lnTo>
                  <a:pt x="1" y="6903"/>
                </a:lnTo>
                <a:lnTo>
                  <a:pt x="1" y="7509"/>
                </a:lnTo>
                <a:lnTo>
                  <a:pt x="1112" y="6970"/>
                </a:lnTo>
                <a:lnTo>
                  <a:pt x="2290" y="6398"/>
                </a:lnTo>
                <a:lnTo>
                  <a:pt x="3300" y="5977"/>
                </a:lnTo>
                <a:lnTo>
                  <a:pt x="3300" y="5977"/>
                </a:lnTo>
                <a:lnTo>
                  <a:pt x="2189" y="6532"/>
                </a:lnTo>
                <a:lnTo>
                  <a:pt x="1617" y="6835"/>
                </a:lnTo>
                <a:lnTo>
                  <a:pt x="1011" y="7206"/>
                </a:lnTo>
                <a:lnTo>
                  <a:pt x="573" y="7542"/>
                </a:lnTo>
                <a:lnTo>
                  <a:pt x="102" y="7879"/>
                </a:lnTo>
                <a:lnTo>
                  <a:pt x="1" y="7946"/>
                </a:lnTo>
                <a:lnTo>
                  <a:pt x="1" y="8485"/>
                </a:lnTo>
                <a:lnTo>
                  <a:pt x="640" y="8081"/>
                </a:lnTo>
                <a:lnTo>
                  <a:pt x="1314" y="7677"/>
                </a:lnTo>
                <a:lnTo>
                  <a:pt x="1718" y="7475"/>
                </a:lnTo>
                <a:lnTo>
                  <a:pt x="2122" y="7307"/>
                </a:lnTo>
                <a:lnTo>
                  <a:pt x="1078" y="8115"/>
                </a:lnTo>
                <a:lnTo>
                  <a:pt x="34" y="8923"/>
                </a:lnTo>
                <a:lnTo>
                  <a:pt x="1" y="8923"/>
                </a:lnTo>
                <a:lnTo>
                  <a:pt x="1" y="9293"/>
                </a:lnTo>
                <a:lnTo>
                  <a:pt x="236" y="9125"/>
                </a:lnTo>
                <a:lnTo>
                  <a:pt x="876" y="8856"/>
                </a:lnTo>
                <a:lnTo>
                  <a:pt x="1448" y="8620"/>
                </a:lnTo>
                <a:lnTo>
                  <a:pt x="1886" y="8451"/>
                </a:lnTo>
                <a:lnTo>
                  <a:pt x="1886" y="8451"/>
                </a:lnTo>
                <a:lnTo>
                  <a:pt x="1011" y="9024"/>
                </a:lnTo>
                <a:lnTo>
                  <a:pt x="135" y="9563"/>
                </a:lnTo>
                <a:lnTo>
                  <a:pt x="102" y="9596"/>
                </a:lnTo>
                <a:lnTo>
                  <a:pt x="68" y="9630"/>
                </a:lnTo>
                <a:lnTo>
                  <a:pt x="102" y="9731"/>
                </a:lnTo>
                <a:lnTo>
                  <a:pt x="135" y="9798"/>
                </a:lnTo>
                <a:lnTo>
                  <a:pt x="236" y="9798"/>
                </a:lnTo>
                <a:lnTo>
                  <a:pt x="1213" y="9495"/>
                </a:lnTo>
                <a:lnTo>
                  <a:pt x="1684" y="9327"/>
                </a:lnTo>
                <a:lnTo>
                  <a:pt x="2155" y="9159"/>
                </a:lnTo>
                <a:lnTo>
                  <a:pt x="2694" y="8889"/>
                </a:lnTo>
                <a:lnTo>
                  <a:pt x="3233" y="8620"/>
                </a:lnTo>
                <a:lnTo>
                  <a:pt x="4277" y="8047"/>
                </a:lnTo>
                <a:lnTo>
                  <a:pt x="5219" y="7542"/>
                </a:lnTo>
                <a:lnTo>
                  <a:pt x="6162" y="7105"/>
                </a:lnTo>
                <a:lnTo>
                  <a:pt x="5085" y="7744"/>
                </a:lnTo>
                <a:lnTo>
                  <a:pt x="2863" y="8990"/>
                </a:lnTo>
                <a:lnTo>
                  <a:pt x="640" y="10236"/>
                </a:lnTo>
                <a:lnTo>
                  <a:pt x="573" y="10303"/>
                </a:lnTo>
                <a:lnTo>
                  <a:pt x="573" y="10404"/>
                </a:lnTo>
                <a:lnTo>
                  <a:pt x="270" y="10169"/>
                </a:lnTo>
                <a:lnTo>
                  <a:pt x="1" y="9967"/>
                </a:lnTo>
                <a:lnTo>
                  <a:pt x="1" y="10270"/>
                </a:lnTo>
                <a:lnTo>
                  <a:pt x="371" y="10573"/>
                </a:lnTo>
                <a:lnTo>
                  <a:pt x="809" y="10808"/>
                </a:lnTo>
                <a:lnTo>
                  <a:pt x="1179" y="11010"/>
                </a:lnTo>
                <a:lnTo>
                  <a:pt x="1583" y="11212"/>
                </a:lnTo>
                <a:lnTo>
                  <a:pt x="1987" y="11347"/>
                </a:lnTo>
                <a:lnTo>
                  <a:pt x="2425" y="11482"/>
                </a:lnTo>
                <a:lnTo>
                  <a:pt x="2863" y="11549"/>
                </a:lnTo>
                <a:lnTo>
                  <a:pt x="3267" y="11616"/>
                </a:lnTo>
                <a:lnTo>
                  <a:pt x="3704" y="11650"/>
                </a:lnTo>
                <a:lnTo>
                  <a:pt x="4142" y="11650"/>
                </a:lnTo>
                <a:lnTo>
                  <a:pt x="4580" y="11616"/>
                </a:lnTo>
                <a:lnTo>
                  <a:pt x="5017" y="11549"/>
                </a:lnTo>
                <a:lnTo>
                  <a:pt x="5421" y="11448"/>
                </a:lnTo>
                <a:lnTo>
                  <a:pt x="5825" y="11347"/>
                </a:lnTo>
                <a:lnTo>
                  <a:pt x="6229" y="11179"/>
                </a:lnTo>
                <a:lnTo>
                  <a:pt x="6633" y="10977"/>
                </a:lnTo>
                <a:lnTo>
                  <a:pt x="7004" y="10741"/>
                </a:lnTo>
                <a:lnTo>
                  <a:pt x="7374" y="10505"/>
                </a:lnTo>
                <a:lnTo>
                  <a:pt x="7744" y="10135"/>
                </a:lnTo>
                <a:lnTo>
                  <a:pt x="8081" y="9731"/>
                </a:lnTo>
                <a:lnTo>
                  <a:pt x="8418" y="9293"/>
                </a:lnTo>
                <a:lnTo>
                  <a:pt x="8653" y="8856"/>
                </a:lnTo>
                <a:lnTo>
                  <a:pt x="8889" y="8350"/>
                </a:lnTo>
                <a:lnTo>
                  <a:pt x="9057" y="7812"/>
                </a:lnTo>
                <a:lnTo>
                  <a:pt x="9226" y="7273"/>
                </a:lnTo>
                <a:lnTo>
                  <a:pt x="9293" y="6734"/>
                </a:lnTo>
                <a:lnTo>
                  <a:pt x="9360" y="6196"/>
                </a:lnTo>
                <a:lnTo>
                  <a:pt x="9360" y="5623"/>
                </a:lnTo>
                <a:lnTo>
                  <a:pt x="9327" y="5085"/>
                </a:lnTo>
                <a:lnTo>
                  <a:pt x="9259" y="4546"/>
                </a:lnTo>
                <a:lnTo>
                  <a:pt x="9158" y="4007"/>
                </a:lnTo>
                <a:lnTo>
                  <a:pt x="8990" y="3502"/>
                </a:lnTo>
                <a:lnTo>
                  <a:pt x="8788" y="3031"/>
                </a:lnTo>
                <a:lnTo>
                  <a:pt x="8519" y="2560"/>
                </a:lnTo>
                <a:lnTo>
                  <a:pt x="8283" y="2189"/>
                </a:lnTo>
                <a:lnTo>
                  <a:pt x="7980" y="1853"/>
                </a:lnTo>
                <a:lnTo>
                  <a:pt x="7677" y="1550"/>
                </a:lnTo>
                <a:lnTo>
                  <a:pt x="7340" y="1247"/>
                </a:lnTo>
                <a:lnTo>
                  <a:pt x="7374" y="1179"/>
                </a:lnTo>
                <a:lnTo>
                  <a:pt x="7374" y="1112"/>
                </a:lnTo>
                <a:lnTo>
                  <a:pt x="7307" y="1045"/>
                </a:lnTo>
                <a:lnTo>
                  <a:pt x="7071" y="1045"/>
                </a:lnTo>
                <a:lnTo>
                  <a:pt x="6768" y="843"/>
                </a:lnTo>
                <a:lnTo>
                  <a:pt x="6431" y="674"/>
                </a:lnTo>
                <a:lnTo>
                  <a:pt x="6095" y="506"/>
                </a:lnTo>
                <a:lnTo>
                  <a:pt x="5758" y="371"/>
                </a:lnTo>
                <a:lnTo>
                  <a:pt x="5388" y="270"/>
                </a:lnTo>
                <a:lnTo>
                  <a:pt x="5051" y="203"/>
                </a:lnTo>
                <a:lnTo>
                  <a:pt x="4681" y="135"/>
                </a:lnTo>
                <a:lnTo>
                  <a:pt x="4310" y="102"/>
                </a:lnTo>
                <a:lnTo>
                  <a:pt x="4277" y="34"/>
                </a:lnTo>
                <a:lnTo>
                  <a:pt x="4209" y="34"/>
                </a:lnTo>
                <a:lnTo>
                  <a:pt x="363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0"/>
          <p:cNvSpPr/>
          <p:nvPr/>
        </p:nvSpPr>
        <p:spPr>
          <a:xfrm>
            <a:off x="2035655" y="119232"/>
            <a:ext cx="148971" cy="119163"/>
          </a:xfrm>
          <a:custGeom>
            <a:avLst/>
            <a:gdLst/>
            <a:ahLst/>
            <a:cxnLst/>
            <a:rect l="l" t="t" r="r" b="b"/>
            <a:pathLst>
              <a:path w="2526" h="2392" extrusionOk="0">
                <a:moveTo>
                  <a:pt x="2256" y="236"/>
                </a:moveTo>
                <a:lnTo>
                  <a:pt x="2256" y="674"/>
                </a:lnTo>
                <a:lnTo>
                  <a:pt x="2290" y="1078"/>
                </a:lnTo>
                <a:lnTo>
                  <a:pt x="2290" y="1617"/>
                </a:lnTo>
                <a:lnTo>
                  <a:pt x="2323" y="2122"/>
                </a:lnTo>
                <a:lnTo>
                  <a:pt x="2121" y="2088"/>
                </a:lnTo>
                <a:lnTo>
                  <a:pt x="1886" y="2088"/>
                </a:lnTo>
                <a:lnTo>
                  <a:pt x="1448" y="2122"/>
                </a:lnTo>
                <a:lnTo>
                  <a:pt x="909" y="2122"/>
                </a:lnTo>
                <a:lnTo>
                  <a:pt x="640" y="2156"/>
                </a:lnTo>
                <a:lnTo>
                  <a:pt x="370" y="2223"/>
                </a:lnTo>
                <a:lnTo>
                  <a:pt x="337" y="1684"/>
                </a:lnTo>
                <a:lnTo>
                  <a:pt x="269" y="1146"/>
                </a:lnTo>
                <a:lnTo>
                  <a:pt x="236" y="708"/>
                </a:lnTo>
                <a:lnTo>
                  <a:pt x="168" y="270"/>
                </a:lnTo>
                <a:lnTo>
                  <a:pt x="673" y="304"/>
                </a:lnTo>
                <a:lnTo>
                  <a:pt x="1212" y="270"/>
                </a:lnTo>
                <a:lnTo>
                  <a:pt x="2256" y="236"/>
                </a:lnTo>
                <a:close/>
                <a:moveTo>
                  <a:pt x="2256" y="1"/>
                </a:moveTo>
                <a:lnTo>
                  <a:pt x="1212" y="34"/>
                </a:lnTo>
                <a:lnTo>
                  <a:pt x="673" y="34"/>
                </a:lnTo>
                <a:lnTo>
                  <a:pt x="135" y="102"/>
                </a:lnTo>
                <a:lnTo>
                  <a:pt x="67" y="135"/>
                </a:lnTo>
                <a:lnTo>
                  <a:pt x="67" y="203"/>
                </a:lnTo>
                <a:lnTo>
                  <a:pt x="34" y="438"/>
                </a:lnTo>
                <a:lnTo>
                  <a:pt x="0" y="674"/>
                </a:lnTo>
                <a:lnTo>
                  <a:pt x="34" y="1146"/>
                </a:lnTo>
                <a:lnTo>
                  <a:pt x="101" y="1752"/>
                </a:lnTo>
                <a:lnTo>
                  <a:pt x="135" y="2021"/>
                </a:lnTo>
                <a:lnTo>
                  <a:pt x="236" y="2324"/>
                </a:lnTo>
                <a:lnTo>
                  <a:pt x="236" y="2358"/>
                </a:lnTo>
                <a:lnTo>
                  <a:pt x="370" y="2358"/>
                </a:lnTo>
                <a:lnTo>
                  <a:pt x="606" y="2391"/>
                </a:lnTo>
                <a:lnTo>
                  <a:pt x="842" y="2391"/>
                </a:lnTo>
                <a:lnTo>
                  <a:pt x="1313" y="2358"/>
                </a:lnTo>
                <a:lnTo>
                  <a:pt x="2088" y="2358"/>
                </a:lnTo>
                <a:lnTo>
                  <a:pt x="2357" y="2290"/>
                </a:lnTo>
                <a:lnTo>
                  <a:pt x="2391" y="2324"/>
                </a:lnTo>
                <a:lnTo>
                  <a:pt x="2492" y="2324"/>
                </a:lnTo>
                <a:lnTo>
                  <a:pt x="2492" y="2290"/>
                </a:lnTo>
                <a:lnTo>
                  <a:pt x="2525" y="2021"/>
                </a:lnTo>
                <a:lnTo>
                  <a:pt x="2525" y="1752"/>
                </a:lnTo>
                <a:lnTo>
                  <a:pt x="2492" y="1247"/>
                </a:lnTo>
                <a:lnTo>
                  <a:pt x="2458" y="641"/>
                </a:lnTo>
                <a:lnTo>
                  <a:pt x="2424" y="371"/>
                </a:lnTo>
                <a:lnTo>
                  <a:pt x="2357" y="68"/>
                </a:lnTo>
                <a:lnTo>
                  <a:pt x="2323" y="34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0"/>
          <p:cNvSpPr/>
          <p:nvPr/>
        </p:nvSpPr>
        <p:spPr>
          <a:xfrm>
            <a:off x="1870820" y="120926"/>
            <a:ext cx="147025" cy="135902"/>
          </a:xfrm>
          <a:custGeom>
            <a:avLst/>
            <a:gdLst/>
            <a:ahLst/>
            <a:cxnLst/>
            <a:rect l="l" t="t" r="r" b="b"/>
            <a:pathLst>
              <a:path w="2493" h="2728" extrusionOk="0">
                <a:moveTo>
                  <a:pt x="2290" y="236"/>
                </a:moveTo>
                <a:lnTo>
                  <a:pt x="2223" y="741"/>
                </a:lnTo>
                <a:lnTo>
                  <a:pt x="2223" y="1280"/>
                </a:lnTo>
                <a:lnTo>
                  <a:pt x="2223" y="1819"/>
                </a:lnTo>
                <a:lnTo>
                  <a:pt x="2290" y="2324"/>
                </a:lnTo>
                <a:lnTo>
                  <a:pt x="2324" y="2391"/>
                </a:lnTo>
                <a:lnTo>
                  <a:pt x="2324" y="2391"/>
                </a:lnTo>
                <a:lnTo>
                  <a:pt x="2290" y="2357"/>
                </a:lnTo>
                <a:lnTo>
                  <a:pt x="1819" y="2357"/>
                </a:lnTo>
                <a:lnTo>
                  <a:pt x="1347" y="2391"/>
                </a:lnTo>
                <a:lnTo>
                  <a:pt x="371" y="2391"/>
                </a:lnTo>
                <a:lnTo>
                  <a:pt x="270" y="1314"/>
                </a:lnTo>
                <a:lnTo>
                  <a:pt x="203" y="270"/>
                </a:lnTo>
                <a:lnTo>
                  <a:pt x="203" y="270"/>
                </a:lnTo>
                <a:lnTo>
                  <a:pt x="708" y="303"/>
                </a:lnTo>
                <a:lnTo>
                  <a:pt x="1246" y="303"/>
                </a:lnTo>
                <a:lnTo>
                  <a:pt x="2290" y="236"/>
                </a:lnTo>
                <a:close/>
                <a:moveTo>
                  <a:pt x="2324" y="0"/>
                </a:moveTo>
                <a:lnTo>
                  <a:pt x="1785" y="34"/>
                </a:lnTo>
                <a:lnTo>
                  <a:pt x="1246" y="68"/>
                </a:lnTo>
                <a:lnTo>
                  <a:pt x="708" y="68"/>
                </a:lnTo>
                <a:lnTo>
                  <a:pt x="169" y="101"/>
                </a:lnTo>
                <a:lnTo>
                  <a:pt x="102" y="135"/>
                </a:lnTo>
                <a:lnTo>
                  <a:pt x="102" y="169"/>
                </a:lnTo>
                <a:lnTo>
                  <a:pt x="68" y="202"/>
                </a:lnTo>
                <a:lnTo>
                  <a:pt x="34" y="236"/>
                </a:lnTo>
                <a:lnTo>
                  <a:pt x="1" y="842"/>
                </a:lnTo>
                <a:lnTo>
                  <a:pt x="34" y="1448"/>
                </a:lnTo>
                <a:lnTo>
                  <a:pt x="102" y="2054"/>
                </a:lnTo>
                <a:lnTo>
                  <a:pt x="203" y="2627"/>
                </a:lnTo>
                <a:lnTo>
                  <a:pt x="236" y="2694"/>
                </a:lnTo>
                <a:lnTo>
                  <a:pt x="304" y="2728"/>
                </a:lnTo>
                <a:lnTo>
                  <a:pt x="371" y="2660"/>
                </a:lnTo>
                <a:lnTo>
                  <a:pt x="405" y="2593"/>
                </a:lnTo>
                <a:lnTo>
                  <a:pt x="405" y="2526"/>
                </a:lnTo>
                <a:lnTo>
                  <a:pt x="876" y="2593"/>
                </a:lnTo>
                <a:lnTo>
                  <a:pt x="1347" y="2627"/>
                </a:lnTo>
                <a:lnTo>
                  <a:pt x="1852" y="2627"/>
                </a:lnTo>
                <a:lnTo>
                  <a:pt x="2088" y="2559"/>
                </a:lnTo>
                <a:lnTo>
                  <a:pt x="2290" y="2526"/>
                </a:lnTo>
                <a:lnTo>
                  <a:pt x="2357" y="2458"/>
                </a:lnTo>
                <a:lnTo>
                  <a:pt x="2324" y="2391"/>
                </a:lnTo>
                <a:lnTo>
                  <a:pt x="2324" y="2391"/>
                </a:lnTo>
                <a:lnTo>
                  <a:pt x="2391" y="2425"/>
                </a:lnTo>
                <a:lnTo>
                  <a:pt x="2425" y="2425"/>
                </a:lnTo>
                <a:lnTo>
                  <a:pt x="2458" y="2391"/>
                </a:lnTo>
                <a:lnTo>
                  <a:pt x="2458" y="2324"/>
                </a:lnTo>
                <a:lnTo>
                  <a:pt x="2492" y="1819"/>
                </a:lnTo>
                <a:lnTo>
                  <a:pt x="2492" y="1280"/>
                </a:lnTo>
                <a:lnTo>
                  <a:pt x="2458" y="708"/>
                </a:lnTo>
                <a:lnTo>
                  <a:pt x="2391" y="202"/>
                </a:lnTo>
                <a:lnTo>
                  <a:pt x="2425" y="135"/>
                </a:lnTo>
                <a:lnTo>
                  <a:pt x="2425" y="68"/>
                </a:lnTo>
                <a:lnTo>
                  <a:pt x="2391" y="34"/>
                </a:lnTo>
                <a:lnTo>
                  <a:pt x="232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0"/>
          <p:cNvSpPr/>
          <p:nvPr/>
        </p:nvSpPr>
        <p:spPr>
          <a:xfrm>
            <a:off x="1906559" y="258472"/>
            <a:ext cx="152981" cy="120807"/>
          </a:xfrm>
          <a:custGeom>
            <a:avLst/>
            <a:gdLst/>
            <a:ahLst/>
            <a:cxnLst/>
            <a:rect l="l" t="t" r="r" b="b"/>
            <a:pathLst>
              <a:path w="2594" h="2425" extrusionOk="0">
                <a:moveTo>
                  <a:pt x="1819" y="0"/>
                </a:moveTo>
                <a:lnTo>
                  <a:pt x="1280" y="68"/>
                </a:lnTo>
                <a:lnTo>
                  <a:pt x="708" y="101"/>
                </a:lnTo>
                <a:lnTo>
                  <a:pt x="135" y="202"/>
                </a:lnTo>
                <a:lnTo>
                  <a:pt x="135" y="135"/>
                </a:lnTo>
                <a:lnTo>
                  <a:pt x="102" y="101"/>
                </a:lnTo>
                <a:lnTo>
                  <a:pt x="34" y="101"/>
                </a:lnTo>
                <a:lnTo>
                  <a:pt x="1" y="135"/>
                </a:lnTo>
                <a:lnTo>
                  <a:pt x="1" y="438"/>
                </a:lnTo>
                <a:lnTo>
                  <a:pt x="1" y="741"/>
                </a:lnTo>
                <a:lnTo>
                  <a:pt x="34" y="1347"/>
                </a:lnTo>
                <a:lnTo>
                  <a:pt x="34" y="1852"/>
                </a:lnTo>
                <a:lnTo>
                  <a:pt x="68" y="2121"/>
                </a:lnTo>
                <a:lnTo>
                  <a:pt x="102" y="2391"/>
                </a:lnTo>
                <a:lnTo>
                  <a:pt x="135" y="2391"/>
                </a:lnTo>
                <a:lnTo>
                  <a:pt x="169" y="2424"/>
                </a:lnTo>
                <a:lnTo>
                  <a:pt x="203" y="2391"/>
                </a:lnTo>
                <a:lnTo>
                  <a:pt x="1314" y="2391"/>
                </a:lnTo>
                <a:lnTo>
                  <a:pt x="1819" y="2357"/>
                </a:lnTo>
                <a:lnTo>
                  <a:pt x="2088" y="2323"/>
                </a:lnTo>
                <a:lnTo>
                  <a:pt x="2324" y="2290"/>
                </a:lnTo>
                <a:lnTo>
                  <a:pt x="2357" y="2323"/>
                </a:lnTo>
                <a:lnTo>
                  <a:pt x="2391" y="2323"/>
                </a:lnTo>
                <a:lnTo>
                  <a:pt x="2492" y="2290"/>
                </a:lnTo>
                <a:lnTo>
                  <a:pt x="2559" y="2189"/>
                </a:lnTo>
                <a:lnTo>
                  <a:pt x="2593" y="2088"/>
                </a:lnTo>
                <a:lnTo>
                  <a:pt x="2593" y="1953"/>
                </a:lnTo>
                <a:lnTo>
                  <a:pt x="2559" y="1717"/>
                </a:lnTo>
                <a:lnTo>
                  <a:pt x="2559" y="1482"/>
                </a:lnTo>
                <a:lnTo>
                  <a:pt x="2526" y="775"/>
                </a:lnTo>
                <a:lnTo>
                  <a:pt x="2458" y="404"/>
                </a:lnTo>
                <a:lnTo>
                  <a:pt x="2425" y="236"/>
                </a:lnTo>
                <a:lnTo>
                  <a:pt x="2324" y="101"/>
                </a:lnTo>
                <a:lnTo>
                  <a:pt x="2256" y="202"/>
                </a:lnTo>
                <a:lnTo>
                  <a:pt x="2256" y="337"/>
                </a:lnTo>
                <a:lnTo>
                  <a:pt x="2256" y="606"/>
                </a:lnTo>
                <a:lnTo>
                  <a:pt x="2324" y="1145"/>
                </a:lnTo>
                <a:lnTo>
                  <a:pt x="2324" y="1650"/>
                </a:lnTo>
                <a:lnTo>
                  <a:pt x="2324" y="2155"/>
                </a:lnTo>
                <a:lnTo>
                  <a:pt x="2088" y="2121"/>
                </a:lnTo>
                <a:lnTo>
                  <a:pt x="1819" y="2088"/>
                </a:lnTo>
                <a:lnTo>
                  <a:pt x="1314" y="2121"/>
                </a:lnTo>
                <a:lnTo>
                  <a:pt x="270" y="2189"/>
                </a:lnTo>
                <a:lnTo>
                  <a:pt x="236" y="2189"/>
                </a:lnTo>
                <a:lnTo>
                  <a:pt x="270" y="1919"/>
                </a:lnTo>
                <a:lnTo>
                  <a:pt x="270" y="1684"/>
                </a:lnTo>
                <a:lnTo>
                  <a:pt x="236" y="1179"/>
                </a:lnTo>
                <a:lnTo>
                  <a:pt x="203" y="775"/>
                </a:lnTo>
                <a:lnTo>
                  <a:pt x="169" y="404"/>
                </a:lnTo>
                <a:lnTo>
                  <a:pt x="809" y="337"/>
                </a:lnTo>
                <a:lnTo>
                  <a:pt x="1448" y="270"/>
                </a:lnTo>
                <a:lnTo>
                  <a:pt x="1886" y="236"/>
                </a:lnTo>
                <a:lnTo>
                  <a:pt x="2088" y="202"/>
                </a:lnTo>
                <a:lnTo>
                  <a:pt x="2290" y="101"/>
                </a:lnTo>
                <a:lnTo>
                  <a:pt x="2290" y="68"/>
                </a:lnTo>
                <a:lnTo>
                  <a:pt x="2189" y="34"/>
                </a:lnTo>
                <a:lnTo>
                  <a:pt x="205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0"/>
          <p:cNvSpPr/>
          <p:nvPr/>
        </p:nvSpPr>
        <p:spPr>
          <a:xfrm>
            <a:off x="2107133" y="617407"/>
            <a:ext cx="51662" cy="25208"/>
          </a:xfrm>
          <a:custGeom>
            <a:avLst/>
            <a:gdLst/>
            <a:ahLst/>
            <a:cxnLst/>
            <a:rect l="l" t="t" r="r" b="b"/>
            <a:pathLst>
              <a:path w="876" h="506" extrusionOk="0">
                <a:moveTo>
                  <a:pt x="707" y="0"/>
                </a:moveTo>
                <a:lnTo>
                  <a:pt x="539" y="169"/>
                </a:lnTo>
                <a:lnTo>
                  <a:pt x="404" y="303"/>
                </a:lnTo>
                <a:lnTo>
                  <a:pt x="270" y="169"/>
                </a:lnTo>
                <a:lnTo>
                  <a:pt x="169" y="34"/>
                </a:lnTo>
                <a:lnTo>
                  <a:pt x="34" y="34"/>
                </a:lnTo>
                <a:lnTo>
                  <a:pt x="0" y="101"/>
                </a:lnTo>
                <a:lnTo>
                  <a:pt x="34" y="169"/>
                </a:lnTo>
                <a:lnTo>
                  <a:pt x="135" y="303"/>
                </a:lnTo>
                <a:lnTo>
                  <a:pt x="270" y="472"/>
                </a:lnTo>
                <a:lnTo>
                  <a:pt x="303" y="505"/>
                </a:lnTo>
                <a:lnTo>
                  <a:pt x="337" y="505"/>
                </a:lnTo>
                <a:lnTo>
                  <a:pt x="404" y="472"/>
                </a:lnTo>
                <a:lnTo>
                  <a:pt x="438" y="472"/>
                </a:lnTo>
                <a:lnTo>
                  <a:pt x="472" y="438"/>
                </a:lnTo>
                <a:lnTo>
                  <a:pt x="674" y="303"/>
                </a:lnTo>
                <a:lnTo>
                  <a:pt x="842" y="169"/>
                </a:lnTo>
                <a:lnTo>
                  <a:pt x="876" y="101"/>
                </a:lnTo>
                <a:lnTo>
                  <a:pt x="842" y="34"/>
                </a:lnTo>
                <a:lnTo>
                  <a:pt x="77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0"/>
          <p:cNvSpPr/>
          <p:nvPr/>
        </p:nvSpPr>
        <p:spPr>
          <a:xfrm>
            <a:off x="1469731" y="322189"/>
            <a:ext cx="47711" cy="41996"/>
          </a:xfrm>
          <a:custGeom>
            <a:avLst/>
            <a:gdLst/>
            <a:ahLst/>
            <a:cxnLst/>
            <a:rect l="l" t="t" r="r" b="b"/>
            <a:pathLst>
              <a:path w="809" h="843" extrusionOk="0">
                <a:moveTo>
                  <a:pt x="34" y="1"/>
                </a:moveTo>
                <a:lnTo>
                  <a:pt x="1" y="135"/>
                </a:lnTo>
                <a:lnTo>
                  <a:pt x="1" y="270"/>
                </a:lnTo>
                <a:lnTo>
                  <a:pt x="1" y="640"/>
                </a:lnTo>
                <a:lnTo>
                  <a:pt x="34" y="708"/>
                </a:lnTo>
                <a:lnTo>
                  <a:pt x="68" y="741"/>
                </a:lnTo>
                <a:lnTo>
                  <a:pt x="135" y="741"/>
                </a:lnTo>
                <a:lnTo>
                  <a:pt x="169" y="708"/>
                </a:lnTo>
                <a:lnTo>
                  <a:pt x="371" y="506"/>
                </a:lnTo>
                <a:lnTo>
                  <a:pt x="371" y="539"/>
                </a:lnTo>
                <a:lnTo>
                  <a:pt x="405" y="607"/>
                </a:lnTo>
                <a:lnTo>
                  <a:pt x="472" y="708"/>
                </a:lnTo>
                <a:lnTo>
                  <a:pt x="573" y="809"/>
                </a:lnTo>
                <a:lnTo>
                  <a:pt x="607" y="842"/>
                </a:lnTo>
                <a:lnTo>
                  <a:pt x="674" y="842"/>
                </a:lnTo>
                <a:lnTo>
                  <a:pt x="708" y="775"/>
                </a:lnTo>
                <a:lnTo>
                  <a:pt x="708" y="741"/>
                </a:lnTo>
                <a:lnTo>
                  <a:pt x="640" y="640"/>
                </a:lnTo>
                <a:lnTo>
                  <a:pt x="539" y="506"/>
                </a:lnTo>
                <a:lnTo>
                  <a:pt x="472" y="472"/>
                </a:lnTo>
                <a:lnTo>
                  <a:pt x="438" y="472"/>
                </a:lnTo>
                <a:lnTo>
                  <a:pt x="506" y="405"/>
                </a:lnTo>
                <a:lnTo>
                  <a:pt x="640" y="270"/>
                </a:lnTo>
                <a:lnTo>
                  <a:pt x="674" y="304"/>
                </a:lnTo>
                <a:lnTo>
                  <a:pt x="741" y="270"/>
                </a:lnTo>
                <a:lnTo>
                  <a:pt x="809" y="203"/>
                </a:lnTo>
                <a:lnTo>
                  <a:pt x="809" y="169"/>
                </a:lnTo>
                <a:lnTo>
                  <a:pt x="775" y="102"/>
                </a:lnTo>
                <a:lnTo>
                  <a:pt x="741" y="68"/>
                </a:lnTo>
                <a:lnTo>
                  <a:pt x="573" y="68"/>
                </a:lnTo>
                <a:lnTo>
                  <a:pt x="438" y="169"/>
                </a:lnTo>
                <a:lnTo>
                  <a:pt x="337" y="304"/>
                </a:lnTo>
                <a:lnTo>
                  <a:pt x="169" y="472"/>
                </a:lnTo>
                <a:lnTo>
                  <a:pt x="135" y="304"/>
                </a:lnTo>
                <a:lnTo>
                  <a:pt x="135" y="135"/>
                </a:lnTo>
                <a:lnTo>
                  <a:pt x="102" y="68"/>
                </a:lnTo>
                <a:lnTo>
                  <a:pt x="6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0"/>
          <p:cNvSpPr/>
          <p:nvPr/>
        </p:nvSpPr>
        <p:spPr>
          <a:xfrm>
            <a:off x="1414176" y="273567"/>
            <a:ext cx="146966" cy="130871"/>
          </a:xfrm>
          <a:custGeom>
            <a:avLst/>
            <a:gdLst/>
            <a:ahLst/>
            <a:cxnLst/>
            <a:rect l="l" t="t" r="r" b="b"/>
            <a:pathLst>
              <a:path w="2492" h="2627" extrusionOk="0">
                <a:moveTo>
                  <a:pt x="2222" y="135"/>
                </a:moveTo>
                <a:lnTo>
                  <a:pt x="2222" y="1212"/>
                </a:lnTo>
                <a:lnTo>
                  <a:pt x="2188" y="2290"/>
                </a:lnTo>
                <a:lnTo>
                  <a:pt x="1717" y="2323"/>
                </a:lnTo>
                <a:lnTo>
                  <a:pt x="1212" y="2357"/>
                </a:lnTo>
                <a:lnTo>
                  <a:pt x="774" y="2357"/>
                </a:lnTo>
                <a:lnTo>
                  <a:pt x="539" y="2391"/>
                </a:lnTo>
                <a:lnTo>
                  <a:pt x="303" y="2424"/>
                </a:lnTo>
                <a:lnTo>
                  <a:pt x="269" y="2424"/>
                </a:lnTo>
                <a:lnTo>
                  <a:pt x="269" y="2391"/>
                </a:lnTo>
                <a:lnTo>
                  <a:pt x="303" y="1886"/>
                </a:lnTo>
                <a:lnTo>
                  <a:pt x="269" y="1347"/>
                </a:lnTo>
                <a:lnTo>
                  <a:pt x="236" y="808"/>
                </a:lnTo>
                <a:lnTo>
                  <a:pt x="135" y="270"/>
                </a:lnTo>
                <a:lnTo>
                  <a:pt x="1178" y="270"/>
                </a:lnTo>
                <a:lnTo>
                  <a:pt x="1683" y="236"/>
                </a:lnTo>
                <a:lnTo>
                  <a:pt x="2222" y="135"/>
                </a:lnTo>
                <a:close/>
                <a:moveTo>
                  <a:pt x="1683" y="0"/>
                </a:moveTo>
                <a:lnTo>
                  <a:pt x="1145" y="34"/>
                </a:lnTo>
                <a:lnTo>
                  <a:pt x="606" y="68"/>
                </a:lnTo>
                <a:lnTo>
                  <a:pt x="67" y="68"/>
                </a:lnTo>
                <a:lnTo>
                  <a:pt x="0" y="101"/>
                </a:lnTo>
                <a:lnTo>
                  <a:pt x="0" y="135"/>
                </a:lnTo>
                <a:lnTo>
                  <a:pt x="0" y="202"/>
                </a:lnTo>
                <a:lnTo>
                  <a:pt x="34" y="270"/>
                </a:lnTo>
                <a:lnTo>
                  <a:pt x="0" y="775"/>
                </a:lnTo>
                <a:lnTo>
                  <a:pt x="34" y="1347"/>
                </a:lnTo>
                <a:lnTo>
                  <a:pt x="67" y="1886"/>
                </a:lnTo>
                <a:lnTo>
                  <a:pt x="101" y="2391"/>
                </a:lnTo>
                <a:lnTo>
                  <a:pt x="135" y="2458"/>
                </a:lnTo>
                <a:lnTo>
                  <a:pt x="168" y="2458"/>
                </a:lnTo>
                <a:lnTo>
                  <a:pt x="202" y="2492"/>
                </a:lnTo>
                <a:lnTo>
                  <a:pt x="236" y="2458"/>
                </a:lnTo>
                <a:lnTo>
                  <a:pt x="236" y="2525"/>
                </a:lnTo>
                <a:lnTo>
                  <a:pt x="303" y="2559"/>
                </a:lnTo>
                <a:lnTo>
                  <a:pt x="539" y="2593"/>
                </a:lnTo>
                <a:lnTo>
                  <a:pt x="774" y="2626"/>
                </a:lnTo>
                <a:lnTo>
                  <a:pt x="1246" y="2626"/>
                </a:lnTo>
                <a:lnTo>
                  <a:pt x="1751" y="2525"/>
                </a:lnTo>
                <a:lnTo>
                  <a:pt x="2188" y="2424"/>
                </a:lnTo>
                <a:lnTo>
                  <a:pt x="2188" y="2492"/>
                </a:lnTo>
                <a:lnTo>
                  <a:pt x="2222" y="2559"/>
                </a:lnTo>
                <a:lnTo>
                  <a:pt x="2289" y="2593"/>
                </a:lnTo>
                <a:lnTo>
                  <a:pt x="2357" y="2593"/>
                </a:lnTo>
                <a:lnTo>
                  <a:pt x="2424" y="2525"/>
                </a:lnTo>
                <a:lnTo>
                  <a:pt x="2458" y="1919"/>
                </a:lnTo>
                <a:lnTo>
                  <a:pt x="2491" y="1313"/>
                </a:lnTo>
                <a:lnTo>
                  <a:pt x="2458" y="707"/>
                </a:lnTo>
                <a:lnTo>
                  <a:pt x="2357" y="101"/>
                </a:lnTo>
                <a:lnTo>
                  <a:pt x="2357" y="68"/>
                </a:lnTo>
                <a:lnTo>
                  <a:pt x="2323" y="68"/>
                </a:lnTo>
                <a:lnTo>
                  <a:pt x="228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0"/>
          <p:cNvSpPr/>
          <p:nvPr/>
        </p:nvSpPr>
        <p:spPr>
          <a:xfrm>
            <a:off x="1384394" y="454703"/>
            <a:ext cx="53667" cy="38609"/>
          </a:xfrm>
          <a:custGeom>
            <a:avLst/>
            <a:gdLst/>
            <a:ahLst/>
            <a:cxnLst/>
            <a:rect l="l" t="t" r="r" b="b"/>
            <a:pathLst>
              <a:path w="910" h="775" extrusionOk="0">
                <a:moveTo>
                  <a:pt x="67" y="0"/>
                </a:moveTo>
                <a:lnTo>
                  <a:pt x="0" y="34"/>
                </a:lnTo>
                <a:lnTo>
                  <a:pt x="0" y="101"/>
                </a:lnTo>
                <a:lnTo>
                  <a:pt x="0" y="674"/>
                </a:lnTo>
                <a:lnTo>
                  <a:pt x="34" y="741"/>
                </a:lnTo>
                <a:lnTo>
                  <a:pt x="168" y="741"/>
                </a:lnTo>
                <a:lnTo>
                  <a:pt x="202" y="674"/>
                </a:lnTo>
                <a:lnTo>
                  <a:pt x="202" y="438"/>
                </a:lnTo>
                <a:lnTo>
                  <a:pt x="303" y="606"/>
                </a:lnTo>
                <a:lnTo>
                  <a:pt x="370" y="640"/>
                </a:lnTo>
                <a:lnTo>
                  <a:pt x="404" y="640"/>
                </a:lnTo>
                <a:lnTo>
                  <a:pt x="438" y="606"/>
                </a:lnTo>
                <a:lnTo>
                  <a:pt x="640" y="404"/>
                </a:lnTo>
                <a:lnTo>
                  <a:pt x="673" y="573"/>
                </a:lnTo>
                <a:lnTo>
                  <a:pt x="741" y="741"/>
                </a:lnTo>
                <a:lnTo>
                  <a:pt x="808" y="775"/>
                </a:lnTo>
                <a:lnTo>
                  <a:pt x="875" y="741"/>
                </a:lnTo>
                <a:lnTo>
                  <a:pt x="909" y="707"/>
                </a:lnTo>
                <a:lnTo>
                  <a:pt x="909" y="640"/>
                </a:lnTo>
                <a:lnTo>
                  <a:pt x="842" y="404"/>
                </a:lnTo>
                <a:lnTo>
                  <a:pt x="842" y="270"/>
                </a:lnTo>
                <a:lnTo>
                  <a:pt x="842" y="135"/>
                </a:lnTo>
                <a:lnTo>
                  <a:pt x="842" y="68"/>
                </a:lnTo>
                <a:lnTo>
                  <a:pt x="808" y="34"/>
                </a:lnTo>
                <a:lnTo>
                  <a:pt x="741" y="34"/>
                </a:lnTo>
                <a:lnTo>
                  <a:pt x="673" y="68"/>
                </a:lnTo>
                <a:lnTo>
                  <a:pt x="404" y="371"/>
                </a:lnTo>
                <a:lnTo>
                  <a:pt x="168" y="34"/>
                </a:lnTo>
                <a:lnTo>
                  <a:pt x="10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0"/>
          <p:cNvSpPr/>
          <p:nvPr/>
        </p:nvSpPr>
        <p:spPr>
          <a:xfrm>
            <a:off x="1670305" y="404388"/>
            <a:ext cx="150917" cy="119114"/>
          </a:xfrm>
          <a:custGeom>
            <a:avLst/>
            <a:gdLst/>
            <a:ahLst/>
            <a:cxnLst/>
            <a:rect l="l" t="t" r="r" b="b"/>
            <a:pathLst>
              <a:path w="2559" h="2391" extrusionOk="0">
                <a:moveTo>
                  <a:pt x="101" y="0"/>
                </a:moveTo>
                <a:lnTo>
                  <a:pt x="101" y="34"/>
                </a:lnTo>
                <a:lnTo>
                  <a:pt x="34" y="303"/>
                </a:lnTo>
                <a:lnTo>
                  <a:pt x="0" y="539"/>
                </a:lnTo>
                <a:lnTo>
                  <a:pt x="34" y="1078"/>
                </a:lnTo>
                <a:lnTo>
                  <a:pt x="68" y="1684"/>
                </a:lnTo>
                <a:lnTo>
                  <a:pt x="101" y="1987"/>
                </a:lnTo>
                <a:lnTo>
                  <a:pt x="169" y="2290"/>
                </a:lnTo>
                <a:lnTo>
                  <a:pt x="202" y="2323"/>
                </a:lnTo>
                <a:lnTo>
                  <a:pt x="270" y="2357"/>
                </a:lnTo>
                <a:lnTo>
                  <a:pt x="303" y="2323"/>
                </a:lnTo>
                <a:lnTo>
                  <a:pt x="337" y="2256"/>
                </a:lnTo>
                <a:lnTo>
                  <a:pt x="337" y="1953"/>
                </a:lnTo>
                <a:lnTo>
                  <a:pt x="303" y="1650"/>
                </a:lnTo>
                <a:lnTo>
                  <a:pt x="236" y="1078"/>
                </a:lnTo>
                <a:lnTo>
                  <a:pt x="236" y="640"/>
                </a:lnTo>
                <a:lnTo>
                  <a:pt x="202" y="202"/>
                </a:lnTo>
                <a:lnTo>
                  <a:pt x="438" y="236"/>
                </a:lnTo>
                <a:lnTo>
                  <a:pt x="1145" y="236"/>
                </a:lnTo>
                <a:lnTo>
                  <a:pt x="2222" y="169"/>
                </a:lnTo>
                <a:lnTo>
                  <a:pt x="2256" y="236"/>
                </a:lnTo>
                <a:lnTo>
                  <a:pt x="2357" y="236"/>
                </a:lnTo>
                <a:lnTo>
                  <a:pt x="2323" y="573"/>
                </a:lnTo>
                <a:lnTo>
                  <a:pt x="2323" y="876"/>
                </a:lnTo>
                <a:lnTo>
                  <a:pt x="2357" y="2054"/>
                </a:lnTo>
                <a:lnTo>
                  <a:pt x="1886" y="2054"/>
                </a:lnTo>
                <a:lnTo>
                  <a:pt x="1414" y="2088"/>
                </a:lnTo>
                <a:lnTo>
                  <a:pt x="707" y="2088"/>
                </a:lnTo>
                <a:lnTo>
                  <a:pt x="539" y="2121"/>
                </a:lnTo>
                <a:lnTo>
                  <a:pt x="438" y="2189"/>
                </a:lnTo>
                <a:lnTo>
                  <a:pt x="337" y="2256"/>
                </a:lnTo>
                <a:lnTo>
                  <a:pt x="438" y="2323"/>
                </a:lnTo>
                <a:lnTo>
                  <a:pt x="539" y="2357"/>
                </a:lnTo>
                <a:lnTo>
                  <a:pt x="775" y="2391"/>
                </a:lnTo>
                <a:lnTo>
                  <a:pt x="1280" y="2357"/>
                </a:lnTo>
                <a:lnTo>
                  <a:pt x="1818" y="2357"/>
                </a:lnTo>
                <a:lnTo>
                  <a:pt x="2121" y="2323"/>
                </a:lnTo>
                <a:lnTo>
                  <a:pt x="2391" y="2256"/>
                </a:lnTo>
                <a:lnTo>
                  <a:pt x="2424" y="2323"/>
                </a:lnTo>
                <a:lnTo>
                  <a:pt x="2492" y="2323"/>
                </a:lnTo>
                <a:lnTo>
                  <a:pt x="2559" y="2290"/>
                </a:lnTo>
                <a:lnTo>
                  <a:pt x="2559" y="2222"/>
                </a:lnTo>
                <a:lnTo>
                  <a:pt x="2525" y="1044"/>
                </a:lnTo>
                <a:lnTo>
                  <a:pt x="2525" y="539"/>
                </a:lnTo>
                <a:lnTo>
                  <a:pt x="2492" y="270"/>
                </a:lnTo>
                <a:lnTo>
                  <a:pt x="2458" y="34"/>
                </a:lnTo>
                <a:lnTo>
                  <a:pt x="2424" y="34"/>
                </a:lnTo>
                <a:lnTo>
                  <a:pt x="2391" y="68"/>
                </a:lnTo>
                <a:lnTo>
                  <a:pt x="2323" y="34"/>
                </a:lnTo>
                <a:lnTo>
                  <a:pt x="2222" y="0"/>
                </a:lnTo>
                <a:lnTo>
                  <a:pt x="2020" y="0"/>
                </a:lnTo>
                <a:lnTo>
                  <a:pt x="1616" y="34"/>
                </a:lnTo>
                <a:lnTo>
                  <a:pt x="909" y="34"/>
                </a:lnTo>
                <a:lnTo>
                  <a:pt x="539" y="68"/>
                </a:lnTo>
                <a:lnTo>
                  <a:pt x="202" y="101"/>
                </a:lnTo>
                <a:lnTo>
                  <a:pt x="202" y="34"/>
                </a:lnTo>
                <a:lnTo>
                  <a:pt x="16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0"/>
          <p:cNvSpPr/>
          <p:nvPr/>
        </p:nvSpPr>
        <p:spPr>
          <a:xfrm>
            <a:off x="1749685" y="174580"/>
            <a:ext cx="53667" cy="35271"/>
          </a:xfrm>
          <a:custGeom>
            <a:avLst/>
            <a:gdLst/>
            <a:ahLst/>
            <a:cxnLst/>
            <a:rect l="l" t="t" r="r" b="b"/>
            <a:pathLst>
              <a:path w="910" h="708" extrusionOk="0">
                <a:moveTo>
                  <a:pt x="607" y="169"/>
                </a:moveTo>
                <a:lnTo>
                  <a:pt x="742" y="203"/>
                </a:lnTo>
                <a:lnTo>
                  <a:pt x="641" y="304"/>
                </a:lnTo>
                <a:lnTo>
                  <a:pt x="540" y="371"/>
                </a:lnTo>
                <a:lnTo>
                  <a:pt x="270" y="371"/>
                </a:lnTo>
                <a:lnTo>
                  <a:pt x="270" y="203"/>
                </a:lnTo>
                <a:lnTo>
                  <a:pt x="371" y="169"/>
                </a:lnTo>
                <a:close/>
                <a:moveTo>
                  <a:pt x="506" y="1"/>
                </a:moveTo>
                <a:lnTo>
                  <a:pt x="371" y="35"/>
                </a:lnTo>
                <a:lnTo>
                  <a:pt x="270" y="102"/>
                </a:lnTo>
                <a:lnTo>
                  <a:pt x="203" y="68"/>
                </a:lnTo>
                <a:lnTo>
                  <a:pt x="169" y="68"/>
                </a:lnTo>
                <a:lnTo>
                  <a:pt x="136" y="102"/>
                </a:lnTo>
                <a:lnTo>
                  <a:pt x="102" y="203"/>
                </a:lnTo>
                <a:lnTo>
                  <a:pt x="102" y="338"/>
                </a:lnTo>
                <a:lnTo>
                  <a:pt x="35" y="371"/>
                </a:lnTo>
                <a:lnTo>
                  <a:pt x="1" y="439"/>
                </a:lnTo>
                <a:lnTo>
                  <a:pt x="35" y="506"/>
                </a:lnTo>
                <a:lnTo>
                  <a:pt x="102" y="540"/>
                </a:lnTo>
                <a:lnTo>
                  <a:pt x="102" y="607"/>
                </a:lnTo>
                <a:lnTo>
                  <a:pt x="136" y="674"/>
                </a:lnTo>
                <a:lnTo>
                  <a:pt x="169" y="708"/>
                </a:lnTo>
                <a:lnTo>
                  <a:pt x="203" y="708"/>
                </a:lnTo>
                <a:lnTo>
                  <a:pt x="237" y="674"/>
                </a:lnTo>
                <a:lnTo>
                  <a:pt x="270" y="641"/>
                </a:lnTo>
                <a:lnTo>
                  <a:pt x="304" y="607"/>
                </a:lnTo>
                <a:lnTo>
                  <a:pt x="270" y="540"/>
                </a:lnTo>
                <a:lnTo>
                  <a:pt x="506" y="540"/>
                </a:lnTo>
                <a:lnTo>
                  <a:pt x="708" y="472"/>
                </a:lnTo>
                <a:lnTo>
                  <a:pt x="775" y="439"/>
                </a:lnTo>
                <a:lnTo>
                  <a:pt x="843" y="371"/>
                </a:lnTo>
                <a:lnTo>
                  <a:pt x="876" y="270"/>
                </a:lnTo>
                <a:lnTo>
                  <a:pt x="910" y="169"/>
                </a:lnTo>
                <a:lnTo>
                  <a:pt x="910" y="102"/>
                </a:lnTo>
                <a:lnTo>
                  <a:pt x="876" y="102"/>
                </a:lnTo>
                <a:lnTo>
                  <a:pt x="67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0"/>
          <p:cNvSpPr/>
          <p:nvPr/>
        </p:nvSpPr>
        <p:spPr>
          <a:xfrm>
            <a:off x="1706044" y="551997"/>
            <a:ext cx="13918" cy="130871"/>
          </a:xfrm>
          <a:custGeom>
            <a:avLst/>
            <a:gdLst/>
            <a:ahLst/>
            <a:cxnLst/>
            <a:rect l="l" t="t" r="r" b="b"/>
            <a:pathLst>
              <a:path w="236" h="2627" extrusionOk="0">
                <a:moveTo>
                  <a:pt x="68" y="0"/>
                </a:moveTo>
                <a:lnTo>
                  <a:pt x="0" y="236"/>
                </a:lnTo>
                <a:lnTo>
                  <a:pt x="0" y="472"/>
                </a:lnTo>
                <a:lnTo>
                  <a:pt x="0" y="977"/>
                </a:lnTo>
                <a:lnTo>
                  <a:pt x="0" y="1785"/>
                </a:lnTo>
                <a:lnTo>
                  <a:pt x="0" y="2155"/>
                </a:lnTo>
                <a:lnTo>
                  <a:pt x="34" y="2559"/>
                </a:lnTo>
                <a:lnTo>
                  <a:pt x="68" y="2593"/>
                </a:lnTo>
                <a:lnTo>
                  <a:pt x="101" y="2626"/>
                </a:lnTo>
                <a:lnTo>
                  <a:pt x="169" y="2626"/>
                </a:lnTo>
                <a:lnTo>
                  <a:pt x="202" y="2559"/>
                </a:lnTo>
                <a:lnTo>
                  <a:pt x="202" y="2256"/>
                </a:lnTo>
                <a:lnTo>
                  <a:pt x="236" y="1953"/>
                </a:lnTo>
                <a:lnTo>
                  <a:pt x="202" y="1381"/>
                </a:lnTo>
                <a:lnTo>
                  <a:pt x="202" y="674"/>
                </a:lnTo>
                <a:lnTo>
                  <a:pt x="202" y="337"/>
                </a:lnTo>
                <a:lnTo>
                  <a:pt x="169" y="169"/>
                </a:lnTo>
                <a:lnTo>
                  <a:pt x="10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0"/>
          <p:cNvSpPr/>
          <p:nvPr/>
        </p:nvSpPr>
        <p:spPr>
          <a:xfrm>
            <a:off x="1948254" y="619051"/>
            <a:ext cx="25890" cy="33627"/>
          </a:xfrm>
          <a:custGeom>
            <a:avLst/>
            <a:gdLst/>
            <a:ahLst/>
            <a:cxnLst/>
            <a:rect l="l" t="t" r="r" b="b"/>
            <a:pathLst>
              <a:path w="439" h="675" extrusionOk="0">
                <a:moveTo>
                  <a:pt x="270" y="1"/>
                </a:moveTo>
                <a:lnTo>
                  <a:pt x="203" y="68"/>
                </a:lnTo>
                <a:lnTo>
                  <a:pt x="135" y="136"/>
                </a:lnTo>
                <a:lnTo>
                  <a:pt x="34" y="237"/>
                </a:lnTo>
                <a:lnTo>
                  <a:pt x="1" y="371"/>
                </a:lnTo>
                <a:lnTo>
                  <a:pt x="34" y="405"/>
                </a:lnTo>
                <a:lnTo>
                  <a:pt x="34" y="439"/>
                </a:lnTo>
                <a:lnTo>
                  <a:pt x="135" y="439"/>
                </a:lnTo>
                <a:lnTo>
                  <a:pt x="169" y="506"/>
                </a:lnTo>
                <a:lnTo>
                  <a:pt x="304" y="641"/>
                </a:lnTo>
                <a:lnTo>
                  <a:pt x="371" y="674"/>
                </a:lnTo>
                <a:lnTo>
                  <a:pt x="438" y="641"/>
                </a:lnTo>
                <a:lnTo>
                  <a:pt x="438" y="607"/>
                </a:lnTo>
                <a:lnTo>
                  <a:pt x="438" y="540"/>
                </a:lnTo>
                <a:lnTo>
                  <a:pt x="337" y="439"/>
                </a:lnTo>
                <a:lnTo>
                  <a:pt x="236" y="338"/>
                </a:lnTo>
                <a:lnTo>
                  <a:pt x="405" y="169"/>
                </a:lnTo>
                <a:lnTo>
                  <a:pt x="438" y="136"/>
                </a:lnTo>
                <a:lnTo>
                  <a:pt x="438" y="68"/>
                </a:lnTo>
                <a:lnTo>
                  <a:pt x="40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0"/>
          <p:cNvSpPr/>
          <p:nvPr/>
        </p:nvSpPr>
        <p:spPr>
          <a:xfrm>
            <a:off x="1837086" y="394325"/>
            <a:ext cx="146966" cy="134208"/>
          </a:xfrm>
          <a:custGeom>
            <a:avLst/>
            <a:gdLst/>
            <a:ahLst/>
            <a:cxnLst/>
            <a:rect l="l" t="t" r="r" b="b"/>
            <a:pathLst>
              <a:path w="2492" h="2694" extrusionOk="0">
                <a:moveTo>
                  <a:pt x="2290" y="202"/>
                </a:moveTo>
                <a:lnTo>
                  <a:pt x="2222" y="707"/>
                </a:lnTo>
                <a:lnTo>
                  <a:pt x="2222" y="1246"/>
                </a:lnTo>
                <a:lnTo>
                  <a:pt x="2256" y="1785"/>
                </a:lnTo>
                <a:lnTo>
                  <a:pt x="2290" y="2323"/>
                </a:lnTo>
                <a:lnTo>
                  <a:pt x="2323" y="2357"/>
                </a:lnTo>
                <a:lnTo>
                  <a:pt x="2290" y="2357"/>
                </a:lnTo>
                <a:lnTo>
                  <a:pt x="2054" y="2323"/>
                </a:lnTo>
                <a:lnTo>
                  <a:pt x="1818" y="2323"/>
                </a:lnTo>
                <a:lnTo>
                  <a:pt x="1347" y="2357"/>
                </a:lnTo>
                <a:lnTo>
                  <a:pt x="371" y="2357"/>
                </a:lnTo>
                <a:lnTo>
                  <a:pt x="270" y="1313"/>
                </a:lnTo>
                <a:lnTo>
                  <a:pt x="202" y="236"/>
                </a:lnTo>
                <a:lnTo>
                  <a:pt x="707" y="270"/>
                </a:lnTo>
                <a:lnTo>
                  <a:pt x="1246" y="270"/>
                </a:lnTo>
                <a:lnTo>
                  <a:pt x="2290" y="202"/>
                </a:lnTo>
                <a:close/>
                <a:moveTo>
                  <a:pt x="2323" y="0"/>
                </a:moveTo>
                <a:lnTo>
                  <a:pt x="1785" y="34"/>
                </a:lnTo>
                <a:lnTo>
                  <a:pt x="707" y="34"/>
                </a:lnTo>
                <a:lnTo>
                  <a:pt x="169" y="68"/>
                </a:lnTo>
                <a:lnTo>
                  <a:pt x="101" y="101"/>
                </a:lnTo>
                <a:lnTo>
                  <a:pt x="101" y="169"/>
                </a:lnTo>
                <a:lnTo>
                  <a:pt x="68" y="169"/>
                </a:lnTo>
                <a:lnTo>
                  <a:pt x="34" y="202"/>
                </a:lnTo>
                <a:lnTo>
                  <a:pt x="0" y="808"/>
                </a:lnTo>
                <a:lnTo>
                  <a:pt x="34" y="1414"/>
                </a:lnTo>
                <a:lnTo>
                  <a:pt x="101" y="2020"/>
                </a:lnTo>
                <a:lnTo>
                  <a:pt x="202" y="2626"/>
                </a:lnTo>
                <a:lnTo>
                  <a:pt x="236" y="2660"/>
                </a:lnTo>
                <a:lnTo>
                  <a:pt x="303" y="2694"/>
                </a:lnTo>
                <a:lnTo>
                  <a:pt x="404" y="2660"/>
                </a:lnTo>
                <a:lnTo>
                  <a:pt x="404" y="2559"/>
                </a:lnTo>
                <a:lnTo>
                  <a:pt x="404" y="2492"/>
                </a:lnTo>
                <a:lnTo>
                  <a:pt x="876" y="2593"/>
                </a:lnTo>
                <a:lnTo>
                  <a:pt x="1852" y="2593"/>
                </a:lnTo>
                <a:lnTo>
                  <a:pt x="2088" y="2559"/>
                </a:lnTo>
                <a:lnTo>
                  <a:pt x="2290" y="2492"/>
                </a:lnTo>
                <a:lnTo>
                  <a:pt x="2357" y="2458"/>
                </a:lnTo>
                <a:lnTo>
                  <a:pt x="2357" y="2391"/>
                </a:lnTo>
                <a:lnTo>
                  <a:pt x="2424" y="2391"/>
                </a:lnTo>
                <a:lnTo>
                  <a:pt x="2458" y="2357"/>
                </a:lnTo>
                <a:lnTo>
                  <a:pt x="2492" y="2323"/>
                </a:lnTo>
                <a:lnTo>
                  <a:pt x="2492" y="1785"/>
                </a:lnTo>
                <a:lnTo>
                  <a:pt x="2492" y="1246"/>
                </a:lnTo>
                <a:lnTo>
                  <a:pt x="2458" y="707"/>
                </a:lnTo>
                <a:lnTo>
                  <a:pt x="2391" y="169"/>
                </a:lnTo>
                <a:lnTo>
                  <a:pt x="2424" y="101"/>
                </a:lnTo>
                <a:lnTo>
                  <a:pt x="2424" y="68"/>
                </a:lnTo>
                <a:lnTo>
                  <a:pt x="239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0"/>
          <p:cNvSpPr/>
          <p:nvPr/>
        </p:nvSpPr>
        <p:spPr>
          <a:xfrm>
            <a:off x="8064170" y="3341261"/>
            <a:ext cx="702923" cy="583712"/>
          </a:xfrm>
          <a:custGeom>
            <a:avLst/>
            <a:gdLst/>
            <a:ahLst/>
            <a:cxnLst/>
            <a:rect l="l" t="t" r="r" b="b"/>
            <a:pathLst>
              <a:path w="11919" h="11717" extrusionOk="0">
                <a:moveTo>
                  <a:pt x="270" y="6532"/>
                </a:moveTo>
                <a:lnTo>
                  <a:pt x="303" y="6734"/>
                </a:lnTo>
                <a:lnTo>
                  <a:pt x="371" y="6936"/>
                </a:lnTo>
                <a:lnTo>
                  <a:pt x="573" y="7273"/>
                </a:lnTo>
                <a:lnTo>
                  <a:pt x="808" y="7609"/>
                </a:lnTo>
                <a:lnTo>
                  <a:pt x="977" y="7744"/>
                </a:lnTo>
                <a:lnTo>
                  <a:pt x="1111" y="7845"/>
                </a:lnTo>
                <a:lnTo>
                  <a:pt x="1078" y="8148"/>
                </a:lnTo>
                <a:lnTo>
                  <a:pt x="1078" y="8451"/>
                </a:lnTo>
                <a:lnTo>
                  <a:pt x="1111" y="8721"/>
                </a:lnTo>
                <a:lnTo>
                  <a:pt x="1145" y="9024"/>
                </a:lnTo>
                <a:lnTo>
                  <a:pt x="1212" y="9158"/>
                </a:lnTo>
                <a:lnTo>
                  <a:pt x="943" y="8956"/>
                </a:lnTo>
                <a:lnTo>
                  <a:pt x="707" y="8687"/>
                </a:lnTo>
                <a:lnTo>
                  <a:pt x="505" y="8418"/>
                </a:lnTo>
                <a:lnTo>
                  <a:pt x="371" y="8115"/>
                </a:lnTo>
                <a:lnTo>
                  <a:pt x="270" y="7811"/>
                </a:lnTo>
                <a:lnTo>
                  <a:pt x="236" y="7508"/>
                </a:lnTo>
                <a:lnTo>
                  <a:pt x="202" y="7205"/>
                </a:lnTo>
                <a:lnTo>
                  <a:pt x="236" y="6869"/>
                </a:lnTo>
                <a:lnTo>
                  <a:pt x="270" y="6532"/>
                </a:lnTo>
                <a:close/>
                <a:moveTo>
                  <a:pt x="2593" y="1"/>
                </a:moveTo>
                <a:lnTo>
                  <a:pt x="2559" y="34"/>
                </a:lnTo>
                <a:lnTo>
                  <a:pt x="2222" y="607"/>
                </a:lnTo>
                <a:lnTo>
                  <a:pt x="1953" y="1179"/>
                </a:lnTo>
                <a:lnTo>
                  <a:pt x="1650" y="1785"/>
                </a:lnTo>
                <a:lnTo>
                  <a:pt x="1414" y="2391"/>
                </a:lnTo>
                <a:lnTo>
                  <a:pt x="943" y="3637"/>
                </a:lnTo>
                <a:lnTo>
                  <a:pt x="539" y="4849"/>
                </a:lnTo>
                <a:lnTo>
                  <a:pt x="236" y="5825"/>
                </a:lnTo>
                <a:lnTo>
                  <a:pt x="101" y="6364"/>
                </a:lnTo>
                <a:lnTo>
                  <a:pt x="0" y="6869"/>
                </a:lnTo>
                <a:lnTo>
                  <a:pt x="0" y="7374"/>
                </a:lnTo>
                <a:lnTo>
                  <a:pt x="0" y="7643"/>
                </a:lnTo>
                <a:lnTo>
                  <a:pt x="68" y="7879"/>
                </a:lnTo>
                <a:lnTo>
                  <a:pt x="135" y="8148"/>
                </a:lnTo>
                <a:lnTo>
                  <a:pt x="236" y="8384"/>
                </a:lnTo>
                <a:lnTo>
                  <a:pt x="371" y="8586"/>
                </a:lnTo>
                <a:lnTo>
                  <a:pt x="539" y="8822"/>
                </a:lnTo>
                <a:lnTo>
                  <a:pt x="909" y="9192"/>
                </a:lnTo>
                <a:lnTo>
                  <a:pt x="1347" y="9562"/>
                </a:lnTo>
                <a:lnTo>
                  <a:pt x="1818" y="9865"/>
                </a:lnTo>
                <a:lnTo>
                  <a:pt x="2323" y="10135"/>
                </a:lnTo>
                <a:lnTo>
                  <a:pt x="2828" y="10370"/>
                </a:lnTo>
                <a:lnTo>
                  <a:pt x="3367" y="10572"/>
                </a:lnTo>
                <a:lnTo>
                  <a:pt x="4411" y="10909"/>
                </a:lnTo>
                <a:lnTo>
                  <a:pt x="5050" y="11077"/>
                </a:lnTo>
                <a:lnTo>
                  <a:pt x="5690" y="11212"/>
                </a:lnTo>
                <a:lnTo>
                  <a:pt x="6970" y="11414"/>
                </a:lnTo>
                <a:lnTo>
                  <a:pt x="8249" y="11582"/>
                </a:lnTo>
                <a:lnTo>
                  <a:pt x="9528" y="11717"/>
                </a:lnTo>
                <a:lnTo>
                  <a:pt x="9596" y="11717"/>
                </a:lnTo>
                <a:lnTo>
                  <a:pt x="9629" y="11650"/>
                </a:lnTo>
                <a:lnTo>
                  <a:pt x="9596" y="11549"/>
                </a:lnTo>
                <a:lnTo>
                  <a:pt x="9528" y="11515"/>
                </a:lnTo>
                <a:lnTo>
                  <a:pt x="7576" y="11313"/>
                </a:lnTo>
                <a:lnTo>
                  <a:pt x="6566" y="11178"/>
                </a:lnTo>
                <a:lnTo>
                  <a:pt x="5555" y="11010"/>
                </a:lnTo>
                <a:lnTo>
                  <a:pt x="4579" y="10774"/>
                </a:lnTo>
                <a:lnTo>
                  <a:pt x="4074" y="10640"/>
                </a:lnTo>
                <a:lnTo>
                  <a:pt x="3603" y="10471"/>
                </a:lnTo>
                <a:lnTo>
                  <a:pt x="3131" y="10303"/>
                </a:lnTo>
                <a:lnTo>
                  <a:pt x="2660" y="10067"/>
                </a:lnTo>
                <a:lnTo>
                  <a:pt x="2222" y="9865"/>
                </a:lnTo>
                <a:lnTo>
                  <a:pt x="1818" y="9596"/>
                </a:lnTo>
                <a:lnTo>
                  <a:pt x="1549" y="9226"/>
                </a:lnTo>
                <a:lnTo>
                  <a:pt x="1448" y="9057"/>
                </a:lnTo>
                <a:lnTo>
                  <a:pt x="1347" y="8822"/>
                </a:lnTo>
                <a:lnTo>
                  <a:pt x="1313" y="8620"/>
                </a:lnTo>
                <a:lnTo>
                  <a:pt x="1313" y="8384"/>
                </a:lnTo>
                <a:lnTo>
                  <a:pt x="1280" y="8148"/>
                </a:lnTo>
                <a:lnTo>
                  <a:pt x="1246" y="7912"/>
                </a:lnTo>
                <a:lnTo>
                  <a:pt x="1313" y="7879"/>
                </a:lnTo>
                <a:lnTo>
                  <a:pt x="1347" y="7811"/>
                </a:lnTo>
                <a:lnTo>
                  <a:pt x="1313" y="7744"/>
                </a:lnTo>
                <a:lnTo>
                  <a:pt x="1280" y="7710"/>
                </a:lnTo>
                <a:lnTo>
                  <a:pt x="1044" y="7542"/>
                </a:lnTo>
                <a:lnTo>
                  <a:pt x="876" y="7340"/>
                </a:lnTo>
                <a:lnTo>
                  <a:pt x="707" y="7104"/>
                </a:lnTo>
                <a:lnTo>
                  <a:pt x="539" y="6869"/>
                </a:lnTo>
                <a:lnTo>
                  <a:pt x="472" y="6633"/>
                </a:lnTo>
                <a:lnTo>
                  <a:pt x="404" y="6431"/>
                </a:lnTo>
                <a:lnTo>
                  <a:pt x="404" y="5960"/>
                </a:lnTo>
                <a:lnTo>
                  <a:pt x="640" y="5185"/>
                </a:lnTo>
                <a:lnTo>
                  <a:pt x="909" y="4445"/>
                </a:lnTo>
                <a:lnTo>
                  <a:pt x="1313" y="3367"/>
                </a:lnTo>
                <a:lnTo>
                  <a:pt x="1751" y="2290"/>
                </a:lnTo>
                <a:lnTo>
                  <a:pt x="2189" y="1246"/>
                </a:lnTo>
                <a:lnTo>
                  <a:pt x="2593" y="169"/>
                </a:lnTo>
                <a:lnTo>
                  <a:pt x="2727" y="304"/>
                </a:lnTo>
                <a:lnTo>
                  <a:pt x="2896" y="405"/>
                </a:lnTo>
                <a:lnTo>
                  <a:pt x="3098" y="506"/>
                </a:lnTo>
                <a:lnTo>
                  <a:pt x="3266" y="573"/>
                </a:lnTo>
                <a:lnTo>
                  <a:pt x="3670" y="640"/>
                </a:lnTo>
                <a:lnTo>
                  <a:pt x="4074" y="708"/>
                </a:lnTo>
                <a:lnTo>
                  <a:pt x="4714" y="842"/>
                </a:lnTo>
                <a:lnTo>
                  <a:pt x="5353" y="1011"/>
                </a:lnTo>
                <a:lnTo>
                  <a:pt x="6599" y="1415"/>
                </a:lnTo>
                <a:lnTo>
                  <a:pt x="7879" y="1785"/>
                </a:lnTo>
                <a:lnTo>
                  <a:pt x="9192" y="2088"/>
                </a:lnTo>
                <a:lnTo>
                  <a:pt x="10505" y="2324"/>
                </a:lnTo>
                <a:lnTo>
                  <a:pt x="11818" y="2492"/>
                </a:lnTo>
                <a:lnTo>
                  <a:pt x="11885" y="2492"/>
                </a:lnTo>
                <a:lnTo>
                  <a:pt x="11919" y="2425"/>
                </a:lnTo>
                <a:lnTo>
                  <a:pt x="11885" y="2324"/>
                </a:lnTo>
                <a:lnTo>
                  <a:pt x="11818" y="2290"/>
                </a:lnTo>
                <a:lnTo>
                  <a:pt x="10572" y="2122"/>
                </a:lnTo>
                <a:lnTo>
                  <a:pt x="9326" y="1920"/>
                </a:lnTo>
                <a:lnTo>
                  <a:pt x="8114" y="1650"/>
                </a:lnTo>
                <a:lnTo>
                  <a:pt x="6902" y="1314"/>
                </a:lnTo>
                <a:lnTo>
                  <a:pt x="5825" y="977"/>
                </a:lnTo>
                <a:lnTo>
                  <a:pt x="4781" y="674"/>
                </a:lnTo>
                <a:lnTo>
                  <a:pt x="4242" y="539"/>
                </a:lnTo>
                <a:lnTo>
                  <a:pt x="3670" y="438"/>
                </a:lnTo>
                <a:lnTo>
                  <a:pt x="3165" y="304"/>
                </a:lnTo>
                <a:lnTo>
                  <a:pt x="2896" y="236"/>
                </a:lnTo>
                <a:lnTo>
                  <a:pt x="2626" y="102"/>
                </a:lnTo>
                <a:lnTo>
                  <a:pt x="2626" y="68"/>
                </a:lnTo>
                <a:lnTo>
                  <a:pt x="2626" y="34"/>
                </a:lnTo>
                <a:lnTo>
                  <a:pt x="262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0"/>
          <p:cNvSpPr/>
          <p:nvPr/>
        </p:nvSpPr>
        <p:spPr>
          <a:xfrm>
            <a:off x="1712000" y="533515"/>
            <a:ext cx="152922" cy="150997"/>
          </a:xfrm>
          <a:custGeom>
            <a:avLst/>
            <a:gdLst/>
            <a:ahLst/>
            <a:cxnLst/>
            <a:rect l="l" t="t" r="r" b="b"/>
            <a:pathLst>
              <a:path w="2593" h="3031" extrusionOk="0">
                <a:moveTo>
                  <a:pt x="2424" y="1"/>
                </a:moveTo>
                <a:lnTo>
                  <a:pt x="2391" y="34"/>
                </a:lnTo>
                <a:lnTo>
                  <a:pt x="2357" y="68"/>
                </a:lnTo>
                <a:lnTo>
                  <a:pt x="2054" y="68"/>
                </a:lnTo>
                <a:lnTo>
                  <a:pt x="1785" y="102"/>
                </a:lnTo>
                <a:lnTo>
                  <a:pt x="1212" y="203"/>
                </a:lnTo>
                <a:lnTo>
                  <a:pt x="909" y="203"/>
                </a:lnTo>
                <a:lnTo>
                  <a:pt x="606" y="135"/>
                </a:lnTo>
                <a:lnTo>
                  <a:pt x="303" y="135"/>
                </a:lnTo>
                <a:lnTo>
                  <a:pt x="169" y="169"/>
                </a:lnTo>
                <a:lnTo>
                  <a:pt x="34" y="236"/>
                </a:lnTo>
                <a:lnTo>
                  <a:pt x="0" y="270"/>
                </a:lnTo>
                <a:lnTo>
                  <a:pt x="0" y="304"/>
                </a:lnTo>
                <a:lnTo>
                  <a:pt x="68" y="338"/>
                </a:lnTo>
                <a:lnTo>
                  <a:pt x="303" y="371"/>
                </a:lnTo>
                <a:lnTo>
                  <a:pt x="539" y="405"/>
                </a:lnTo>
                <a:lnTo>
                  <a:pt x="1044" y="439"/>
                </a:lnTo>
                <a:lnTo>
                  <a:pt x="1381" y="439"/>
                </a:lnTo>
                <a:lnTo>
                  <a:pt x="1684" y="371"/>
                </a:lnTo>
                <a:lnTo>
                  <a:pt x="2020" y="304"/>
                </a:lnTo>
                <a:lnTo>
                  <a:pt x="2357" y="304"/>
                </a:lnTo>
                <a:lnTo>
                  <a:pt x="2323" y="809"/>
                </a:lnTo>
                <a:lnTo>
                  <a:pt x="2357" y="1314"/>
                </a:lnTo>
                <a:lnTo>
                  <a:pt x="2357" y="1954"/>
                </a:lnTo>
                <a:lnTo>
                  <a:pt x="2357" y="2290"/>
                </a:lnTo>
                <a:lnTo>
                  <a:pt x="2424" y="2627"/>
                </a:lnTo>
                <a:lnTo>
                  <a:pt x="2357" y="2593"/>
                </a:lnTo>
                <a:lnTo>
                  <a:pt x="1751" y="2661"/>
                </a:lnTo>
                <a:lnTo>
                  <a:pt x="1111" y="2728"/>
                </a:lnTo>
                <a:lnTo>
                  <a:pt x="606" y="2795"/>
                </a:lnTo>
                <a:lnTo>
                  <a:pt x="337" y="2863"/>
                </a:lnTo>
                <a:lnTo>
                  <a:pt x="101" y="2964"/>
                </a:lnTo>
                <a:lnTo>
                  <a:pt x="371" y="3031"/>
                </a:lnTo>
                <a:lnTo>
                  <a:pt x="606" y="2997"/>
                </a:lnTo>
                <a:lnTo>
                  <a:pt x="1111" y="2930"/>
                </a:lnTo>
                <a:lnTo>
                  <a:pt x="1751" y="2863"/>
                </a:lnTo>
                <a:lnTo>
                  <a:pt x="2357" y="2795"/>
                </a:lnTo>
                <a:lnTo>
                  <a:pt x="2424" y="2762"/>
                </a:lnTo>
                <a:lnTo>
                  <a:pt x="2458" y="2728"/>
                </a:lnTo>
                <a:lnTo>
                  <a:pt x="2458" y="2762"/>
                </a:lnTo>
                <a:lnTo>
                  <a:pt x="2525" y="2762"/>
                </a:lnTo>
                <a:lnTo>
                  <a:pt x="2559" y="2728"/>
                </a:lnTo>
                <a:lnTo>
                  <a:pt x="2593" y="2425"/>
                </a:lnTo>
                <a:lnTo>
                  <a:pt x="2593" y="2122"/>
                </a:lnTo>
                <a:lnTo>
                  <a:pt x="2593" y="1516"/>
                </a:lnTo>
                <a:lnTo>
                  <a:pt x="2559" y="775"/>
                </a:lnTo>
                <a:lnTo>
                  <a:pt x="2559" y="439"/>
                </a:lnTo>
                <a:lnTo>
                  <a:pt x="2492" y="68"/>
                </a:lnTo>
                <a:lnTo>
                  <a:pt x="2492" y="34"/>
                </a:lnTo>
                <a:lnTo>
                  <a:pt x="242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0"/>
          <p:cNvSpPr/>
          <p:nvPr/>
        </p:nvSpPr>
        <p:spPr>
          <a:xfrm>
            <a:off x="683476" y="555335"/>
            <a:ext cx="808193" cy="164398"/>
          </a:xfrm>
          <a:custGeom>
            <a:avLst/>
            <a:gdLst/>
            <a:ahLst/>
            <a:cxnLst/>
            <a:rect l="l" t="t" r="r" b="b"/>
            <a:pathLst>
              <a:path w="13704" h="3300" extrusionOk="0">
                <a:moveTo>
                  <a:pt x="13366" y="337"/>
                </a:moveTo>
                <a:lnTo>
                  <a:pt x="13366" y="674"/>
                </a:lnTo>
                <a:lnTo>
                  <a:pt x="13366" y="1011"/>
                </a:lnTo>
                <a:lnTo>
                  <a:pt x="13434" y="2593"/>
                </a:lnTo>
                <a:lnTo>
                  <a:pt x="13400" y="2559"/>
                </a:lnTo>
                <a:lnTo>
                  <a:pt x="13030" y="2492"/>
                </a:lnTo>
                <a:lnTo>
                  <a:pt x="12659" y="2458"/>
                </a:lnTo>
                <a:lnTo>
                  <a:pt x="11986" y="2458"/>
                </a:lnTo>
                <a:lnTo>
                  <a:pt x="11279" y="2526"/>
                </a:lnTo>
                <a:lnTo>
                  <a:pt x="10572" y="2627"/>
                </a:lnTo>
                <a:lnTo>
                  <a:pt x="9697" y="2728"/>
                </a:lnTo>
                <a:lnTo>
                  <a:pt x="8855" y="2795"/>
                </a:lnTo>
                <a:lnTo>
                  <a:pt x="7171" y="2862"/>
                </a:lnTo>
                <a:lnTo>
                  <a:pt x="5488" y="2896"/>
                </a:lnTo>
                <a:lnTo>
                  <a:pt x="3805" y="2930"/>
                </a:lnTo>
                <a:lnTo>
                  <a:pt x="2088" y="2963"/>
                </a:lnTo>
                <a:lnTo>
                  <a:pt x="1246" y="2997"/>
                </a:lnTo>
                <a:lnTo>
                  <a:pt x="438" y="3064"/>
                </a:lnTo>
                <a:lnTo>
                  <a:pt x="404" y="2761"/>
                </a:lnTo>
                <a:lnTo>
                  <a:pt x="371" y="2425"/>
                </a:lnTo>
                <a:lnTo>
                  <a:pt x="270" y="1751"/>
                </a:lnTo>
                <a:lnTo>
                  <a:pt x="202" y="1145"/>
                </a:lnTo>
                <a:lnTo>
                  <a:pt x="135" y="842"/>
                </a:lnTo>
                <a:lnTo>
                  <a:pt x="68" y="573"/>
                </a:lnTo>
                <a:lnTo>
                  <a:pt x="1751" y="573"/>
                </a:lnTo>
                <a:lnTo>
                  <a:pt x="3434" y="539"/>
                </a:lnTo>
                <a:lnTo>
                  <a:pt x="6801" y="438"/>
                </a:lnTo>
                <a:lnTo>
                  <a:pt x="13366" y="337"/>
                </a:lnTo>
                <a:close/>
                <a:moveTo>
                  <a:pt x="13467" y="1"/>
                </a:moveTo>
                <a:lnTo>
                  <a:pt x="13400" y="68"/>
                </a:lnTo>
                <a:lnTo>
                  <a:pt x="6801" y="236"/>
                </a:lnTo>
                <a:lnTo>
                  <a:pt x="3434" y="270"/>
                </a:lnTo>
                <a:lnTo>
                  <a:pt x="1751" y="304"/>
                </a:lnTo>
                <a:lnTo>
                  <a:pt x="68" y="371"/>
                </a:lnTo>
                <a:lnTo>
                  <a:pt x="34" y="405"/>
                </a:lnTo>
                <a:lnTo>
                  <a:pt x="0" y="438"/>
                </a:lnTo>
                <a:lnTo>
                  <a:pt x="0" y="506"/>
                </a:lnTo>
                <a:lnTo>
                  <a:pt x="0" y="842"/>
                </a:lnTo>
                <a:lnTo>
                  <a:pt x="0" y="1145"/>
                </a:lnTo>
                <a:lnTo>
                  <a:pt x="68" y="1751"/>
                </a:lnTo>
                <a:lnTo>
                  <a:pt x="135" y="2526"/>
                </a:lnTo>
                <a:lnTo>
                  <a:pt x="169" y="2896"/>
                </a:lnTo>
                <a:lnTo>
                  <a:pt x="270" y="3266"/>
                </a:lnTo>
                <a:lnTo>
                  <a:pt x="303" y="3300"/>
                </a:lnTo>
                <a:lnTo>
                  <a:pt x="337" y="3300"/>
                </a:lnTo>
                <a:lnTo>
                  <a:pt x="404" y="3266"/>
                </a:lnTo>
                <a:lnTo>
                  <a:pt x="404" y="3233"/>
                </a:lnTo>
                <a:lnTo>
                  <a:pt x="1212" y="3266"/>
                </a:lnTo>
                <a:lnTo>
                  <a:pt x="2054" y="3266"/>
                </a:lnTo>
                <a:lnTo>
                  <a:pt x="3670" y="3233"/>
                </a:lnTo>
                <a:lnTo>
                  <a:pt x="6936" y="3098"/>
                </a:lnTo>
                <a:lnTo>
                  <a:pt x="8518" y="3031"/>
                </a:lnTo>
                <a:lnTo>
                  <a:pt x="9326" y="2997"/>
                </a:lnTo>
                <a:lnTo>
                  <a:pt x="10101" y="2930"/>
                </a:lnTo>
                <a:lnTo>
                  <a:pt x="10909" y="2829"/>
                </a:lnTo>
                <a:lnTo>
                  <a:pt x="11717" y="2728"/>
                </a:lnTo>
                <a:lnTo>
                  <a:pt x="12525" y="2728"/>
                </a:lnTo>
                <a:lnTo>
                  <a:pt x="12929" y="2761"/>
                </a:lnTo>
                <a:lnTo>
                  <a:pt x="13333" y="2795"/>
                </a:lnTo>
                <a:lnTo>
                  <a:pt x="13434" y="2795"/>
                </a:lnTo>
                <a:lnTo>
                  <a:pt x="13467" y="2694"/>
                </a:lnTo>
                <a:lnTo>
                  <a:pt x="13535" y="2728"/>
                </a:lnTo>
                <a:lnTo>
                  <a:pt x="13602" y="2728"/>
                </a:lnTo>
                <a:lnTo>
                  <a:pt x="13669" y="2660"/>
                </a:lnTo>
                <a:lnTo>
                  <a:pt x="13703" y="2593"/>
                </a:lnTo>
                <a:lnTo>
                  <a:pt x="13636" y="1179"/>
                </a:lnTo>
                <a:lnTo>
                  <a:pt x="13636" y="741"/>
                </a:lnTo>
                <a:lnTo>
                  <a:pt x="13636" y="539"/>
                </a:lnTo>
                <a:lnTo>
                  <a:pt x="13602" y="304"/>
                </a:lnTo>
                <a:lnTo>
                  <a:pt x="13636" y="270"/>
                </a:lnTo>
                <a:lnTo>
                  <a:pt x="13669" y="169"/>
                </a:lnTo>
                <a:lnTo>
                  <a:pt x="13602" y="102"/>
                </a:lnTo>
                <a:lnTo>
                  <a:pt x="13535" y="68"/>
                </a:lnTo>
                <a:lnTo>
                  <a:pt x="13501" y="68"/>
                </a:lnTo>
                <a:lnTo>
                  <a:pt x="1346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0"/>
          <p:cNvSpPr/>
          <p:nvPr/>
        </p:nvSpPr>
        <p:spPr>
          <a:xfrm>
            <a:off x="1719903" y="427852"/>
            <a:ext cx="41754" cy="31933"/>
          </a:xfrm>
          <a:custGeom>
            <a:avLst/>
            <a:gdLst/>
            <a:ahLst/>
            <a:cxnLst/>
            <a:rect l="l" t="t" r="r" b="b"/>
            <a:pathLst>
              <a:path w="708" h="641" extrusionOk="0">
                <a:moveTo>
                  <a:pt x="68" y="1"/>
                </a:moveTo>
                <a:lnTo>
                  <a:pt x="1" y="34"/>
                </a:lnTo>
                <a:lnTo>
                  <a:pt x="1" y="68"/>
                </a:lnTo>
                <a:lnTo>
                  <a:pt x="35" y="102"/>
                </a:lnTo>
                <a:lnTo>
                  <a:pt x="169" y="203"/>
                </a:lnTo>
                <a:lnTo>
                  <a:pt x="371" y="270"/>
                </a:lnTo>
                <a:lnTo>
                  <a:pt x="102" y="472"/>
                </a:lnTo>
                <a:lnTo>
                  <a:pt x="68" y="539"/>
                </a:lnTo>
                <a:lnTo>
                  <a:pt x="102" y="607"/>
                </a:lnTo>
                <a:lnTo>
                  <a:pt x="169" y="640"/>
                </a:lnTo>
                <a:lnTo>
                  <a:pt x="237" y="640"/>
                </a:lnTo>
                <a:lnTo>
                  <a:pt x="439" y="472"/>
                </a:lnTo>
                <a:lnTo>
                  <a:pt x="641" y="304"/>
                </a:lnTo>
                <a:lnTo>
                  <a:pt x="674" y="270"/>
                </a:lnTo>
                <a:lnTo>
                  <a:pt x="708" y="203"/>
                </a:lnTo>
                <a:lnTo>
                  <a:pt x="674" y="169"/>
                </a:lnTo>
                <a:lnTo>
                  <a:pt x="607" y="135"/>
                </a:lnTo>
                <a:lnTo>
                  <a:pt x="338" y="34"/>
                </a:lnTo>
                <a:lnTo>
                  <a:pt x="20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0"/>
          <p:cNvSpPr/>
          <p:nvPr/>
        </p:nvSpPr>
        <p:spPr>
          <a:xfrm>
            <a:off x="-1577" y="458041"/>
            <a:ext cx="164894" cy="130871"/>
          </a:xfrm>
          <a:custGeom>
            <a:avLst/>
            <a:gdLst/>
            <a:ahLst/>
            <a:cxnLst/>
            <a:rect l="l" t="t" r="r" b="b"/>
            <a:pathLst>
              <a:path w="2796" h="2627" extrusionOk="0">
                <a:moveTo>
                  <a:pt x="2627" y="1"/>
                </a:moveTo>
                <a:lnTo>
                  <a:pt x="2593" y="34"/>
                </a:lnTo>
                <a:lnTo>
                  <a:pt x="2560" y="68"/>
                </a:lnTo>
                <a:lnTo>
                  <a:pt x="2492" y="236"/>
                </a:lnTo>
                <a:lnTo>
                  <a:pt x="1819" y="169"/>
                </a:lnTo>
                <a:lnTo>
                  <a:pt x="1145" y="135"/>
                </a:lnTo>
                <a:lnTo>
                  <a:pt x="573" y="135"/>
                </a:lnTo>
                <a:lnTo>
                  <a:pt x="1" y="169"/>
                </a:lnTo>
                <a:lnTo>
                  <a:pt x="1" y="371"/>
                </a:lnTo>
                <a:lnTo>
                  <a:pt x="1684" y="371"/>
                </a:lnTo>
                <a:lnTo>
                  <a:pt x="2458" y="405"/>
                </a:lnTo>
                <a:lnTo>
                  <a:pt x="2425" y="876"/>
                </a:lnTo>
                <a:lnTo>
                  <a:pt x="2458" y="1347"/>
                </a:lnTo>
                <a:lnTo>
                  <a:pt x="2526" y="2257"/>
                </a:lnTo>
                <a:lnTo>
                  <a:pt x="1953" y="2324"/>
                </a:lnTo>
                <a:lnTo>
                  <a:pt x="1179" y="2358"/>
                </a:lnTo>
                <a:lnTo>
                  <a:pt x="472" y="2391"/>
                </a:lnTo>
                <a:lnTo>
                  <a:pt x="169" y="2358"/>
                </a:lnTo>
                <a:lnTo>
                  <a:pt x="1" y="2324"/>
                </a:lnTo>
                <a:lnTo>
                  <a:pt x="1" y="2492"/>
                </a:lnTo>
                <a:lnTo>
                  <a:pt x="640" y="2593"/>
                </a:lnTo>
                <a:lnTo>
                  <a:pt x="1314" y="2627"/>
                </a:lnTo>
                <a:lnTo>
                  <a:pt x="1987" y="2560"/>
                </a:lnTo>
                <a:lnTo>
                  <a:pt x="2627" y="2459"/>
                </a:lnTo>
                <a:lnTo>
                  <a:pt x="2728" y="2459"/>
                </a:lnTo>
                <a:lnTo>
                  <a:pt x="2795" y="2391"/>
                </a:lnTo>
                <a:lnTo>
                  <a:pt x="2795" y="2324"/>
                </a:lnTo>
                <a:lnTo>
                  <a:pt x="2728" y="1718"/>
                </a:lnTo>
                <a:lnTo>
                  <a:pt x="2694" y="1112"/>
                </a:lnTo>
                <a:lnTo>
                  <a:pt x="2728" y="573"/>
                </a:lnTo>
                <a:lnTo>
                  <a:pt x="2728" y="337"/>
                </a:lnTo>
                <a:lnTo>
                  <a:pt x="2694" y="68"/>
                </a:lnTo>
                <a:lnTo>
                  <a:pt x="2661" y="34"/>
                </a:lnTo>
                <a:lnTo>
                  <a:pt x="262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0"/>
          <p:cNvSpPr/>
          <p:nvPr/>
        </p:nvSpPr>
        <p:spPr>
          <a:xfrm>
            <a:off x="308159" y="18601"/>
            <a:ext cx="143073" cy="20176"/>
          </a:xfrm>
          <a:custGeom>
            <a:avLst/>
            <a:gdLst/>
            <a:ahLst/>
            <a:cxnLst/>
            <a:rect l="l" t="t" r="r" b="b"/>
            <a:pathLst>
              <a:path w="2426" h="405" extrusionOk="0">
                <a:moveTo>
                  <a:pt x="2189" y="1"/>
                </a:moveTo>
                <a:lnTo>
                  <a:pt x="2223" y="169"/>
                </a:lnTo>
                <a:lnTo>
                  <a:pt x="1684" y="169"/>
                </a:lnTo>
                <a:lnTo>
                  <a:pt x="1112" y="203"/>
                </a:lnTo>
                <a:lnTo>
                  <a:pt x="540" y="169"/>
                </a:lnTo>
                <a:lnTo>
                  <a:pt x="270" y="169"/>
                </a:lnTo>
                <a:lnTo>
                  <a:pt x="1" y="236"/>
                </a:lnTo>
                <a:lnTo>
                  <a:pt x="237" y="304"/>
                </a:lnTo>
                <a:lnTo>
                  <a:pt x="472" y="337"/>
                </a:lnTo>
                <a:lnTo>
                  <a:pt x="977" y="371"/>
                </a:lnTo>
                <a:lnTo>
                  <a:pt x="1651" y="405"/>
                </a:lnTo>
                <a:lnTo>
                  <a:pt x="1954" y="371"/>
                </a:lnTo>
                <a:lnTo>
                  <a:pt x="2290" y="270"/>
                </a:lnTo>
                <a:lnTo>
                  <a:pt x="2358" y="270"/>
                </a:lnTo>
                <a:lnTo>
                  <a:pt x="2391" y="236"/>
                </a:lnTo>
                <a:lnTo>
                  <a:pt x="2425" y="203"/>
                </a:lnTo>
                <a:lnTo>
                  <a:pt x="239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0"/>
          <p:cNvSpPr/>
          <p:nvPr/>
        </p:nvSpPr>
        <p:spPr>
          <a:xfrm>
            <a:off x="-1577" y="597281"/>
            <a:ext cx="127150" cy="139240"/>
          </a:xfrm>
          <a:custGeom>
            <a:avLst/>
            <a:gdLst/>
            <a:ahLst/>
            <a:cxnLst/>
            <a:rect l="l" t="t" r="r" b="b"/>
            <a:pathLst>
              <a:path w="2156" h="2795" extrusionOk="0">
                <a:moveTo>
                  <a:pt x="1583" y="0"/>
                </a:moveTo>
                <a:lnTo>
                  <a:pt x="1179" y="34"/>
                </a:lnTo>
                <a:lnTo>
                  <a:pt x="607" y="68"/>
                </a:lnTo>
                <a:lnTo>
                  <a:pt x="304" y="68"/>
                </a:lnTo>
                <a:lnTo>
                  <a:pt x="1" y="101"/>
                </a:lnTo>
                <a:lnTo>
                  <a:pt x="1" y="270"/>
                </a:lnTo>
                <a:lnTo>
                  <a:pt x="741" y="270"/>
                </a:lnTo>
                <a:lnTo>
                  <a:pt x="1785" y="202"/>
                </a:lnTo>
                <a:lnTo>
                  <a:pt x="1819" y="236"/>
                </a:lnTo>
                <a:lnTo>
                  <a:pt x="1886" y="236"/>
                </a:lnTo>
                <a:lnTo>
                  <a:pt x="1886" y="270"/>
                </a:lnTo>
                <a:lnTo>
                  <a:pt x="1920" y="236"/>
                </a:lnTo>
                <a:lnTo>
                  <a:pt x="1886" y="573"/>
                </a:lnTo>
                <a:lnTo>
                  <a:pt x="1886" y="909"/>
                </a:lnTo>
                <a:lnTo>
                  <a:pt x="1920" y="1684"/>
                </a:lnTo>
                <a:lnTo>
                  <a:pt x="1953" y="2458"/>
                </a:lnTo>
                <a:lnTo>
                  <a:pt x="1482" y="2458"/>
                </a:lnTo>
                <a:lnTo>
                  <a:pt x="1011" y="2492"/>
                </a:lnTo>
                <a:lnTo>
                  <a:pt x="506" y="2492"/>
                </a:lnTo>
                <a:lnTo>
                  <a:pt x="236" y="2525"/>
                </a:lnTo>
                <a:lnTo>
                  <a:pt x="102" y="2559"/>
                </a:lnTo>
                <a:lnTo>
                  <a:pt x="1" y="2593"/>
                </a:lnTo>
                <a:lnTo>
                  <a:pt x="1" y="2727"/>
                </a:lnTo>
                <a:lnTo>
                  <a:pt x="102" y="2761"/>
                </a:lnTo>
                <a:lnTo>
                  <a:pt x="203" y="2795"/>
                </a:lnTo>
                <a:lnTo>
                  <a:pt x="438" y="2795"/>
                </a:lnTo>
                <a:lnTo>
                  <a:pt x="876" y="2761"/>
                </a:lnTo>
                <a:lnTo>
                  <a:pt x="1415" y="2761"/>
                </a:lnTo>
                <a:lnTo>
                  <a:pt x="1718" y="2727"/>
                </a:lnTo>
                <a:lnTo>
                  <a:pt x="1987" y="2694"/>
                </a:lnTo>
                <a:lnTo>
                  <a:pt x="2021" y="2727"/>
                </a:lnTo>
                <a:lnTo>
                  <a:pt x="2088" y="2727"/>
                </a:lnTo>
                <a:lnTo>
                  <a:pt x="2155" y="2694"/>
                </a:lnTo>
                <a:lnTo>
                  <a:pt x="2155" y="2626"/>
                </a:lnTo>
                <a:lnTo>
                  <a:pt x="2088" y="1078"/>
                </a:lnTo>
                <a:lnTo>
                  <a:pt x="2088" y="539"/>
                </a:lnTo>
                <a:lnTo>
                  <a:pt x="2088" y="303"/>
                </a:lnTo>
                <a:lnTo>
                  <a:pt x="2021" y="68"/>
                </a:lnTo>
                <a:lnTo>
                  <a:pt x="2021" y="34"/>
                </a:lnTo>
                <a:lnTo>
                  <a:pt x="1987" y="68"/>
                </a:lnTo>
                <a:lnTo>
                  <a:pt x="1987" y="101"/>
                </a:lnTo>
                <a:lnTo>
                  <a:pt x="1953" y="68"/>
                </a:lnTo>
                <a:lnTo>
                  <a:pt x="1886" y="34"/>
                </a:lnTo>
                <a:lnTo>
                  <a:pt x="178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0"/>
          <p:cNvSpPr/>
          <p:nvPr/>
        </p:nvSpPr>
        <p:spPr>
          <a:xfrm>
            <a:off x="181127" y="451366"/>
            <a:ext cx="146966" cy="134208"/>
          </a:xfrm>
          <a:custGeom>
            <a:avLst/>
            <a:gdLst/>
            <a:ahLst/>
            <a:cxnLst/>
            <a:rect l="l" t="t" r="r" b="b"/>
            <a:pathLst>
              <a:path w="2492" h="2694" extrusionOk="0">
                <a:moveTo>
                  <a:pt x="2290" y="202"/>
                </a:moveTo>
                <a:lnTo>
                  <a:pt x="2222" y="707"/>
                </a:lnTo>
                <a:lnTo>
                  <a:pt x="2189" y="1246"/>
                </a:lnTo>
                <a:lnTo>
                  <a:pt x="2222" y="1784"/>
                </a:lnTo>
                <a:lnTo>
                  <a:pt x="2290" y="2323"/>
                </a:lnTo>
                <a:lnTo>
                  <a:pt x="1818" y="2323"/>
                </a:lnTo>
                <a:lnTo>
                  <a:pt x="1347" y="2357"/>
                </a:lnTo>
                <a:lnTo>
                  <a:pt x="371" y="2357"/>
                </a:lnTo>
                <a:lnTo>
                  <a:pt x="270" y="1279"/>
                </a:lnTo>
                <a:lnTo>
                  <a:pt x="169" y="236"/>
                </a:lnTo>
                <a:lnTo>
                  <a:pt x="707" y="269"/>
                </a:lnTo>
                <a:lnTo>
                  <a:pt x="1246" y="269"/>
                </a:lnTo>
                <a:lnTo>
                  <a:pt x="2290" y="202"/>
                </a:lnTo>
                <a:close/>
                <a:moveTo>
                  <a:pt x="1751" y="0"/>
                </a:moveTo>
                <a:lnTo>
                  <a:pt x="1212" y="34"/>
                </a:lnTo>
                <a:lnTo>
                  <a:pt x="674" y="34"/>
                </a:lnTo>
                <a:lnTo>
                  <a:pt x="135" y="67"/>
                </a:lnTo>
                <a:lnTo>
                  <a:pt x="101" y="101"/>
                </a:lnTo>
                <a:lnTo>
                  <a:pt x="68" y="135"/>
                </a:lnTo>
                <a:lnTo>
                  <a:pt x="34" y="168"/>
                </a:lnTo>
                <a:lnTo>
                  <a:pt x="34" y="202"/>
                </a:lnTo>
                <a:lnTo>
                  <a:pt x="0" y="808"/>
                </a:lnTo>
                <a:lnTo>
                  <a:pt x="0" y="1414"/>
                </a:lnTo>
                <a:lnTo>
                  <a:pt x="68" y="2020"/>
                </a:lnTo>
                <a:lnTo>
                  <a:pt x="169" y="2626"/>
                </a:lnTo>
                <a:lnTo>
                  <a:pt x="236" y="2660"/>
                </a:lnTo>
                <a:lnTo>
                  <a:pt x="303" y="2694"/>
                </a:lnTo>
                <a:lnTo>
                  <a:pt x="371" y="2660"/>
                </a:lnTo>
                <a:lnTo>
                  <a:pt x="404" y="2559"/>
                </a:lnTo>
                <a:lnTo>
                  <a:pt x="371" y="2492"/>
                </a:lnTo>
                <a:lnTo>
                  <a:pt x="842" y="2559"/>
                </a:lnTo>
                <a:lnTo>
                  <a:pt x="1347" y="2593"/>
                </a:lnTo>
                <a:lnTo>
                  <a:pt x="1818" y="2593"/>
                </a:lnTo>
                <a:lnTo>
                  <a:pt x="2054" y="2559"/>
                </a:lnTo>
                <a:lnTo>
                  <a:pt x="2290" y="2492"/>
                </a:lnTo>
                <a:lnTo>
                  <a:pt x="2323" y="2458"/>
                </a:lnTo>
                <a:lnTo>
                  <a:pt x="2323" y="2391"/>
                </a:lnTo>
                <a:lnTo>
                  <a:pt x="2424" y="2391"/>
                </a:lnTo>
                <a:lnTo>
                  <a:pt x="2458" y="2357"/>
                </a:lnTo>
                <a:lnTo>
                  <a:pt x="2458" y="2290"/>
                </a:lnTo>
                <a:lnTo>
                  <a:pt x="2492" y="1784"/>
                </a:lnTo>
                <a:lnTo>
                  <a:pt x="2458" y="1246"/>
                </a:lnTo>
                <a:lnTo>
                  <a:pt x="2424" y="707"/>
                </a:lnTo>
                <a:lnTo>
                  <a:pt x="2357" y="168"/>
                </a:lnTo>
                <a:lnTo>
                  <a:pt x="2391" y="101"/>
                </a:lnTo>
                <a:lnTo>
                  <a:pt x="2391" y="67"/>
                </a:lnTo>
                <a:lnTo>
                  <a:pt x="2357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0"/>
          <p:cNvSpPr/>
          <p:nvPr/>
        </p:nvSpPr>
        <p:spPr>
          <a:xfrm>
            <a:off x="1874830" y="266842"/>
            <a:ext cx="15923" cy="115776"/>
          </a:xfrm>
          <a:custGeom>
            <a:avLst/>
            <a:gdLst/>
            <a:ahLst/>
            <a:cxnLst/>
            <a:rect l="l" t="t" r="r" b="b"/>
            <a:pathLst>
              <a:path w="270" h="2324" extrusionOk="0">
                <a:moveTo>
                  <a:pt x="67" y="1"/>
                </a:moveTo>
                <a:lnTo>
                  <a:pt x="34" y="34"/>
                </a:lnTo>
                <a:lnTo>
                  <a:pt x="34" y="304"/>
                </a:lnTo>
                <a:lnTo>
                  <a:pt x="34" y="539"/>
                </a:lnTo>
                <a:lnTo>
                  <a:pt x="34" y="1078"/>
                </a:lnTo>
                <a:lnTo>
                  <a:pt x="0" y="1684"/>
                </a:lnTo>
                <a:lnTo>
                  <a:pt x="0" y="1987"/>
                </a:lnTo>
                <a:lnTo>
                  <a:pt x="34" y="2256"/>
                </a:lnTo>
                <a:lnTo>
                  <a:pt x="67" y="2324"/>
                </a:lnTo>
                <a:lnTo>
                  <a:pt x="168" y="2324"/>
                </a:lnTo>
                <a:lnTo>
                  <a:pt x="202" y="2290"/>
                </a:lnTo>
                <a:lnTo>
                  <a:pt x="236" y="1987"/>
                </a:lnTo>
                <a:lnTo>
                  <a:pt x="269" y="1684"/>
                </a:lnTo>
                <a:lnTo>
                  <a:pt x="236" y="1078"/>
                </a:lnTo>
                <a:lnTo>
                  <a:pt x="236" y="539"/>
                </a:lnTo>
                <a:lnTo>
                  <a:pt x="202" y="270"/>
                </a:lnTo>
                <a:lnTo>
                  <a:pt x="135" y="34"/>
                </a:lnTo>
                <a:lnTo>
                  <a:pt x="13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0"/>
          <p:cNvSpPr/>
          <p:nvPr/>
        </p:nvSpPr>
        <p:spPr>
          <a:xfrm>
            <a:off x="635824" y="344009"/>
            <a:ext cx="43700" cy="52059"/>
          </a:xfrm>
          <a:custGeom>
            <a:avLst/>
            <a:gdLst/>
            <a:ahLst/>
            <a:cxnLst/>
            <a:rect l="l" t="t" r="r" b="b"/>
            <a:pathLst>
              <a:path w="741" h="1045" extrusionOk="0">
                <a:moveTo>
                  <a:pt x="438" y="270"/>
                </a:moveTo>
                <a:lnTo>
                  <a:pt x="539" y="303"/>
                </a:lnTo>
                <a:lnTo>
                  <a:pt x="573" y="371"/>
                </a:lnTo>
                <a:lnTo>
                  <a:pt x="606" y="438"/>
                </a:lnTo>
                <a:lnTo>
                  <a:pt x="606" y="606"/>
                </a:lnTo>
                <a:lnTo>
                  <a:pt x="539" y="674"/>
                </a:lnTo>
                <a:lnTo>
                  <a:pt x="505" y="741"/>
                </a:lnTo>
                <a:lnTo>
                  <a:pt x="337" y="842"/>
                </a:lnTo>
                <a:lnTo>
                  <a:pt x="303" y="842"/>
                </a:lnTo>
                <a:lnTo>
                  <a:pt x="270" y="472"/>
                </a:lnTo>
                <a:lnTo>
                  <a:pt x="303" y="270"/>
                </a:lnTo>
                <a:lnTo>
                  <a:pt x="337" y="303"/>
                </a:lnTo>
                <a:lnTo>
                  <a:pt x="438" y="270"/>
                </a:lnTo>
                <a:close/>
                <a:moveTo>
                  <a:pt x="270" y="0"/>
                </a:moveTo>
                <a:lnTo>
                  <a:pt x="270" y="34"/>
                </a:lnTo>
                <a:lnTo>
                  <a:pt x="202" y="101"/>
                </a:lnTo>
                <a:lnTo>
                  <a:pt x="135" y="202"/>
                </a:lnTo>
                <a:lnTo>
                  <a:pt x="101" y="404"/>
                </a:lnTo>
                <a:lnTo>
                  <a:pt x="101" y="640"/>
                </a:lnTo>
                <a:lnTo>
                  <a:pt x="135" y="876"/>
                </a:lnTo>
                <a:lnTo>
                  <a:pt x="34" y="876"/>
                </a:lnTo>
                <a:lnTo>
                  <a:pt x="0" y="909"/>
                </a:lnTo>
                <a:lnTo>
                  <a:pt x="0" y="943"/>
                </a:lnTo>
                <a:lnTo>
                  <a:pt x="0" y="1010"/>
                </a:lnTo>
                <a:lnTo>
                  <a:pt x="34" y="1010"/>
                </a:lnTo>
                <a:lnTo>
                  <a:pt x="135" y="1044"/>
                </a:lnTo>
                <a:lnTo>
                  <a:pt x="236" y="1044"/>
                </a:lnTo>
                <a:lnTo>
                  <a:pt x="337" y="1010"/>
                </a:lnTo>
                <a:lnTo>
                  <a:pt x="438" y="977"/>
                </a:lnTo>
                <a:lnTo>
                  <a:pt x="606" y="808"/>
                </a:lnTo>
                <a:lnTo>
                  <a:pt x="741" y="640"/>
                </a:lnTo>
                <a:lnTo>
                  <a:pt x="741" y="539"/>
                </a:lnTo>
                <a:lnTo>
                  <a:pt x="741" y="438"/>
                </a:lnTo>
                <a:lnTo>
                  <a:pt x="707" y="337"/>
                </a:lnTo>
                <a:lnTo>
                  <a:pt x="674" y="236"/>
                </a:lnTo>
                <a:lnTo>
                  <a:pt x="606" y="169"/>
                </a:lnTo>
                <a:lnTo>
                  <a:pt x="303" y="169"/>
                </a:lnTo>
                <a:lnTo>
                  <a:pt x="303" y="34"/>
                </a:lnTo>
                <a:lnTo>
                  <a:pt x="27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0"/>
          <p:cNvSpPr/>
          <p:nvPr/>
        </p:nvSpPr>
        <p:spPr>
          <a:xfrm>
            <a:off x="306213" y="585524"/>
            <a:ext cx="148971" cy="137596"/>
          </a:xfrm>
          <a:custGeom>
            <a:avLst/>
            <a:gdLst/>
            <a:ahLst/>
            <a:cxnLst/>
            <a:rect l="l" t="t" r="r" b="b"/>
            <a:pathLst>
              <a:path w="2526" h="2762" extrusionOk="0">
                <a:moveTo>
                  <a:pt x="2256" y="236"/>
                </a:moveTo>
                <a:lnTo>
                  <a:pt x="2256" y="640"/>
                </a:lnTo>
                <a:lnTo>
                  <a:pt x="2290" y="1078"/>
                </a:lnTo>
                <a:lnTo>
                  <a:pt x="2290" y="1785"/>
                </a:lnTo>
                <a:lnTo>
                  <a:pt x="2323" y="2492"/>
                </a:lnTo>
                <a:lnTo>
                  <a:pt x="1448" y="2492"/>
                </a:lnTo>
                <a:lnTo>
                  <a:pt x="909" y="2526"/>
                </a:lnTo>
                <a:lnTo>
                  <a:pt x="640" y="2559"/>
                </a:lnTo>
                <a:lnTo>
                  <a:pt x="371" y="2593"/>
                </a:lnTo>
                <a:lnTo>
                  <a:pt x="337" y="1886"/>
                </a:lnTo>
                <a:lnTo>
                  <a:pt x="236" y="1145"/>
                </a:lnTo>
                <a:lnTo>
                  <a:pt x="202" y="708"/>
                </a:lnTo>
                <a:lnTo>
                  <a:pt x="135" y="270"/>
                </a:lnTo>
                <a:lnTo>
                  <a:pt x="1179" y="270"/>
                </a:lnTo>
                <a:lnTo>
                  <a:pt x="2256" y="236"/>
                </a:lnTo>
                <a:close/>
                <a:moveTo>
                  <a:pt x="2222" y="1"/>
                </a:moveTo>
                <a:lnTo>
                  <a:pt x="1179" y="34"/>
                </a:lnTo>
                <a:lnTo>
                  <a:pt x="640" y="34"/>
                </a:lnTo>
                <a:lnTo>
                  <a:pt x="135" y="68"/>
                </a:lnTo>
                <a:lnTo>
                  <a:pt x="68" y="135"/>
                </a:lnTo>
                <a:lnTo>
                  <a:pt x="34" y="203"/>
                </a:lnTo>
                <a:lnTo>
                  <a:pt x="0" y="438"/>
                </a:lnTo>
                <a:lnTo>
                  <a:pt x="0" y="674"/>
                </a:lnTo>
                <a:lnTo>
                  <a:pt x="34" y="1145"/>
                </a:lnTo>
                <a:lnTo>
                  <a:pt x="101" y="1920"/>
                </a:lnTo>
                <a:lnTo>
                  <a:pt x="135" y="2357"/>
                </a:lnTo>
                <a:lnTo>
                  <a:pt x="236" y="2694"/>
                </a:lnTo>
                <a:lnTo>
                  <a:pt x="236" y="2728"/>
                </a:lnTo>
                <a:lnTo>
                  <a:pt x="270" y="2761"/>
                </a:lnTo>
                <a:lnTo>
                  <a:pt x="337" y="2728"/>
                </a:lnTo>
                <a:lnTo>
                  <a:pt x="371" y="2728"/>
                </a:lnTo>
                <a:lnTo>
                  <a:pt x="606" y="2761"/>
                </a:lnTo>
                <a:lnTo>
                  <a:pt x="842" y="2761"/>
                </a:lnTo>
                <a:lnTo>
                  <a:pt x="1313" y="2728"/>
                </a:lnTo>
                <a:lnTo>
                  <a:pt x="2088" y="2728"/>
                </a:lnTo>
                <a:lnTo>
                  <a:pt x="2357" y="2694"/>
                </a:lnTo>
                <a:lnTo>
                  <a:pt x="2492" y="2694"/>
                </a:lnTo>
                <a:lnTo>
                  <a:pt x="2492" y="2660"/>
                </a:lnTo>
                <a:lnTo>
                  <a:pt x="2525" y="2324"/>
                </a:lnTo>
                <a:lnTo>
                  <a:pt x="2525" y="1953"/>
                </a:lnTo>
                <a:lnTo>
                  <a:pt x="2492" y="1246"/>
                </a:lnTo>
                <a:lnTo>
                  <a:pt x="2458" y="640"/>
                </a:lnTo>
                <a:lnTo>
                  <a:pt x="2424" y="337"/>
                </a:lnTo>
                <a:lnTo>
                  <a:pt x="2357" y="68"/>
                </a:lnTo>
                <a:lnTo>
                  <a:pt x="2323" y="34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0"/>
          <p:cNvSpPr/>
          <p:nvPr/>
        </p:nvSpPr>
        <p:spPr>
          <a:xfrm>
            <a:off x="584162" y="302063"/>
            <a:ext cx="147025" cy="130871"/>
          </a:xfrm>
          <a:custGeom>
            <a:avLst/>
            <a:gdLst/>
            <a:ahLst/>
            <a:cxnLst/>
            <a:rect l="l" t="t" r="r" b="b"/>
            <a:pathLst>
              <a:path w="2493" h="2627" extrusionOk="0">
                <a:moveTo>
                  <a:pt x="2223" y="135"/>
                </a:moveTo>
                <a:lnTo>
                  <a:pt x="2257" y="1213"/>
                </a:lnTo>
                <a:lnTo>
                  <a:pt x="2223" y="2290"/>
                </a:lnTo>
                <a:lnTo>
                  <a:pt x="1752" y="2324"/>
                </a:lnTo>
                <a:lnTo>
                  <a:pt x="1247" y="2357"/>
                </a:lnTo>
                <a:lnTo>
                  <a:pt x="775" y="2357"/>
                </a:lnTo>
                <a:lnTo>
                  <a:pt x="539" y="2391"/>
                </a:lnTo>
                <a:lnTo>
                  <a:pt x="337" y="2425"/>
                </a:lnTo>
                <a:lnTo>
                  <a:pt x="304" y="2425"/>
                </a:lnTo>
                <a:lnTo>
                  <a:pt x="304" y="2391"/>
                </a:lnTo>
                <a:lnTo>
                  <a:pt x="337" y="1886"/>
                </a:lnTo>
                <a:lnTo>
                  <a:pt x="304" y="1347"/>
                </a:lnTo>
                <a:lnTo>
                  <a:pt x="236" y="809"/>
                </a:lnTo>
                <a:lnTo>
                  <a:pt x="135" y="270"/>
                </a:lnTo>
                <a:lnTo>
                  <a:pt x="1213" y="270"/>
                </a:lnTo>
                <a:lnTo>
                  <a:pt x="1718" y="236"/>
                </a:lnTo>
                <a:lnTo>
                  <a:pt x="2223" y="135"/>
                </a:lnTo>
                <a:close/>
                <a:moveTo>
                  <a:pt x="1718" y="1"/>
                </a:moveTo>
                <a:lnTo>
                  <a:pt x="1179" y="34"/>
                </a:lnTo>
                <a:lnTo>
                  <a:pt x="640" y="68"/>
                </a:lnTo>
                <a:lnTo>
                  <a:pt x="102" y="68"/>
                </a:lnTo>
                <a:lnTo>
                  <a:pt x="34" y="102"/>
                </a:lnTo>
                <a:lnTo>
                  <a:pt x="1" y="135"/>
                </a:lnTo>
                <a:lnTo>
                  <a:pt x="1" y="203"/>
                </a:lnTo>
                <a:lnTo>
                  <a:pt x="34" y="270"/>
                </a:lnTo>
                <a:lnTo>
                  <a:pt x="34" y="775"/>
                </a:lnTo>
                <a:lnTo>
                  <a:pt x="34" y="1347"/>
                </a:lnTo>
                <a:lnTo>
                  <a:pt x="68" y="1886"/>
                </a:lnTo>
                <a:lnTo>
                  <a:pt x="135" y="2391"/>
                </a:lnTo>
                <a:lnTo>
                  <a:pt x="169" y="2458"/>
                </a:lnTo>
                <a:lnTo>
                  <a:pt x="203" y="2458"/>
                </a:lnTo>
                <a:lnTo>
                  <a:pt x="236" y="2492"/>
                </a:lnTo>
                <a:lnTo>
                  <a:pt x="270" y="2458"/>
                </a:lnTo>
                <a:lnTo>
                  <a:pt x="270" y="2526"/>
                </a:lnTo>
                <a:lnTo>
                  <a:pt x="337" y="2559"/>
                </a:lnTo>
                <a:lnTo>
                  <a:pt x="539" y="2593"/>
                </a:lnTo>
                <a:lnTo>
                  <a:pt x="775" y="2627"/>
                </a:lnTo>
                <a:lnTo>
                  <a:pt x="1280" y="2593"/>
                </a:lnTo>
                <a:lnTo>
                  <a:pt x="1752" y="2526"/>
                </a:lnTo>
                <a:lnTo>
                  <a:pt x="2223" y="2425"/>
                </a:lnTo>
                <a:lnTo>
                  <a:pt x="2223" y="2492"/>
                </a:lnTo>
                <a:lnTo>
                  <a:pt x="2257" y="2559"/>
                </a:lnTo>
                <a:lnTo>
                  <a:pt x="2324" y="2593"/>
                </a:lnTo>
                <a:lnTo>
                  <a:pt x="2391" y="2593"/>
                </a:lnTo>
                <a:lnTo>
                  <a:pt x="2425" y="2526"/>
                </a:lnTo>
                <a:lnTo>
                  <a:pt x="2492" y="1920"/>
                </a:lnTo>
                <a:lnTo>
                  <a:pt x="2492" y="1314"/>
                </a:lnTo>
                <a:lnTo>
                  <a:pt x="2492" y="708"/>
                </a:lnTo>
                <a:lnTo>
                  <a:pt x="2391" y="102"/>
                </a:lnTo>
                <a:lnTo>
                  <a:pt x="2391" y="68"/>
                </a:lnTo>
                <a:lnTo>
                  <a:pt x="2324" y="68"/>
                </a:lnTo>
                <a:lnTo>
                  <a:pt x="232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0"/>
          <p:cNvSpPr/>
          <p:nvPr/>
        </p:nvSpPr>
        <p:spPr>
          <a:xfrm>
            <a:off x="679466" y="442947"/>
            <a:ext cx="19934" cy="115776"/>
          </a:xfrm>
          <a:custGeom>
            <a:avLst/>
            <a:gdLst/>
            <a:ahLst/>
            <a:cxnLst/>
            <a:rect l="l" t="t" r="r" b="b"/>
            <a:pathLst>
              <a:path w="338" h="2324" extrusionOk="0">
                <a:moveTo>
                  <a:pt x="68" y="1"/>
                </a:moveTo>
                <a:lnTo>
                  <a:pt x="35" y="34"/>
                </a:lnTo>
                <a:lnTo>
                  <a:pt x="1" y="304"/>
                </a:lnTo>
                <a:lnTo>
                  <a:pt x="1" y="573"/>
                </a:lnTo>
                <a:lnTo>
                  <a:pt x="35" y="1078"/>
                </a:lnTo>
                <a:lnTo>
                  <a:pt x="68" y="1684"/>
                </a:lnTo>
                <a:lnTo>
                  <a:pt x="102" y="1987"/>
                </a:lnTo>
                <a:lnTo>
                  <a:pt x="169" y="2290"/>
                </a:lnTo>
                <a:lnTo>
                  <a:pt x="203" y="2324"/>
                </a:lnTo>
                <a:lnTo>
                  <a:pt x="304" y="2324"/>
                </a:lnTo>
                <a:lnTo>
                  <a:pt x="304" y="2257"/>
                </a:lnTo>
                <a:lnTo>
                  <a:pt x="338" y="1987"/>
                </a:lnTo>
                <a:lnTo>
                  <a:pt x="304" y="1684"/>
                </a:lnTo>
                <a:lnTo>
                  <a:pt x="237" y="1078"/>
                </a:lnTo>
                <a:lnTo>
                  <a:pt x="203" y="539"/>
                </a:lnTo>
                <a:lnTo>
                  <a:pt x="169" y="304"/>
                </a:lnTo>
                <a:lnTo>
                  <a:pt x="136" y="34"/>
                </a:lnTo>
                <a:lnTo>
                  <a:pt x="13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0"/>
          <p:cNvSpPr/>
          <p:nvPr/>
        </p:nvSpPr>
        <p:spPr>
          <a:xfrm>
            <a:off x="403522" y="488231"/>
            <a:ext cx="43700" cy="43690"/>
          </a:xfrm>
          <a:custGeom>
            <a:avLst/>
            <a:gdLst/>
            <a:ahLst/>
            <a:cxnLst/>
            <a:rect l="l" t="t" r="r" b="b"/>
            <a:pathLst>
              <a:path w="741" h="877" extrusionOk="0">
                <a:moveTo>
                  <a:pt x="101" y="1"/>
                </a:moveTo>
                <a:lnTo>
                  <a:pt x="34" y="34"/>
                </a:lnTo>
                <a:lnTo>
                  <a:pt x="0" y="68"/>
                </a:lnTo>
                <a:lnTo>
                  <a:pt x="0" y="102"/>
                </a:lnTo>
                <a:lnTo>
                  <a:pt x="34" y="169"/>
                </a:lnTo>
                <a:lnTo>
                  <a:pt x="135" y="203"/>
                </a:lnTo>
                <a:lnTo>
                  <a:pt x="337" y="270"/>
                </a:lnTo>
                <a:lnTo>
                  <a:pt x="168" y="472"/>
                </a:lnTo>
                <a:lnTo>
                  <a:pt x="34" y="708"/>
                </a:lnTo>
                <a:lnTo>
                  <a:pt x="0" y="775"/>
                </a:lnTo>
                <a:lnTo>
                  <a:pt x="34" y="842"/>
                </a:lnTo>
                <a:lnTo>
                  <a:pt x="101" y="876"/>
                </a:lnTo>
                <a:lnTo>
                  <a:pt x="168" y="876"/>
                </a:lnTo>
                <a:lnTo>
                  <a:pt x="505" y="775"/>
                </a:lnTo>
                <a:lnTo>
                  <a:pt x="673" y="741"/>
                </a:lnTo>
                <a:lnTo>
                  <a:pt x="707" y="708"/>
                </a:lnTo>
                <a:lnTo>
                  <a:pt x="741" y="640"/>
                </a:lnTo>
                <a:lnTo>
                  <a:pt x="741" y="573"/>
                </a:lnTo>
                <a:lnTo>
                  <a:pt x="673" y="539"/>
                </a:lnTo>
                <a:lnTo>
                  <a:pt x="640" y="539"/>
                </a:lnTo>
                <a:lnTo>
                  <a:pt x="505" y="573"/>
                </a:lnTo>
                <a:lnTo>
                  <a:pt x="370" y="607"/>
                </a:lnTo>
                <a:lnTo>
                  <a:pt x="640" y="236"/>
                </a:lnTo>
                <a:lnTo>
                  <a:pt x="673" y="169"/>
                </a:lnTo>
                <a:lnTo>
                  <a:pt x="640" y="135"/>
                </a:lnTo>
                <a:lnTo>
                  <a:pt x="606" y="102"/>
                </a:lnTo>
                <a:lnTo>
                  <a:pt x="539" y="68"/>
                </a:lnTo>
                <a:lnTo>
                  <a:pt x="236" y="34"/>
                </a:lnTo>
                <a:lnTo>
                  <a:pt x="10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0"/>
          <p:cNvSpPr/>
          <p:nvPr/>
        </p:nvSpPr>
        <p:spPr>
          <a:xfrm>
            <a:off x="345903" y="447978"/>
            <a:ext cx="148971" cy="119163"/>
          </a:xfrm>
          <a:custGeom>
            <a:avLst/>
            <a:gdLst/>
            <a:ahLst/>
            <a:cxnLst/>
            <a:rect l="l" t="t" r="r" b="b"/>
            <a:pathLst>
              <a:path w="2526" h="2392" extrusionOk="0">
                <a:moveTo>
                  <a:pt x="2256" y="236"/>
                </a:moveTo>
                <a:lnTo>
                  <a:pt x="2256" y="674"/>
                </a:lnTo>
                <a:lnTo>
                  <a:pt x="2290" y="1112"/>
                </a:lnTo>
                <a:lnTo>
                  <a:pt x="2290" y="1617"/>
                </a:lnTo>
                <a:lnTo>
                  <a:pt x="2324" y="2122"/>
                </a:lnTo>
                <a:lnTo>
                  <a:pt x="1448" y="2122"/>
                </a:lnTo>
                <a:lnTo>
                  <a:pt x="910" y="2156"/>
                </a:lnTo>
                <a:lnTo>
                  <a:pt x="640" y="2156"/>
                </a:lnTo>
                <a:lnTo>
                  <a:pt x="371" y="2223"/>
                </a:lnTo>
                <a:lnTo>
                  <a:pt x="304" y="1684"/>
                </a:lnTo>
                <a:lnTo>
                  <a:pt x="236" y="1145"/>
                </a:lnTo>
                <a:lnTo>
                  <a:pt x="203" y="708"/>
                </a:lnTo>
                <a:lnTo>
                  <a:pt x="169" y="270"/>
                </a:lnTo>
                <a:lnTo>
                  <a:pt x="169" y="270"/>
                </a:lnTo>
                <a:lnTo>
                  <a:pt x="674" y="304"/>
                </a:lnTo>
                <a:lnTo>
                  <a:pt x="1213" y="270"/>
                </a:lnTo>
                <a:lnTo>
                  <a:pt x="2256" y="236"/>
                </a:lnTo>
                <a:close/>
                <a:moveTo>
                  <a:pt x="2256" y="1"/>
                </a:moveTo>
                <a:lnTo>
                  <a:pt x="1179" y="34"/>
                </a:lnTo>
                <a:lnTo>
                  <a:pt x="674" y="68"/>
                </a:lnTo>
                <a:lnTo>
                  <a:pt x="135" y="102"/>
                </a:lnTo>
                <a:lnTo>
                  <a:pt x="68" y="135"/>
                </a:lnTo>
                <a:lnTo>
                  <a:pt x="34" y="203"/>
                </a:lnTo>
                <a:lnTo>
                  <a:pt x="1" y="438"/>
                </a:lnTo>
                <a:lnTo>
                  <a:pt x="1" y="674"/>
                </a:lnTo>
                <a:lnTo>
                  <a:pt x="34" y="1179"/>
                </a:lnTo>
                <a:lnTo>
                  <a:pt x="102" y="1751"/>
                </a:lnTo>
                <a:lnTo>
                  <a:pt x="135" y="2055"/>
                </a:lnTo>
                <a:lnTo>
                  <a:pt x="203" y="2324"/>
                </a:lnTo>
                <a:lnTo>
                  <a:pt x="236" y="2358"/>
                </a:lnTo>
                <a:lnTo>
                  <a:pt x="371" y="2358"/>
                </a:lnTo>
                <a:lnTo>
                  <a:pt x="573" y="2391"/>
                </a:lnTo>
                <a:lnTo>
                  <a:pt x="842" y="2391"/>
                </a:lnTo>
                <a:lnTo>
                  <a:pt x="1314" y="2358"/>
                </a:lnTo>
                <a:lnTo>
                  <a:pt x="2088" y="2358"/>
                </a:lnTo>
                <a:lnTo>
                  <a:pt x="2357" y="2324"/>
                </a:lnTo>
                <a:lnTo>
                  <a:pt x="2458" y="2324"/>
                </a:lnTo>
                <a:lnTo>
                  <a:pt x="2492" y="2290"/>
                </a:lnTo>
                <a:lnTo>
                  <a:pt x="2526" y="2021"/>
                </a:lnTo>
                <a:lnTo>
                  <a:pt x="2526" y="1785"/>
                </a:lnTo>
                <a:lnTo>
                  <a:pt x="2492" y="1246"/>
                </a:lnTo>
                <a:lnTo>
                  <a:pt x="2458" y="674"/>
                </a:lnTo>
                <a:lnTo>
                  <a:pt x="2425" y="371"/>
                </a:lnTo>
                <a:lnTo>
                  <a:pt x="2357" y="68"/>
                </a:lnTo>
                <a:lnTo>
                  <a:pt x="2324" y="34"/>
                </a:lnTo>
                <a:lnTo>
                  <a:pt x="2290" y="34"/>
                </a:lnTo>
                <a:lnTo>
                  <a:pt x="225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0"/>
          <p:cNvSpPr/>
          <p:nvPr/>
        </p:nvSpPr>
        <p:spPr>
          <a:xfrm>
            <a:off x="1340694" y="412757"/>
            <a:ext cx="152922" cy="120807"/>
          </a:xfrm>
          <a:custGeom>
            <a:avLst/>
            <a:gdLst/>
            <a:ahLst/>
            <a:cxnLst/>
            <a:rect l="l" t="t" r="r" b="b"/>
            <a:pathLst>
              <a:path w="2593" h="2425" extrusionOk="0">
                <a:moveTo>
                  <a:pt x="2391" y="1"/>
                </a:moveTo>
                <a:lnTo>
                  <a:pt x="2357" y="34"/>
                </a:lnTo>
                <a:lnTo>
                  <a:pt x="2323" y="135"/>
                </a:lnTo>
                <a:lnTo>
                  <a:pt x="1751" y="102"/>
                </a:lnTo>
                <a:lnTo>
                  <a:pt x="1179" y="68"/>
                </a:lnTo>
                <a:lnTo>
                  <a:pt x="674" y="34"/>
                </a:lnTo>
                <a:lnTo>
                  <a:pt x="404" y="68"/>
                </a:lnTo>
                <a:lnTo>
                  <a:pt x="303" y="135"/>
                </a:lnTo>
                <a:lnTo>
                  <a:pt x="202" y="169"/>
                </a:lnTo>
                <a:lnTo>
                  <a:pt x="202" y="203"/>
                </a:lnTo>
                <a:lnTo>
                  <a:pt x="371" y="270"/>
                </a:lnTo>
                <a:lnTo>
                  <a:pt x="573" y="304"/>
                </a:lnTo>
                <a:lnTo>
                  <a:pt x="1684" y="304"/>
                </a:lnTo>
                <a:lnTo>
                  <a:pt x="2323" y="337"/>
                </a:lnTo>
                <a:lnTo>
                  <a:pt x="2323" y="708"/>
                </a:lnTo>
                <a:lnTo>
                  <a:pt x="2323" y="1078"/>
                </a:lnTo>
                <a:lnTo>
                  <a:pt x="2323" y="1583"/>
                </a:lnTo>
                <a:lnTo>
                  <a:pt x="2357" y="1852"/>
                </a:lnTo>
                <a:lnTo>
                  <a:pt x="2387" y="2088"/>
                </a:lnTo>
                <a:lnTo>
                  <a:pt x="2387" y="2088"/>
                </a:lnTo>
                <a:lnTo>
                  <a:pt x="1347" y="2122"/>
                </a:lnTo>
                <a:lnTo>
                  <a:pt x="808" y="2155"/>
                </a:lnTo>
                <a:lnTo>
                  <a:pt x="539" y="2189"/>
                </a:lnTo>
                <a:lnTo>
                  <a:pt x="303" y="2256"/>
                </a:lnTo>
                <a:lnTo>
                  <a:pt x="270" y="1751"/>
                </a:lnTo>
                <a:lnTo>
                  <a:pt x="236" y="1246"/>
                </a:lnTo>
                <a:lnTo>
                  <a:pt x="270" y="708"/>
                </a:lnTo>
                <a:lnTo>
                  <a:pt x="236" y="438"/>
                </a:lnTo>
                <a:lnTo>
                  <a:pt x="202" y="304"/>
                </a:lnTo>
                <a:lnTo>
                  <a:pt x="169" y="203"/>
                </a:lnTo>
                <a:lnTo>
                  <a:pt x="68" y="337"/>
                </a:lnTo>
                <a:lnTo>
                  <a:pt x="34" y="506"/>
                </a:lnTo>
                <a:lnTo>
                  <a:pt x="0" y="876"/>
                </a:lnTo>
                <a:lnTo>
                  <a:pt x="34" y="1583"/>
                </a:lnTo>
                <a:lnTo>
                  <a:pt x="34" y="1819"/>
                </a:lnTo>
                <a:lnTo>
                  <a:pt x="34" y="2088"/>
                </a:lnTo>
                <a:lnTo>
                  <a:pt x="68" y="2189"/>
                </a:lnTo>
                <a:lnTo>
                  <a:pt x="101" y="2290"/>
                </a:lnTo>
                <a:lnTo>
                  <a:pt x="169" y="2391"/>
                </a:lnTo>
                <a:lnTo>
                  <a:pt x="270" y="2425"/>
                </a:lnTo>
                <a:lnTo>
                  <a:pt x="303" y="2425"/>
                </a:lnTo>
                <a:lnTo>
                  <a:pt x="337" y="2391"/>
                </a:lnTo>
                <a:lnTo>
                  <a:pt x="337" y="2357"/>
                </a:lnTo>
                <a:lnTo>
                  <a:pt x="573" y="2391"/>
                </a:lnTo>
                <a:lnTo>
                  <a:pt x="842" y="2425"/>
                </a:lnTo>
                <a:lnTo>
                  <a:pt x="1347" y="2391"/>
                </a:lnTo>
                <a:lnTo>
                  <a:pt x="2391" y="2324"/>
                </a:lnTo>
                <a:lnTo>
                  <a:pt x="2458" y="2290"/>
                </a:lnTo>
                <a:lnTo>
                  <a:pt x="2492" y="2324"/>
                </a:lnTo>
                <a:lnTo>
                  <a:pt x="2525" y="2324"/>
                </a:lnTo>
                <a:lnTo>
                  <a:pt x="2559" y="2290"/>
                </a:lnTo>
                <a:lnTo>
                  <a:pt x="2593" y="2021"/>
                </a:lnTo>
                <a:lnTo>
                  <a:pt x="2559" y="1785"/>
                </a:lnTo>
                <a:lnTo>
                  <a:pt x="2525" y="1246"/>
                </a:lnTo>
                <a:lnTo>
                  <a:pt x="2525" y="640"/>
                </a:lnTo>
                <a:lnTo>
                  <a:pt x="2492" y="337"/>
                </a:lnTo>
                <a:lnTo>
                  <a:pt x="2458" y="34"/>
                </a:lnTo>
                <a:lnTo>
                  <a:pt x="242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0"/>
          <p:cNvSpPr/>
          <p:nvPr/>
        </p:nvSpPr>
        <p:spPr>
          <a:xfrm>
            <a:off x="8461248" y="2131942"/>
            <a:ext cx="698972" cy="900750"/>
          </a:xfrm>
          <a:custGeom>
            <a:avLst/>
            <a:gdLst/>
            <a:ahLst/>
            <a:cxnLst/>
            <a:rect l="l" t="t" r="r" b="b"/>
            <a:pathLst>
              <a:path w="11852" h="18081" extrusionOk="0">
                <a:moveTo>
                  <a:pt x="8721" y="1"/>
                </a:moveTo>
                <a:lnTo>
                  <a:pt x="6431" y="506"/>
                </a:lnTo>
                <a:lnTo>
                  <a:pt x="4142" y="1045"/>
                </a:lnTo>
                <a:lnTo>
                  <a:pt x="1886" y="1651"/>
                </a:lnTo>
                <a:lnTo>
                  <a:pt x="977" y="1886"/>
                </a:lnTo>
                <a:lnTo>
                  <a:pt x="742" y="1954"/>
                </a:lnTo>
                <a:lnTo>
                  <a:pt x="540" y="2055"/>
                </a:lnTo>
                <a:lnTo>
                  <a:pt x="338" y="2156"/>
                </a:lnTo>
                <a:lnTo>
                  <a:pt x="169" y="2290"/>
                </a:lnTo>
                <a:lnTo>
                  <a:pt x="169" y="2324"/>
                </a:lnTo>
                <a:lnTo>
                  <a:pt x="136" y="2257"/>
                </a:lnTo>
                <a:lnTo>
                  <a:pt x="68" y="2223"/>
                </a:lnTo>
                <a:lnTo>
                  <a:pt x="1" y="2223"/>
                </a:lnTo>
                <a:lnTo>
                  <a:pt x="1" y="2290"/>
                </a:lnTo>
                <a:lnTo>
                  <a:pt x="35" y="2762"/>
                </a:lnTo>
                <a:lnTo>
                  <a:pt x="136" y="3233"/>
                </a:lnTo>
                <a:lnTo>
                  <a:pt x="371" y="4176"/>
                </a:lnTo>
                <a:lnTo>
                  <a:pt x="641" y="5118"/>
                </a:lnTo>
                <a:lnTo>
                  <a:pt x="876" y="6061"/>
                </a:lnTo>
                <a:lnTo>
                  <a:pt x="1785" y="10068"/>
                </a:lnTo>
                <a:lnTo>
                  <a:pt x="2223" y="12054"/>
                </a:lnTo>
                <a:lnTo>
                  <a:pt x="2728" y="14040"/>
                </a:lnTo>
                <a:lnTo>
                  <a:pt x="3267" y="16027"/>
                </a:lnTo>
                <a:lnTo>
                  <a:pt x="3536" y="17037"/>
                </a:lnTo>
                <a:lnTo>
                  <a:pt x="3873" y="17980"/>
                </a:lnTo>
                <a:lnTo>
                  <a:pt x="3940" y="18081"/>
                </a:lnTo>
                <a:lnTo>
                  <a:pt x="4007" y="18081"/>
                </a:lnTo>
                <a:lnTo>
                  <a:pt x="4075" y="18047"/>
                </a:lnTo>
                <a:lnTo>
                  <a:pt x="4142" y="17980"/>
                </a:lnTo>
                <a:lnTo>
                  <a:pt x="4681" y="17879"/>
                </a:lnTo>
                <a:lnTo>
                  <a:pt x="5253" y="17710"/>
                </a:lnTo>
                <a:lnTo>
                  <a:pt x="6330" y="17374"/>
                </a:lnTo>
                <a:lnTo>
                  <a:pt x="7576" y="17003"/>
                </a:lnTo>
                <a:lnTo>
                  <a:pt x="8856" y="16667"/>
                </a:lnTo>
                <a:lnTo>
                  <a:pt x="10337" y="16296"/>
                </a:lnTo>
                <a:lnTo>
                  <a:pt x="11111" y="16128"/>
                </a:lnTo>
                <a:lnTo>
                  <a:pt x="11852" y="15892"/>
                </a:lnTo>
                <a:lnTo>
                  <a:pt x="11852" y="15656"/>
                </a:lnTo>
                <a:lnTo>
                  <a:pt x="11044" y="15892"/>
                </a:lnTo>
                <a:lnTo>
                  <a:pt x="10202" y="16094"/>
                </a:lnTo>
                <a:lnTo>
                  <a:pt x="8519" y="16532"/>
                </a:lnTo>
                <a:lnTo>
                  <a:pt x="6263" y="17172"/>
                </a:lnTo>
                <a:lnTo>
                  <a:pt x="5152" y="17475"/>
                </a:lnTo>
                <a:lnTo>
                  <a:pt x="4613" y="17643"/>
                </a:lnTo>
                <a:lnTo>
                  <a:pt x="4108" y="17879"/>
                </a:lnTo>
                <a:lnTo>
                  <a:pt x="3536" y="15926"/>
                </a:lnTo>
                <a:lnTo>
                  <a:pt x="2997" y="13939"/>
                </a:lnTo>
                <a:lnTo>
                  <a:pt x="2526" y="11987"/>
                </a:lnTo>
                <a:lnTo>
                  <a:pt x="2055" y="9967"/>
                </a:lnTo>
                <a:lnTo>
                  <a:pt x="1146" y="5960"/>
                </a:lnTo>
                <a:lnTo>
                  <a:pt x="742" y="4108"/>
                </a:lnTo>
                <a:lnTo>
                  <a:pt x="506" y="3199"/>
                </a:lnTo>
                <a:lnTo>
                  <a:pt x="338" y="2762"/>
                </a:lnTo>
                <a:lnTo>
                  <a:pt x="182" y="2358"/>
                </a:lnTo>
                <a:lnTo>
                  <a:pt x="405" y="2358"/>
                </a:lnTo>
                <a:lnTo>
                  <a:pt x="641" y="2324"/>
                </a:lnTo>
                <a:lnTo>
                  <a:pt x="1078" y="2223"/>
                </a:lnTo>
                <a:lnTo>
                  <a:pt x="1954" y="1920"/>
                </a:lnTo>
                <a:lnTo>
                  <a:pt x="4209" y="1314"/>
                </a:lnTo>
                <a:lnTo>
                  <a:pt x="6465" y="775"/>
                </a:lnTo>
                <a:lnTo>
                  <a:pt x="8755" y="304"/>
                </a:lnTo>
                <a:lnTo>
                  <a:pt x="8889" y="977"/>
                </a:lnTo>
                <a:lnTo>
                  <a:pt x="9024" y="1651"/>
                </a:lnTo>
                <a:lnTo>
                  <a:pt x="9394" y="3031"/>
                </a:lnTo>
                <a:lnTo>
                  <a:pt x="10303" y="6330"/>
                </a:lnTo>
                <a:lnTo>
                  <a:pt x="11280" y="9664"/>
                </a:lnTo>
                <a:lnTo>
                  <a:pt x="11549" y="10674"/>
                </a:lnTo>
                <a:lnTo>
                  <a:pt x="11852" y="11717"/>
                </a:lnTo>
                <a:lnTo>
                  <a:pt x="11852" y="10640"/>
                </a:lnTo>
                <a:lnTo>
                  <a:pt x="11583" y="9832"/>
                </a:lnTo>
                <a:lnTo>
                  <a:pt x="10640" y="6532"/>
                </a:lnTo>
                <a:lnTo>
                  <a:pt x="9798" y="3469"/>
                </a:lnTo>
                <a:lnTo>
                  <a:pt x="9394" y="1785"/>
                </a:lnTo>
                <a:lnTo>
                  <a:pt x="9159" y="944"/>
                </a:lnTo>
                <a:lnTo>
                  <a:pt x="8923" y="136"/>
                </a:lnTo>
                <a:lnTo>
                  <a:pt x="8889" y="102"/>
                </a:lnTo>
                <a:lnTo>
                  <a:pt x="8822" y="35"/>
                </a:lnTo>
                <a:lnTo>
                  <a:pt x="878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0"/>
          <p:cNvSpPr/>
          <p:nvPr/>
        </p:nvSpPr>
        <p:spPr>
          <a:xfrm>
            <a:off x="5776765" y="151"/>
            <a:ext cx="2988381" cy="759866"/>
          </a:xfrm>
          <a:custGeom>
            <a:avLst/>
            <a:gdLst/>
            <a:ahLst/>
            <a:cxnLst/>
            <a:rect l="l" t="t" r="r" b="b"/>
            <a:pathLst>
              <a:path w="50672" h="15253" extrusionOk="0">
                <a:moveTo>
                  <a:pt x="22592" y="5219"/>
                </a:moveTo>
                <a:lnTo>
                  <a:pt x="22558" y="5859"/>
                </a:lnTo>
                <a:lnTo>
                  <a:pt x="22154" y="5893"/>
                </a:lnTo>
                <a:lnTo>
                  <a:pt x="22188" y="5825"/>
                </a:lnTo>
                <a:lnTo>
                  <a:pt x="22188" y="5758"/>
                </a:lnTo>
                <a:lnTo>
                  <a:pt x="22154" y="5623"/>
                </a:lnTo>
                <a:lnTo>
                  <a:pt x="22121" y="5421"/>
                </a:lnTo>
                <a:lnTo>
                  <a:pt x="22087" y="5253"/>
                </a:lnTo>
                <a:lnTo>
                  <a:pt x="22558" y="5219"/>
                </a:lnTo>
                <a:close/>
                <a:moveTo>
                  <a:pt x="21919" y="5253"/>
                </a:moveTo>
                <a:lnTo>
                  <a:pt x="21919" y="5590"/>
                </a:lnTo>
                <a:lnTo>
                  <a:pt x="21952" y="5758"/>
                </a:lnTo>
                <a:lnTo>
                  <a:pt x="21952" y="5859"/>
                </a:lnTo>
                <a:lnTo>
                  <a:pt x="21986" y="5926"/>
                </a:lnTo>
                <a:lnTo>
                  <a:pt x="21750" y="5960"/>
                </a:lnTo>
                <a:lnTo>
                  <a:pt x="21717" y="5792"/>
                </a:lnTo>
                <a:lnTo>
                  <a:pt x="21649" y="5623"/>
                </a:lnTo>
                <a:lnTo>
                  <a:pt x="21616" y="5455"/>
                </a:lnTo>
                <a:lnTo>
                  <a:pt x="21515" y="5287"/>
                </a:lnTo>
                <a:lnTo>
                  <a:pt x="21919" y="5253"/>
                </a:lnTo>
                <a:close/>
                <a:moveTo>
                  <a:pt x="21447" y="5287"/>
                </a:moveTo>
                <a:lnTo>
                  <a:pt x="21447" y="5455"/>
                </a:lnTo>
                <a:lnTo>
                  <a:pt x="21481" y="5623"/>
                </a:lnTo>
                <a:lnTo>
                  <a:pt x="21515" y="5792"/>
                </a:lnTo>
                <a:lnTo>
                  <a:pt x="21548" y="5960"/>
                </a:lnTo>
                <a:lnTo>
                  <a:pt x="21313" y="5994"/>
                </a:lnTo>
                <a:lnTo>
                  <a:pt x="21313" y="5859"/>
                </a:lnTo>
                <a:lnTo>
                  <a:pt x="21279" y="5724"/>
                </a:lnTo>
                <a:lnTo>
                  <a:pt x="21178" y="5287"/>
                </a:lnTo>
                <a:close/>
                <a:moveTo>
                  <a:pt x="21111" y="5287"/>
                </a:moveTo>
                <a:lnTo>
                  <a:pt x="21144" y="5691"/>
                </a:lnTo>
                <a:lnTo>
                  <a:pt x="21178" y="5859"/>
                </a:lnTo>
                <a:lnTo>
                  <a:pt x="21212" y="5994"/>
                </a:lnTo>
                <a:lnTo>
                  <a:pt x="20909" y="6027"/>
                </a:lnTo>
                <a:lnTo>
                  <a:pt x="20909" y="5960"/>
                </a:lnTo>
                <a:lnTo>
                  <a:pt x="20909" y="5859"/>
                </a:lnTo>
                <a:lnTo>
                  <a:pt x="20841" y="5724"/>
                </a:lnTo>
                <a:lnTo>
                  <a:pt x="20774" y="5320"/>
                </a:lnTo>
                <a:lnTo>
                  <a:pt x="21111" y="5287"/>
                </a:lnTo>
                <a:close/>
                <a:moveTo>
                  <a:pt x="20673" y="5320"/>
                </a:moveTo>
                <a:lnTo>
                  <a:pt x="20673" y="5724"/>
                </a:lnTo>
                <a:lnTo>
                  <a:pt x="20673" y="5893"/>
                </a:lnTo>
                <a:lnTo>
                  <a:pt x="20707" y="5994"/>
                </a:lnTo>
                <a:lnTo>
                  <a:pt x="20740" y="6061"/>
                </a:lnTo>
                <a:lnTo>
                  <a:pt x="20471" y="6061"/>
                </a:lnTo>
                <a:lnTo>
                  <a:pt x="20471" y="5926"/>
                </a:lnTo>
                <a:lnTo>
                  <a:pt x="20437" y="5758"/>
                </a:lnTo>
                <a:lnTo>
                  <a:pt x="20404" y="5522"/>
                </a:lnTo>
                <a:lnTo>
                  <a:pt x="20370" y="5320"/>
                </a:lnTo>
                <a:close/>
                <a:moveTo>
                  <a:pt x="20201" y="5320"/>
                </a:moveTo>
                <a:lnTo>
                  <a:pt x="20201" y="5522"/>
                </a:lnTo>
                <a:lnTo>
                  <a:pt x="20235" y="5691"/>
                </a:lnTo>
                <a:lnTo>
                  <a:pt x="20269" y="5893"/>
                </a:lnTo>
                <a:lnTo>
                  <a:pt x="20269" y="5994"/>
                </a:lnTo>
                <a:lnTo>
                  <a:pt x="20302" y="6095"/>
                </a:lnTo>
                <a:lnTo>
                  <a:pt x="20033" y="6128"/>
                </a:lnTo>
                <a:lnTo>
                  <a:pt x="19999" y="5893"/>
                </a:lnTo>
                <a:lnTo>
                  <a:pt x="19966" y="5623"/>
                </a:lnTo>
                <a:lnTo>
                  <a:pt x="19898" y="5354"/>
                </a:lnTo>
                <a:lnTo>
                  <a:pt x="20201" y="5320"/>
                </a:lnTo>
                <a:close/>
                <a:moveTo>
                  <a:pt x="19730" y="5354"/>
                </a:moveTo>
                <a:lnTo>
                  <a:pt x="19764" y="5623"/>
                </a:lnTo>
                <a:lnTo>
                  <a:pt x="19764" y="5859"/>
                </a:lnTo>
                <a:lnTo>
                  <a:pt x="19797" y="5994"/>
                </a:lnTo>
                <a:lnTo>
                  <a:pt x="19831" y="6162"/>
                </a:lnTo>
                <a:lnTo>
                  <a:pt x="19528" y="6196"/>
                </a:lnTo>
                <a:lnTo>
                  <a:pt x="19494" y="5994"/>
                </a:lnTo>
                <a:lnTo>
                  <a:pt x="19461" y="5825"/>
                </a:lnTo>
                <a:lnTo>
                  <a:pt x="19427" y="5590"/>
                </a:lnTo>
                <a:lnTo>
                  <a:pt x="19360" y="5388"/>
                </a:lnTo>
                <a:lnTo>
                  <a:pt x="19730" y="5354"/>
                </a:lnTo>
                <a:close/>
                <a:moveTo>
                  <a:pt x="22592" y="6095"/>
                </a:moveTo>
                <a:lnTo>
                  <a:pt x="22626" y="7071"/>
                </a:lnTo>
                <a:lnTo>
                  <a:pt x="22693" y="7778"/>
                </a:lnTo>
                <a:lnTo>
                  <a:pt x="22121" y="7778"/>
                </a:lnTo>
                <a:lnTo>
                  <a:pt x="21582" y="7845"/>
                </a:lnTo>
                <a:lnTo>
                  <a:pt x="20505" y="8014"/>
                </a:lnTo>
                <a:lnTo>
                  <a:pt x="19427" y="8115"/>
                </a:lnTo>
                <a:lnTo>
                  <a:pt x="18888" y="8182"/>
                </a:lnTo>
                <a:lnTo>
                  <a:pt x="18350" y="8317"/>
                </a:lnTo>
                <a:lnTo>
                  <a:pt x="18249" y="7441"/>
                </a:lnTo>
                <a:lnTo>
                  <a:pt x="18181" y="7037"/>
                </a:lnTo>
                <a:lnTo>
                  <a:pt x="18114" y="6633"/>
                </a:lnTo>
                <a:lnTo>
                  <a:pt x="18653" y="6600"/>
                </a:lnTo>
                <a:lnTo>
                  <a:pt x="19225" y="6532"/>
                </a:lnTo>
                <a:lnTo>
                  <a:pt x="20336" y="6398"/>
                </a:lnTo>
                <a:lnTo>
                  <a:pt x="21481" y="6229"/>
                </a:lnTo>
                <a:lnTo>
                  <a:pt x="22592" y="6095"/>
                </a:lnTo>
                <a:close/>
                <a:moveTo>
                  <a:pt x="22693" y="7946"/>
                </a:moveTo>
                <a:lnTo>
                  <a:pt x="22760" y="8283"/>
                </a:lnTo>
                <a:lnTo>
                  <a:pt x="22828" y="8653"/>
                </a:lnTo>
                <a:lnTo>
                  <a:pt x="22356" y="8721"/>
                </a:lnTo>
                <a:lnTo>
                  <a:pt x="22289" y="8485"/>
                </a:lnTo>
                <a:lnTo>
                  <a:pt x="22222" y="8047"/>
                </a:lnTo>
                <a:lnTo>
                  <a:pt x="22693" y="7946"/>
                </a:lnTo>
                <a:close/>
                <a:moveTo>
                  <a:pt x="22121" y="8047"/>
                </a:moveTo>
                <a:lnTo>
                  <a:pt x="22121" y="8249"/>
                </a:lnTo>
                <a:lnTo>
                  <a:pt x="22121" y="8451"/>
                </a:lnTo>
                <a:lnTo>
                  <a:pt x="22154" y="8721"/>
                </a:lnTo>
                <a:lnTo>
                  <a:pt x="21784" y="8788"/>
                </a:lnTo>
                <a:lnTo>
                  <a:pt x="21750" y="8586"/>
                </a:lnTo>
                <a:lnTo>
                  <a:pt x="21717" y="8418"/>
                </a:lnTo>
                <a:lnTo>
                  <a:pt x="21683" y="8249"/>
                </a:lnTo>
                <a:lnTo>
                  <a:pt x="21616" y="8115"/>
                </a:lnTo>
                <a:lnTo>
                  <a:pt x="22121" y="8047"/>
                </a:lnTo>
                <a:close/>
                <a:moveTo>
                  <a:pt x="21481" y="8115"/>
                </a:moveTo>
                <a:lnTo>
                  <a:pt x="21481" y="8283"/>
                </a:lnTo>
                <a:lnTo>
                  <a:pt x="21515" y="8418"/>
                </a:lnTo>
                <a:lnTo>
                  <a:pt x="21548" y="8620"/>
                </a:lnTo>
                <a:lnTo>
                  <a:pt x="21582" y="8788"/>
                </a:lnTo>
                <a:lnTo>
                  <a:pt x="21313" y="8822"/>
                </a:lnTo>
                <a:lnTo>
                  <a:pt x="21245" y="8350"/>
                </a:lnTo>
                <a:lnTo>
                  <a:pt x="21178" y="8148"/>
                </a:lnTo>
                <a:lnTo>
                  <a:pt x="21481" y="8115"/>
                </a:lnTo>
                <a:close/>
                <a:moveTo>
                  <a:pt x="20976" y="8182"/>
                </a:moveTo>
                <a:lnTo>
                  <a:pt x="21010" y="8384"/>
                </a:lnTo>
                <a:lnTo>
                  <a:pt x="21077" y="8855"/>
                </a:lnTo>
                <a:lnTo>
                  <a:pt x="20774" y="8889"/>
                </a:lnTo>
                <a:lnTo>
                  <a:pt x="20774" y="8721"/>
                </a:lnTo>
                <a:lnTo>
                  <a:pt x="20740" y="8552"/>
                </a:lnTo>
                <a:lnTo>
                  <a:pt x="20707" y="8384"/>
                </a:lnTo>
                <a:lnTo>
                  <a:pt x="20639" y="8216"/>
                </a:lnTo>
                <a:lnTo>
                  <a:pt x="20976" y="8182"/>
                </a:lnTo>
                <a:close/>
                <a:moveTo>
                  <a:pt x="20505" y="8216"/>
                </a:moveTo>
                <a:lnTo>
                  <a:pt x="20505" y="8418"/>
                </a:lnTo>
                <a:lnTo>
                  <a:pt x="20538" y="8586"/>
                </a:lnTo>
                <a:lnTo>
                  <a:pt x="20538" y="8754"/>
                </a:lnTo>
                <a:lnTo>
                  <a:pt x="20606" y="8923"/>
                </a:lnTo>
                <a:lnTo>
                  <a:pt x="20336" y="8956"/>
                </a:lnTo>
                <a:lnTo>
                  <a:pt x="20336" y="8889"/>
                </a:lnTo>
                <a:lnTo>
                  <a:pt x="20336" y="8788"/>
                </a:lnTo>
                <a:lnTo>
                  <a:pt x="20302" y="8653"/>
                </a:lnTo>
                <a:lnTo>
                  <a:pt x="20235" y="8249"/>
                </a:lnTo>
                <a:lnTo>
                  <a:pt x="20505" y="8216"/>
                </a:lnTo>
                <a:close/>
                <a:moveTo>
                  <a:pt x="20134" y="8283"/>
                </a:moveTo>
                <a:lnTo>
                  <a:pt x="20100" y="8451"/>
                </a:lnTo>
                <a:lnTo>
                  <a:pt x="20100" y="8620"/>
                </a:lnTo>
                <a:lnTo>
                  <a:pt x="20134" y="8822"/>
                </a:lnTo>
                <a:lnTo>
                  <a:pt x="20168" y="8889"/>
                </a:lnTo>
                <a:lnTo>
                  <a:pt x="20235" y="8956"/>
                </a:lnTo>
                <a:lnTo>
                  <a:pt x="19865" y="8990"/>
                </a:lnTo>
                <a:lnTo>
                  <a:pt x="19831" y="8788"/>
                </a:lnTo>
                <a:lnTo>
                  <a:pt x="19764" y="8552"/>
                </a:lnTo>
                <a:lnTo>
                  <a:pt x="19730" y="8350"/>
                </a:lnTo>
                <a:lnTo>
                  <a:pt x="20134" y="8283"/>
                </a:lnTo>
                <a:close/>
                <a:moveTo>
                  <a:pt x="19629" y="8350"/>
                </a:moveTo>
                <a:lnTo>
                  <a:pt x="19595" y="8552"/>
                </a:lnTo>
                <a:lnTo>
                  <a:pt x="19595" y="8754"/>
                </a:lnTo>
                <a:lnTo>
                  <a:pt x="19629" y="9024"/>
                </a:lnTo>
                <a:lnTo>
                  <a:pt x="19292" y="9024"/>
                </a:lnTo>
                <a:lnTo>
                  <a:pt x="19326" y="8956"/>
                </a:lnTo>
                <a:lnTo>
                  <a:pt x="19326" y="8889"/>
                </a:lnTo>
                <a:lnTo>
                  <a:pt x="19292" y="8754"/>
                </a:lnTo>
                <a:lnTo>
                  <a:pt x="19259" y="8586"/>
                </a:lnTo>
                <a:lnTo>
                  <a:pt x="19191" y="8418"/>
                </a:lnTo>
                <a:lnTo>
                  <a:pt x="19629" y="8350"/>
                </a:lnTo>
                <a:close/>
                <a:moveTo>
                  <a:pt x="809" y="8855"/>
                </a:moveTo>
                <a:lnTo>
                  <a:pt x="842" y="9024"/>
                </a:lnTo>
                <a:lnTo>
                  <a:pt x="842" y="9226"/>
                </a:lnTo>
                <a:lnTo>
                  <a:pt x="640" y="9259"/>
                </a:lnTo>
                <a:lnTo>
                  <a:pt x="438" y="9327"/>
                </a:lnTo>
                <a:lnTo>
                  <a:pt x="337" y="9091"/>
                </a:lnTo>
                <a:lnTo>
                  <a:pt x="203" y="8855"/>
                </a:lnTo>
                <a:lnTo>
                  <a:pt x="405" y="8855"/>
                </a:lnTo>
                <a:lnTo>
                  <a:pt x="607" y="8889"/>
                </a:lnTo>
                <a:lnTo>
                  <a:pt x="708" y="8889"/>
                </a:lnTo>
                <a:lnTo>
                  <a:pt x="809" y="8855"/>
                </a:lnTo>
                <a:close/>
                <a:moveTo>
                  <a:pt x="876" y="8586"/>
                </a:moveTo>
                <a:lnTo>
                  <a:pt x="1078" y="8620"/>
                </a:lnTo>
                <a:lnTo>
                  <a:pt x="1448" y="8620"/>
                </a:lnTo>
                <a:lnTo>
                  <a:pt x="1482" y="8855"/>
                </a:lnTo>
                <a:lnTo>
                  <a:pt x="1516" y="9091"/>
                </a:lnTo>
                <a:lnTo>
                  <a:pt x="1516" y="9293"/>
                </a:lnTo>
                <a:lnTo>
                  <a:pt x="1213" y="9360"/>
                </a:lnTo>
                <a:lnTo>
                  <a:pt x="1044" y="9360"/>
                </a:lnTo>
                <a:lnTo>
                  <a:pt x="1044" y="9259"/>
                </a:lnTo>
                <a:lnTo>
                  <a:pt x="1044" y="9226"/>
                </a:lnTo>
                <a:lnTo>
                  <a:pt x="1011" y="9024"/>
                </a:lnTo>
                <a:lnTo>
                  <a:pt x="977" y="8788"/>
                </a:lnTo>
                <a:lnTo>
                  <a:pt x="876" y="8586"/>
                </a:lnTo>
                <a:close/>
                <a:moveTo>
                  <a:pt x="19191" y="5388"/>
                </a:moveTo>
                <a:lnTo>
                  <a:pt x="19191" y="5590"/>
                </a:lnTo>
                <a:lnTo>
                  <a:pt x="19225" y="5825"/>
                </a:lnTo>
                <a:lnTo>
                  <a:pt x="19259" y="6027"/>
                </a:lnTo>
                <a:lnTo>
                  <a:pt x="19326" y="6229"/>
                </a:lnTo>
                <a:lnTo>
                  <a:pt x="18686" y="6330"/>
                </a:lnTo>
                <a:lnTo>
                  <a:pt x="18047" y="6465"/>
                </a:lnTo>
                <a:lnTo>
                  <a:pt x="18013" y="6465"/>
                </a:lnTo>
                <a:lnTo>
                  <a:pt x="17979" y="6499"/>
                </a:lnTo>
                <a:lnTo>
                  <a:pt x="17946" y="6532"/>
                </a:lnTo>
                <a:lnTo>
                  <a:pt x="17946" y="6566"/>
                </a:lnTo>
                <a:lnTo>
                  <a:pt x="17979" y="6600"/>
                </a:lnTo>
                <a:lnTo>
                  <a:pt x="17979" y="7105"/>
                </a:lnTo>
                <a:lnTo>
                  <a:pt x="18013" y="7576"/>
                </a:lnTo>
                <a:lnTo>
                  <a:pt x="18181" y="8552"/>
                </a:lnTo>
                <a:lnTo>
                  <a:pt x="18215" y="8586"/>
                </a:lnTo>
                <a:lnTo>
                  <a:pt x="18249" y="8620"/>
                </a:lnTo>
                <a:lnTo>
                  <a:pt x="18316" y="8620"/>
                </a:lnTo>
                <a:lnTo>
                  <a:pt x="18383" y="8586"/>
                </a:lnTo>
                <a:lnTo>
                  <a:pt x="18383" y="8485"/>
                </a:lnTo>
                <a:lnTo>
                  <a:pt x="18383" y="8418"/>
                </a:lnTo>
                <a:lnTo>
                  <a:pt x="18754" y="8451"/>
                </a:lnTo>
                <a:lnTo>
                  <a:pt x="19124" y="8418"/>
                </a:lnTo>
                <a:lnTo>
                  <a:pt x="19124" y="8552"/>
                </a:lnTo>
                <a:lnTo>
                  <a:pt x="19124" y="8721"/>
                </a:lnTo>
                <a:lnTo>
                  <a:pt x="19124" y="8889"/>
                </a:lnTo>
                <a:lnTo>
                  <a:pt x="19158" y="8990"/>
                </a:lnTo>
                <a:lnTo>
                  <a:pt x="19191" y="9057"/>
                </a:lnTo>
                <a:lnTo>
                  <a:pt x="18855" y="9091"/>
                </a:lnTo>
                <a:lnTo>
                  <a:pt x="18552" y="9158"/>
                </a:lnTo>
                <a:lnTo>
                  <a:pt x="18249" y="9226"/>
                </a:lnTo>
                <a:lnTo>
                  <a:pt x="17979" y="9360"/>
                </a:lnTo>
                <a:lnTo>
                  <a:pt x="17946" y="9327"/>
                </a:lnTo>
                <a:lnTo>
                  <a:pt x="17744" y="8182"/>
                </a:lnTo>
                <a:lnTo>
                  <a:pt x="17676" y="7576"/>
                </a:lnTo>
                <a:lnTo>
                  <a:pt x="17643" y="7004"/>
                </a:lnTo>
                <a:lnTo>
                  <a:pt x="17643" y="6667"/>
                </a:lnTo>
                <a:lnTo>
                  <a:pt x="17643" y="6297"/>
                </a:lnTo>
                <a:lnTo>
                  <a:pt x="17643" y="5893"/>
                </a:lnTo>
                <a:lnTo>
                  <a:pt x="17575" y="5556"/>
                </a:lnTo>
                <a:lnTo>
                  <a:pt x="18215" y="5489"/>
                </a:lnTo>
                <a:lnTo>
                  <a:pt x="18821" y="5421"/>
                </a:lnTo>
                <a:lnTo>
                  <a:pt x="18821" y="5590"/>
                </a:lnTo>
                <a:lnTo>
                  <a:pt x="18821" y="6128"/>
                </a:lnTo>
                <a:lnTo>
                  <a:pt x="18821" y="6196"/>
                </a:lnTo>
                <a:lnTo>
                  <a:pt x="18888" y="6229"/>
                </a:lnTo>
                <a:lnTo>
                  <a:pt x="18922" y="6263"/>
                </a:lnTo>
                <a:lnTo>
                  <a:pt x="18989" y="6229"/>
                </a:lnTo>
                <a:lnTo>
                  <a:pt x="19023" y="6196"/>
                </a:lnTo>
                <a:lnTo>
                  <a:pt x="19023" y="6128"/>
                </a:lnTo>
                <a:lnTo>
                  <a:pt x="19023" y="5792"/>
                </a:lnTo>
                <a:lnTo>
                  <a:pt x="18989" y="5421"/>
                </a:lnTo>
                <a:lnTo>
                  <a:pt x="19191" y="5388"/>
                </a:lnTo>
                <a:close/>
                <a:moveTo>
                  <a:pt x="3401" y="7441"/>
                </a:moveTo>
                <a:lnTo>
                  <a:pt x="3367" y="7744"/>
                </a:lnTo>
                <a:lnTo>
                  <a:pt x="3334" y="8047"/>
                </a:lnTo>
                <a:lnTo>
                  <a:pt x="3300" y="8687"/>
                </a:lnTo>
                <a:lnTo>
                  <a:pt x="3334" y="9360"/>
                </a:lnTo>
                <a:lnTo>
                  <a:pt x="3401" y="10000"/>
                </a:lnTo>
                <a:lnTo>
                  <a:pt x="2862" y="9865"/>
                </a:lnTo>
                <a:lnTo>
                  <a:pt x="2627" y="9764"/>
                </a:lnTo>
                <a:lnTo>
                  <a:pt x="2391" y="9663"/>
                </a:lnTo>
                <a:lnTo>
                  <a:pt x="2189" y="9529"/>
                </a:lnTo>
                <a:lnTo>
                  <a:pt x="1953" y="9394"/>
                </a:lnTo>
                <a:lnTo>
                  <a:pt x="1785" y="9360"/>
                </a:lnTo>
                <a:lnTo>
                  <a:pt x="1785" y="9327"/>
                </a:lnTo>
                <a:lnTo>
                  <a:pt x="1751" y="9293"/>
                </a:lnTo>
                <a:lnTo>
                  <a:pt x="1718" y="9091"/>
                </a:lnTo>
                <a:lnTo>
                  <a:pt x="1718" y="8923"/>
                </a:lnTo>
                <a:lnTo>
                  <a:pt x="1684" y="8586"/>
                </a:lnTo>
                <a:lnTo>
                  <a:pt x="1785" y="8586"/>
                </a:lnTo>
                <a:lnTo>
                  <a:pt x="1852" y="8552"/>
                </a:lnTo>
                <a:lnTo>
                  <a:pt x="1852" y="8485"/>
                </a:lnTo>
                <a:lnTo>
                  <a:pt x="1819" y="8451"/>
                </a:lnTo>
                <a:lnTo>
                  <a:pt x="1785" y="8418"/>
                </a:lnTo>
                <a:lnTo>
                  <a:pt x="1617" y="8451"/>
                </a:lnTo>
                <a:lnTo>
                  <a:pt x="1852" y="8317"/>
                </a:lnTo>
                <a:lnTo>
                  <a:pt x="2054" y="8216"/>
                </a:lnTo>
                <a:lnTo>
                  <a:pt x="2458" y="7946"/>
                </a:lnTo>
                <a:lnTo>
                  <a:pt x="3401" y="7441"/>
                </a:lnTo>
                <a:close/>
                <a:moveTo>
                  <a:pt x="4176" y="6970"/>
                </a:moveTo>
                <a:lnTo>
                  <a:pt x="4176" y="7845"/>
                </a:lnTo>
                <a:lnTo>
                  <a:pt x="4209" y="8721"/>
                </a:lnTo>
                <a:lnTo>
                  <a:pt x="4209" y="9394"/>
                </a:lnTo>
                <a:lnTo>
                  <a:pt x="4243" y="9731"/>
                </a:lnTo>
                <a:lnTo>
                  <a:pt x="4277" y="10067"/>
                </a:lnTo>
                <a:lnTo>
                  <a:pt x="4176" y="9966"/>
                </a:lnTo>
                <a:lnTo>
                  <a:pt x="4142" y="9798"/>
                </a:lnTo>
                <a:lnTo>
                  <a:pt x="4108" y="9630"/>
                </a:lnTo>
                <a:lnTo>
                  <a:pt x="4108" y="9428"/>
                </a:lnTo>
                <a:lnTo>
                  <a:pt x="4108" y="8721"/>
                </a:lnTo>
                <a:lnTo>
                  <a:pt x="4075" y="8014"/>
                </a:lnTo>
                <a:lnTo>
                  <a:pt x="4041" y="7307"/>
                </a:lnTo>
                <a:lnTo>
                  <a:pt x="4075" y="7307"/>
                </a:lnTo>
                <a:lnTo>
                  <a:pt x="4108" y="7273"/>
                </a:lnTo>
                <a:lnTo>
                  <a:pt x="4075" y="7239"/>
                </a:lnTo>
                <a:lnTo>
                  <a:pt x="4041" y="7172"/>
                </a:lnTo>
                <a:lnTo>
                  <a:pt x="4007" y="6970"/>
                </a:lnTo>
                <a:close/>
                <a:moveTo>
                  <a:pt x="3637" y="7307"/>
                </a:moveTo>
                <a:lnTo>
                  <a:pt x="3872" y="7340"/>
                </a:lnTo>
                <a:lnTo>
                  <a:pt x="3839" y="8014"/>
                </a:lnTo>
                <a:lnTo>
                  <a:pt x="3872" y="8721"/>
                </a:lnTo>
                <a:lnTo>
                  <a:pt x="3974" y="10135"/>
                </a:lnTo>
                <a:lnTo>
                  <a:pt x="3805" y="10168"/>
                </a:lnTo>
                <a:lnTo>
                  <a:pt x="3771" y="10168"/>
                </a:lnTo>
                <a:lnTo>
                  <a:pt x="3771" y="10101"/>
                </a:lnTo>
                <a:lnTo>
                  <a:pt x="3738" y="10067"/>
                </a:lnTo>
                <a:lnTo>
                  <a:pt x="3704" y="10034"/>
                </a:lnTo>
                <a:lnTo>
                  <a:pt x="3637" y="10034"/>
                </a:lnTo>
                <a:lnTo>
                  <a:pt x="3603" y="9360"/>
                </a:lnTo>
                <a:lnTo>
                  <a:pt x="3569" y="8687"/>
                </a:lnTo>
                <a:lnTo>
                  <a:pt x="3569" y="8014"/>
                </a:lnTo>
                <a:lnTo>
                  <a:pt x="3536" y="7374"/>
                </a:lnTo>
                <a:lnTo>
                  <a:pt x="3569" y="7340"/>
                </a:lnTo>
                <a:lnTo>
                  <a:pt x="3603" y="7307"/>
                </a:lnTo>
                <a:close/>
                <a:moveTo>
                  <a:pt x="17340" y="5556"/>
                </a:moveTo>
                <a:lnTo>
                  <a:pt x="17340" y="6532"/>
                </a:lnTo>
                <a:lnTo>
                  <a:pt x="17373" y="7475"/>
                </a:lnTo>
                <a:lnTo>
                  <a:pt x="17508" y="8418"/>
                </a:lnTo>
                <a:lnTo>
                  <a:pt x="17676" y="9360"/>
                </a:lnTo>
                <a:lnTo>
                  <a:pt x="16027" y="9596"/>
                </a:lnTo>
                <a:lnTo>
                  <a:pt x="14377" y="9764"/>
                </a:lnTo>
                <a:lnTo>
                  <a:pt x="12727" y="9899"/>
                </a:lnTo>
                <a:lnTo>
                  <a:pt x="11077" y="10000"/>
                </a:lnTo>
                <a:lnTo>
                  <a:pt x="7610" y="10236"/>
                </a:lnTo>
                <a:lnTo>
                  <a:pt x="6869" y="10236"/>
                </a:lnTo>
                <a:lnTo>
                  <a:pt x="6095" y="10269"/>
                </a:lnTo>
                <a:lnTo>
                  <a:pt x="5320" y="10303"/>
                </a:lnTo>
                <a:lnTo>
                  <a:pt x="4916" y="10370"/>
                </a:lnTo>
                <a:lnTo>
                  <a:pt x="4546" y="10438"/>
                </a:lnTo>
                <a:lnTo>
                  <a:pt x="4546" y="10404"/>
                </a:lnTo>
                <a:lnTo>
                  <a:pt x="4546" y="10303"/>
                </a:lnTo>
                <a:lnTo>
                  <a:pt x="4580" y="10236"/>
                </a:lnTo>
                <a:lnTo>
                  <a:pt x="4546" y="10168"/>
                </a:lnTo>
                <a:lnTo>
                  <a:pt x="4479" y="9360"/>
                </a:lnTo>
                <a:lnTo>
                  <a:pt x="4445" y="8552"/>
                </a:lnTo>
                <a:lnTo>
                  <a:pt x="4411" y="7744"/>
                </a:lnTo>
                <a:lnTo>
                  <a:pt x="4344" y="6936"/>
                </a:lnTo>
                <a:lnTo>
                  <a:pt x="4378" y="6936"/>
                </a:lnTo>
                <a:lnTo>
                  <a:pt x="4411" y="6903"/>
                </a:lnTo>
                <a:lnTo>
                  <a:pt x="4411" y="6869"/>
                </a:lnTo>
                <a:lnTo>
                  <a:pt x="4411" y="6802"/>
                </a:lnTo>
                <a:lnTo>
                  <a:pt x="5152" y="6734"/>
                </a:lnTo>
                <a:lnTo>
                  <a:pt x="5859" y="6667"/>
                </a:lnTo>
                <a:lnTo>
                  <a:pt x="7307" y="6465"/>
                </a:lnTo>
                <a:lnTo>
                  <a:pt x="9024" y="6229"/>
                </a:lnTo>
                <a:lnTo>
                  <a:pt x="10741" y="6061"/>
                </a:lnTo>
                <a:lnTo>
                  <a:pt x="12391" y="5893"/>
                </a:lnTo>
                <a:lnTo>
                  <a:pt x="14040" y="5758"/>
                </a:lnTo>
                <a:lnTo>
                  <a:pt x="15690" y="5657"/>
                </a:lnTo>
                <a:lnTo>
                  <a:pt x="17340" y="5556"/>
                </a:lnTo>
                <a:close/>
                <a:moveTo>
                  <a:pt x="10606" y="1"/>
                </a:moveTo>
                <a:lnTo>
                  <a:pt x="10471" y="674"/>
                </a:lnTo>
                <a:lnTo>
                  <a:pt x="10370" y="1347"/>
                </a:lnTo>
                <a:lnTo>
                  <a:pt x="10202" y="2661"/>
                </a:lnTo>
                <a:lnTo>
                  <a:pt x="10067" y="3671"/>
                </a:lnTo>
                <a:lnTo>
                  <a:pt x="9933" y="4647"/>
                </a:lnTo>
                <a:lnTo>
                  <a:pt x="9798" y="5287"/>
                </a:lnTo>
                <a:lnTo>
                  <a:pt x="9731" y="5623"/>
                </a:lnTo>
                <a:lnTo>
                  <a:pt x="9697" y="5960"/>
                </a:lnTo>
                <a:lnTo>
                  <a:pt x="8350" y="6095"/>
                </a:lnTo>
                <a:lnTo>
                  <a:pt x="7004" y="6229"/>
                </a:lnTo>
                <a:lnTo>
                  <a:pt x="5657" y="6431"/>
                </a:lnTo>
                <a:lnTo>
                  <a:pt x="4984" y="6566"/>
                </a:lnTo>
                <a:lnTo>
                  <a:pt x="4344" y="6701"/>
                </a:lnTo>
                <a:lnTo>
                  <a:pt x="4310" y="6667"/>
                </a:lnTo>
                <a:lnTo>
                  <a:pt x="4310" y="6633"/>
                </a:lnTo>
                <a:lnTo>
                  <a:pt x="4243" y="6600"/>
                </a:lnTo>
                <a:lnTo>
                  <a:pt x="4209" y="6633"/>
                </a:lnTo>
                <a:lnTo>
                  <a:pt x="4209" y="6667"/>
                </a:lnTo>
                <a:lnTo>
                  <a:pt x="4209" y="6734"/>
                </a:lnTo>
                <a:lnTo>
                  <a:pt x="4142" y="6734"/>
                </a:lnTo>
                <a:lnTo>
                  <a:pt x="4108" y="6768"/>
                </a:lnTo>
                <a:lnTo>
                  <a:pt x="4108" y="6802"/>
                </a:lnTo>
                <a:lnTo>
                  <a:pt x="4007" y="6835"/>
                </a:lnTo>
                <a:lnTo>
                  <a:pt x="3940" y="6903"/>
                </a:lnTo>
                <a:lnTo>
                  <a:pt x="3906" y="6936"/>
                </a:lnTo>
                <a:lnTo>
                  <a:pt x="3940" y="6970"/>
                </a:lnTo>
                <a:lnTo>
                  <a:pt x="3906" y="7138"/>
                </a:lnTo>
                <a:lnTo>
                  <a:pt x="3502" y="7138"/>
                </a:lnTo>
                <a:lnTo>
                  <a:pt x="3435" y="7172"/>
                </a:lnTo>
                <a:lnTo>
                  <a:pt x="3435" y="7206"/>
                </a:lnTo>
                <a:lnTo>
                  <a:pt x="2357" y="7778"/>
                </a:lnTo>
                <a:lnTo>
                  <a:pt x="1920" y="8047"/>
                </a:lnTo>
                <a:lnTo>
                  <a:pt x="1718" y="8216"/>
                </a:lnTo>
                <a:lnTo>
                  <a:pt x="1549" y="8418"/>
                </a:lnTo>
                <a:lnTo>
                  <a:pt x="1482" y="8451"/>
                </a:lnTo>
                <a:lnTo>
                  <a:pt x="1280" y="8485"/>
                </a:lnTo>
                <a:lnTo>
                  <a:pt x="1078" y="8485"/>
                </a:lnTo>
                <a:lnTo>
                  <a:pt x="977" y="8519"/>
                </a:lnTo>
                <a:lnTo>
                  <a:pt x="876" y="8552"/>
                </a:lnTo>
                <a:lnTo>
                  <a:pt x="842" y="8519"/>
                </a:lnTo>
                <a:lnTo>
                  <a:pt x="809" y="8519"/>
                </a:lnTo>
                <a:lnTo>
                  <a:pt x="809" y="8721"/>
                </a:lnTo>
                <a:lnTo>
                  <a:pt x="472" y="8721"/>
                </a:lnTo>
                <a:lnTo>
                  <a:pt x="270" y="8687"/>
                </a:lnTo>
                <a:lnTo>
                  <a:pt x="68" y="8721"/>
                </a:lnTo>
                <a:lnTo>
                  <a:pt x="68" y="8687"/>
                </a:lnTo>
                <a:lnTo>
                  <a:pt x="34" y="8721"/>
                </a:lnTo>
                <a:lnTo>
                  <a:pt x="1" y="8721"/>
                </a:lnTo>
                <a:lnTo>
                  <a:pt x="1" y="8754"/>
                </a:lnTo>
                <a:lnTo>
                  <a:pt x="34" y="8788"/>
                </a:lnTo>
                <a:lnTo>
                  <a:pt x="68" y="8956"/>
                </a:lnTo>
                <a:lnTo>
                  <a:pt x="135" y="9158"/>
                </a:lnTo>
                <a:lnTo>
                  <a:pt x="304" y="9495"/>
                </a:lnTo>
                <a:lnTo>
                  <a:pt x="371" y="9529"/>
                </a:lnTo>
                <a:lnTo>
                  <a:pt x="405" y="9529"/>
                </a:lnTo>
                <a:lnTo>
                  <a:pt x="640" y="9461"/>
                </a:lnTo>
                <a:lnTo>
                  <a:pt x="876" y="9394"/>
                </a:lnTo>
                <a:lnTo>
                  <a:pt x="910" y="9428"/>
                </a:lnTo>
                <a:lnTo>
                  <a:pt x="876" y="9461"/>
                </a:lnTo>
                <a:lnTo>
                  <a:pt x="943" y="9529"/>
                </a:lnTo>
                <a:lnTo>
                  <a:pt x="1011" y="9562"/>
                </a:lnTo>
                <a:lnTo>
                  <a:pt x="1246" y="9596"/>
                </a:lnTo>
                <a:lnTo>
                  <a:pt x="1448" y="9562"/>
                </a:lnTo>
                <a:lnTo>
                  <a:pt x="1650" y="9495"/>
                </a:lnTo>
                <a:lnTo>
                  <a:pt x="1718" y="9495"/>
                </a:lnTo>
                <a:lnTo>
                  <a:pt x="2122" y="9731"/>
                </a:lnTo>
                <a:lnTo>
                  <a:pt x="2559" y="9933"/>
                </a:lnTo>
                <a:lnTo>
                  <a:pt x="2997" y="10101"/>
                </a:lnTo>
                <a:lnTo>
                  <a:pt x="3435" y="10202"/>
                </a:lnTo>
                <a:lnTo>
                  <a:pt x="3468" y="10370"/>
                </a:lnTo>
                <a:lnTo>
                  <a:pt x="3502" y="10438"/>
                </a:lnTo>
                <a:lnTo>
                  <a:pt x="3603" y="10438"/>
                </a:lnTo>
                <a:lnTo>
                  <a:pt x="3637" y="10370"/>
                </a:lnTo>
                <a:lnTo>
                  <a:pt x="3738" y="10404"/>
                </a:lnTo>
                <a:lnTo>
                  <a:pt x="3872" y="10404"/>
                </a:lnTo>
                <a:lnTo>
                  <a:pt x="4075" y="10370"/>
                </a:lnTo>
                <a:lnTo>
                  <a:pt x="4310" y="10337"/>
                </a:lnTo>
                <a:lnTo>
                  <a:pt x="4344" y="10438"/>
                </a:lnTo>
                <a:lnTo>
                  <a:pt x="4378" y="10471"/>
                </a:lnTo>
                <a:lnTo>
                  <a:pt x="4378" y="10505"/>
                </a:lnTo>
                <a:lnTo>
                  <a:pt x="4411" y="10539"/>
                </a:lnTo>
                <a:lnTo>
                  <a:pt x="4782" y="10572"/>
                </a:lnTo>
                <a:lnTo>
                  <a:pt x="5186" y="10606"/>
                </a:lnTo>
                <a:lnTo>
                  <a:pt x="5994" y="10572"/>
                </a:lnTo>
                <a:lnTo>
                  <a:pt x="7610" y="10438"/>
                </a:lnTo>
                <a:lnTo>
                  <a:pt x="11077" y="10202"/>
                </a:lnTo>
                <a:lnTo>
                  <a:pt x="12828" y="10101"/>
                </a:lnTo>
                <a:lnTo>
                  <a:pt x="14545" y="9966"/>
                </a:lnTo>
                <a:lnTo>
                  <a:pt x="14579" y="9966"/>
                </a:lnTo>
                <a:lnTo>
                  <a:pt x="14949" y="10135"/>
                </a:lnTo>
                <a:lnTo>
                  <a:pt x="15387" y="10303"/>
                </a:lnTo>
                <a:lnTo>
                  <a:pt x="15791" y="10438"/>
                </a:lnTo>
                <a:lnTo>
                  <a:pt x="16229" y="10539"/>
                </a:lnTo>
                <a:lnTo>
                  <a:pt x="17104" y="10707"/>
                </a:lnTo>
                <a:lnTo>
                  <a:pt x="18013" y="10808"/>
                </a:lnTo>
                <a:lnTo>
                  <a:pt x="18922" y="10876"/>
                </a:lnTo>
                <a:lnTo>
                  <a:pt x="19831" y="10943"/>
                </a:lnTo>
                <a:lnTo>
                  <a:pt x="20707" y="11010"/>
                </a:lnTo>
                <a:lnTo>
                  <a:pt x="21582" y="11078"/>
                </a:lnTo>
                <a:lnTo>
                  <a:pt x="22626" y="11212"/>
                </a:lnTo>
                <a:lnTo>
                  <a:pt x="23636" y="11347"/>
                </a:lnTo>
                <a:lnTo>
                  <a:pt x="25689" y="11684"/>
                </a:lnTo>
                <a:lnTo>
                  <a:pt x="27743" y="12054"/>
                </a:lnTo>
                <a:lnTo>
                  <a:pt x="29797" y="12391"/>
                </a:lnTo>
                <a:lnTo>
                  <a:pt x="29427" y="14882"/>
                </a:lnTo>
                <a:lnTo>
                  <a:pt x="29460" y="14949"/>
                </a:lnTo>
                <a:lnTo>
                  <a:pt x="29460" y="14983"/>
                </a:lnTo>
                <a:lnTo>
                  <a:pt x="29528" y="15017"/>
                </a:lnTo>
                <a:lnTo>
                  <a:pt x="29629" y="14983"/>
                </a:lnTo>
                <a:lnTo>
                  <a:pt x="29629" y="14949"/>
                </a:lnTo>
                <a:lnTo>
                  <a:pt x="29662" y="14916"/>
                </a:lnTo>
                <a:lnTo>
                  <a:pt x="29797" y="14815"/>
                </a:lnTo>
                <a:lnTo>
                  <a:pt x="29932" y="14680"/>
                </a:lnTo>
                <a:lnTo>
                  <a:pt x="30066" y="14545"/>
                </a:lnTo>
                <a:lnTo>
                  <a:pt x="30201" y="14444"/>
                </a:lnTo>
                <a:lnTo>
                  <a:pt x="30268" y="14613"/>
                </a:lnTo>
                <a:lnTo>
                  <a:pt x="30369" y="14747"/>
                </a:lnTo>
                <a:lnTo>
                  <a:pt x="30470" y="14882"/>
                </a:lnTo>
                <a:lnTo>
                  <a:pt x="30605" y="15017"/>
                </a:lnTo>
                <a:lnTo>
                  <a:pt x="30571" y="15151"/>
                </a:lnTo>
                <a:lnTo>
                  <a:pt x="30571" y="15219"/>
                </a:lnTo>
                <a:lnTo>
                  <a:pt x="30605" y="15252"/>
                </a:lnTo>
                <a:lnTo>
                  <a:pt x="30740" y="15252"/>
                </a:lnTo>
                <a:lnTo>
                  <a:pt x="30773" y="15219"/>
                </a:lnTo>
                <a:lnTo>
                  <a:pt x="30807" y="15151"/>
                </a:lnTo>
                <a:lnTo>
                  <a:pt x="30807" y="14949"/>
                </a:lnTo>
                <a:lnTo>
                  <a:pt x="31076" y="12492"/>
                </a:lnTo>
                <a:lnTo>
                  <a:pt x="31682" y="12593"/>
                </a:lnTo>
                <a:lnTo>
                  <a:pt x="32288" y="12694"/>
                </a:lnTo>
                <a:lnTo>
                  <a:pt x="33467" y="12795"/>
                </a:lnTo>
                <a:lnTo>
                  <a:pt x="34241" y="12896"/>
                </a:lnTo>
                <a:lnTo>
                  <a:pt x="34611" y="12963"/>
                </a:lnTo>
                <a:lnTo>
                  <a:pt x="34982" y="13064"/>
                </a:lnTo>
                <a:lnTo>
                  <a:pt x="35251" y="13131"/>
                </a:lnTo>
                <a:lnTo>
                  <a:pt x="35520" y="13165"/>
                </a:lnTo>
                <a:lnTo>
                  <a:pt x="35756" y="13199"/>
                </a:lnTo>
                <a:lnTo>
                  <a:pt x="36025" y="13165"/>
                </a:lnTo>
                <a:lnTo>
                  <a:pt x="36665" y="13165"/>
                </a:lnTo>
                <a:lnTo>
                  <a:pt x="36968" y="13232"/>
                </a:lnTo>
                <a:lnTo>
                  <a:pt x="37238" y="13300"/>
                </a:lnTo>
                <a:lnTo>
                  <a:pt x="37844" y="13434"/>
                </a:lnTo>
                <a:lnTo>
                  <a:pt x="38147" y="13502"/>
                </a:lnTo>
                <a:lnTo>
                  <a:pt x="38450" y="13502"/>
                </a:lnTo>
                <a:lnTo>
                  <a:pt x="39190" y="13569"/>
                </a:lnTo>
                <a:lnTo>
                  <a:pt x="39965" y="13670"/>
                </a:lnTo>
                <a:lnTo>
                  <a:pt x="41446" y="13872"/>
                </a:lnTo>
                <a:lnTo>
                  <a:pt x="44274" y="14377"/>
                </a:lnTo>
                <a:lnTo>
                  <a:pt x="45520" y="14646"/>
                </a:lnTo>
                <a:lnTo>
                  <a:pt x="46160" y="14714"/>
                </a:lnTo>
                <a:lnTo>
                  <a:pt x="46799" y="14747"/>
                </a:lnTo>
                <a:lnTo>
                  <a:pt x="47069" y="14714"/>
                </a:lnTo>
                <a:lnTo>
                  <a:pt x="47338" y="14646"/>
                </a:lnTo>
                <a:lnTo>
                  <a:pt x="47540" y="14579"/>
                </a:lnTo>
                <a:lnTo>
                  <a:pt x="47742" y="14444"/>
                </a:lnTo>
                <a:lnTo>
                  <a:pt x="47910" y="14310"/>
                </a:lnTo>
                <a:lnTo>
                  <a:pt x="48079" y="14141"/>
                </a:lnTo>
                <a:lnTo>
                  <a:pt x="48213" y="13939"/>
                </a:lnTo>
                <a:lnTo>
                  <a:pt x="48314" y="13737"/>
                </a:lnTo>
                <a:lnTo>
                  <a:pt x="48382" y="13535"/>
                </a:lnTo>
                <a:lnTo>
                  <a:pt x="48449" y="13300"/>
                </a:lnTo>
                <a:lnTo>
                  <a:pt x="48550" y="12828"/>
                </a:lnTo>
                <a:lnTo>
                  <a:pt x="48584" y="12323"/>
                </a:lnTo>
                <a:lnTo>
                  <a:pt x="48584" y="11852"/>
                </a:lnTo>
                <a:lnTo>
                  <a:pt x="48752" y="11111"/>
                </a:lnTo>
                <a:lnTo>
                  <a:pt x="48887" y="10404"/>
                </a:lnTo>
                <a:lnTo>
                  <a:pt x="49122" y="8956"/>
                </a:lnTo>
                <a:lnTo>
                  <a:pt x="49695" y="5522"/>
                </a:lnTo>
                <a:lnTo>
                  <a:pt x="50671" y="1"/>
                </a:lnTo>
                <a:lnTo>
                  <a:pt x="50402" y="1"/>
                </a:lnTo>
                <a:lnTo>
                  <a:pt x="49425" y="5455"/>
                </a:lnTo>
                <a:lnTo>
                  <a:pt x="48853" y="8855"/>
                </a:lnTo>
                <a:lnTo>
                  <a:pt x="48651" y="10269"/>
                </a:lnTo>
                <a:lnTo>
                  <a:pt x="48550" y="10977"/>
                </a:lnTo>
                <a:lnTo>
                  <a:pt x="48483" y="11684"/>
                </a:lnTo>
                <a:lnTo>
                  <a:pt x="48415" y="11684"/>
                </a:lnTo>
                <a:lnTo>
                  <a:pt x="48382" y="11785"/>
                </a:lnTo>
                <a:lnTo>
                  <a:pt x="48382" y="12492"/>
                </a:lnTo>
                <a:lnTo>
                  <a:pt x="48348" y="12828"/>
                </a:lnTo>
                <a:lnTo>
                  <a:pt x="48281" y="13199"/>
                </a:lnTo>
                <a:lnTo>
                  <a:pt x="48180" y="13502"/>
                </a:lnTo>
                <a:lnTo>
                  <a:pt x="48011" y="13805"/>
                </a:lnTo>
                <a:lnTo>
                  <a:pt x="47776" y="14074"/>
                </a:lnTo>
                <a:lnTo>
                  <a:pt x="47641" y="14209"/>
                </a:lnTo>
                <a:lnTo>
                  <a:pt x="47473" y="14310"/>
                </a:lnTo>
                <a:lnTo>
                  <a:pt x="47338" y="14377"/>
                </a:lnTo>
                <a:lnTo>
                  <a:pt x="47203" y="14444"/>
                </a:lnTo>
                <a:lnTo>
                  <a:pt x="46867" y="14512"/>
                </a:lnTo>
                <a:lnTo>
                  <a:pt x="46530" y="14512"/>
                </a:lnTo>
                <a:lnTo>
                  <a:pt x="46160" y="14478"/>
                </a:lnTo>
                <a:lnTo>
                  <a:pt x="45486" y="14377"/>
                </a:lnTo>
                <a:lnTo>
                  <a:pt x="44847" y="14242"/>
                </a:lnTo>
                <a:lnTo>
                  <a:pt x="42288" y="13771"/>
                </a:lnTo>
                <a:lnTo>
                  <a:pt x="39729" y="13367"/>
                </a:lnTo>
                <a:lnTo>
                  <a:pt x="39224" y="13300"/>
                </a:lnTo>
                <a:lnTo>
                  <a:pt x="38685" y="13266"/>
                </a:lnTo>
                <a:lnTo>
                  <a:pt x="38180" y="13232"/>
                </a:lnTo>
                <a:lnTo>
                  <a:pt x="37911" y="13199"/>
                </a:lnTo>
                <a:lnTo>
                  <a:pt x="37642" y="13098"/>
                </a:lnTo>
                <a:lnTo>
                  <a:pt x="37406" y="13030"/>
                </a:lnTo>
                <a:lnTo>
                  <a:pt x="37170" y="12997"/>
                </a:lnTo>
                <a:lnTo>
                  <a:pt x="36665" y="12963"/>
                </a:lnTo>
                <a:lnTo>
                  <a:pt x="36160" y="12963"/>
                </a:lnTo>
                <a:lnTo>
                  <a:pt x="35655" y="12997"/>
                </a:lnTo>
                <a:lnTo>
                  <a:pt x="35487" y="12997"/>
                </a:lnTo>
                <a:lnTo>
                  <a:pt x="35352" y="12963"/>
                </a:lnTo>
                <a:lnTo>
                  <a:pt x="35015" y="12862"/>
                </a:lnTo>
                <a:lnTo>
                  <a:pt x="34712" y="12761"/>
                </a:lnTo>
                <a:lnTo>
                  <a:pt x="34409" y="12694"/>
                </a:lnTo>
                <a:lnTo>
                  <a:pt x="33938" y="12626"/>
                </a:lnTo>
                <a:lnTo>
                  <a:pt x="33467" y="12559"/>
                </a:lnTo>
                <a:lnTo>
                  <a:pt x="32288" y="12424"/>
                </a:lnTo>
                <a:lnTo>
                  <a:pt x="31682" y="12391"/>
                </a:lnTo>
                <a:lnTo>
                  <a:pt x="31110" y="12357"/>
                </a:lnTo>
                <a:lnTo>
                  <a:pt x="31211" y="11482"/>
                </a:lnTo>
                <a:lnTo>
                  <a:pt x="31783" y="11650"/>
                </a:lnTo>
                <a:lnTo>
                  <a:pt x="32389" y="11785"/>
                </a:lnTo>
                <a:lnTo>
                  <a:pt x="33601" y="12020"/>
                </a:lnTo>
                <a:lnTo>
                  <a:pt x="36025" y="12424"/>
                </a:lnTo>
                <a:lnTo>
                  <a:pt x="38483" y="12828"/>
                </a:lnTo>
                <a:lnTo>
                  <a:pt x="40941" y="13165"/>
                </a:lnTo>
                <a:lnTo>
                  <a:pt x="43533" y="13502"/>
                </a:lnTo>
                <a:lnTo>
                  <a:pt x="44644" y="13603"/>
                </a:lnTo>
                <a:lnTo>
                  <a:pt x="45217" y="13636"/>
                </a:lnTo>
                <a:lnTo>
                  <a:pt x="45486" y="13636"/>
                </a:lnTo>
                <a:lnTo>
                  <a:pt x="45789" y="13603"/>
                </a:lnTo>
                <a:lnTo>
                  <a:pt x="46193" y="13502"/>
                </a:lnTo>
                <a:lnTo>
                  <a:pt x="46530" y="13333"/>
                </a:lnTo>
                <a:lnTo>
                  <a:pt x="46833" y="13131"/>
                </a:lnTo>
                <a:lnTo>
                  <a:pt x="47069" y="12896"/>
                </a:lnTo>
                <a:lnTo>
                  <a:pt x="47271" y="12593"/>
                </a:lnTo>
                <a:lnTo>
                  <a:pt x="47405" y="12256"/>
                </a:lnTo>
                <a:lnTo>
                  <a:pt x="47473" y="11886"/>
                </a:lnTo>
                <a:lnTo>
                  <a:pt x="47506" y="11448"/>
                </a:lnTo>
                <a:lnTo>
                  <a:pt x="47473" y="11414"/>
                </a:lnTo>
                <a:lnTo>
                  <a:pt x="47708" y="10707"/>
                </a:lnTo>
                <a:lnTo>
                  <a:pt x="47843" y="10000"/>
                </a:lnTo>
                <a:lnTo>
                  <a:pt x="48112" y="8552"/>
                </a:lnTo>
                <a:lnTo>
                  <a:pt x="48382" y="6970"/>
                </a:lnTo>
                <a:lnTo>
                  <a:pt x="48617" y="5388"/>
                </a:lnTo>
                <a:lnTo>
                  <a:pt x="48954" y="2694"/>
                </a:lnTo>
                <a:lnTo>
                  <a:pt x="49257" y="1"/>
                </a:lnTo>
                <a:lnTo>
                  <a:pt x="48988" y="1"/>
                </a:lnTo>
                <a:lnTo>
                  <a:pt x="48685" y="2795"/>
                </a:lnTo>
                <a:lnTo>
                  <a:pt x="48314" y="5590"/>
                </a:lnTo>
                <a:lnTo>
                  <a:pt x="48079" y="7172"/>
                </a:lnTo>
                <a:lnTo>
                  <a:pt x="47843" y="8721"/>
                </a:lnTo>
                <a:lnTo>
                  <a:pt x="47574" y="10034"/>
                </a:lnTo>
                <a:lnTo>
                  <a:pt x="47473" y="10707"/>
                </a:lnTo>
                <a:lnTo>
                  <a:pt x="47405" y="11381"/>
                </a:lnTo>
                <a:lnTo>
                  <a:pt x="47338" y="11381"/>
                </a:lnTo>
                <a:lnTo>
                  <a:pt x="47304" y="11448"/>
                </a:lnTo>
                <a:lnTo>
                  <a:pt x="47304" y="11785"/>
                </a:lnTo>
                <a:lnTo>
                  <a:pt x="47237" y="12088"/>
                </a:lnTo>
                <a:lnTo>
                  <a:pt x="47170" y="12357"/>
                </a:lnTo>
                <a:lnTo>
                  <a:pt x="47035" y="12593"/>
                </a:lnTo>
                <a:lnTo>
                  <a:pt x="46900" y="12828"/>
                </a:lnTo>
                <a:lnTo>
                  <a:pt x="46698" y="12997"/>
                </a:lnTo>
                <a:lnTo>
                  <a:pt x="46429" y="13165"/>
                </a:lnTo>
                <a:lnTo>
                  <a:pt x="46126" y="13300"/>
                </a:lnTo>
                <a:lnTo>
                  <a:pt x="45890" y="13367"/>
                </a:lnTo>
                <a:lnTo>
                  <a:pt x="45621" y="13434"/>
                </a:lnTo>
                <a:lnTo>
                  <a:pt x="45116" y="13434"/>
                </a:lnTo>
                <a:lnTo>
                  <a:pt x="44577" y="13401"/>
                </a:lnTo>
                <a:lnTo>
                  <a:pt x="44072" y="13333"/>
                </a:lnTo>
                <a:lnTo>
                  <a:pt x="41749" y="13064"/>
                </a:lnTo>
                <a:lnTo>
                  <a:pt x="39426" y="12761"/>
                </a:lnTo>
                <a:lnTo>
                  <a:pt x="37339" y="12458"/>
                </a:lnTo>
                <a:lnTo>
                  <a:pt x="35285" y="12121"/>
                </a:lnTo>
                <a:lnTo>
                  <a:pt x="34275" y="11919"/>
                </a:lnTo>
                <a:lnTo>
                  <a:pt x="33265" y="11717"/>
                </a:lnTo>
                <a:lnTo>
                  <a:pt x="32221" y="11515"/>
                </a:lnTo>
                <a:lnTo>
                  <a:pt x="31211" y="11347"/>
                </a:lnTo>
                <a:lnTo>
                  <a:pt x="31480" y="9192"/>
                </a:lnTo>
                <a:lnTo>
                  <a:pt x="31750" y="7037"/>
                </a:lnTo>
                <a:lnTo>
                  <a:pt x="32322" y="3132"/>
                </a:lnTo>
                <a:lnTo>
                  <a:pt x="32457" y="2357"/>
                </a:lnTo>
                <a:lnTo>
                  <a:pt x="32591" y="1583"/>
                </a:lnTo>
                <a:lnTo>
                  <a:pt x="32726" y="775"/>
                </a:lnTo>
                <a:lnTo>
                  <a:pt x="32827" y="1"/>
                </a:lnTo>
                <a:lnTo>
                  <a:pt x="32625" y="1"/>
                </a:lnTo>
                <a:lnTo>
                  <a:pt x="32457" y="809"/>
                </a:lnTo>
                <a:lnTo>
                  <a:pt x="32322" y="1650"/>
                </a:lnTo>
                <a:lnTo>
                  <a:pt x="32086" y="3334"/>
                </a:lnTo>
                <a:lnTo>
                  <a:pt x="31783" y="5287"/>
                </a:lnTo>
                <a:lnTo>
                  <a:pt x="31514" y="7273"/>
                </a:lnTo>
                <a:lnTo>
                  <a:pt x="31043" y="10977"/>
                </a:lnTo>
                <a:lnTo>
                  <a:pt x="30639" y="14680"/>
                </a:lnTo>
                <a:lnTo>
                  <a:pt x="30504" y="14478"/>
                </a:lnTo>
                <a:lnTo>
                  <a:pt x="30403" y="14242"/>
                </a:lnTo>
                <a:lnTo>
                  <a:pt x="30336" y="14175"/>
                </a:lnTo>
                <a:lnTo>
                  <a:pt x="30235" y="14175"/>
                </a:lnTo>
                <a:lnTo>
                  <a:pt x="30134" y="14209"/>
                </a:lnTo>
                <a:lnTo>
                  <a:pt x="30033" y="14276"/>
                </a:lnTo>
                <a:lnTo>
                  <a:pt x="29831" y="14444"/>
                </a:lnTo>
                <a:lnTo>
                  <a:pt x="29696" y="14613"/>
                </a:lnTo>
                <a:lnTo>
                  <a:pt x="29999" y="12424"/>
                </a:lnTo>
                <a:lnTo>
                  <a:pt x="30066" y="12391"/>
                </a:lnTo>
                <a:lnTo>
                  <a:pt x="30066" y="12323"/>
                </a:lnTo>
                <a:lnTo>
                  <a:pt x="30066" y="12256"/>
                </a:lnTo>
                <a:lnTo>
                  <a:pt x="30033" y="12222"/>
                </a:lnTo>
                <a:lnTo>
                  <a:pt x="30740" y="7206"/>
                </a:lnTo>
                <a:lnTo>
                  <a:pt x="31009" y="5421"/>
                </a:lnTo>
                <a:lnTo>
                  <a:pt x="31312" y="3603"/>
                </a:lnTo>
                <a:lnTo>
                  <a:pt x="31581" y="1819"/>
                </a:lnTo>
                <a:lnTo>
                  <a:pt x="31682" y="910"/>
                </a:lnTo>
                <a:lnTo>
                  <a:pt x="31783" y="1"/>
                </a:lnTo>
                <a:lnTo>
                  <a:pt x="31615" y="1"/>
                </a:lnTo>
                <a:lnTo>
                  <a:pt x="31413" y="876"/>
                </a:lnTo>
                <a:lnTo>
                  <a:pt x="31278" y="1785"/>
                </a:lnTo>
                <a:lnTo>
                  <a:pt x="31009" y="3570"/>
                </a:lnTo>
                <a:lnTo>
                  <a:pt x="30773" y="5354"/>
                </a:lnTo>
                <a:lnTo>
                  <a:pt x="30538" y="7138"/>
                </a:lnTo>
                <a:lnTo>
                  <a:pt x="29965" y="11145"/>
                </a:lnTo>
                <a:lnTo>
                  <a:pt x="29427" y="11111"/>
                </a:lnTo>
                <a:lnTo>
                  <a:pt x="30033" y="5421"/>
                </a:lnTo>
                <a:lnTo>
                  <a:pt x="30201" y="4075"/>
                </a:lnTo>
                <a:lnTo>
                  <a:pt x="30369" y="2728"/>
                </a:lnTo>
                <a:lnTo>
                  <a:pt x="30571" y="1347"/>
                </a:lnTo>
                <a:lnTo>
                  <a:pt x="30706" y="1"/>
                </a:lnTo>
                <a:lnTo>
                  <a:pt x="30470" y="1"/>
                </a:lnTo>
                <a:lnTo>
                  <a:pt x="30268" y="1280"/>
                </a:lnTo>
                <a:lnTo>
                  <a:pt x="30100" y="2593"/>
                </a:lnTo>
                <a:lnTo>
                  <a:pt x="29965" y="3873"/>
                </a:lnTo>
                <a:lnTo>
                  <a:pt x="29831" y="5152"/>
                </a:lnTo>
                <a:lnTo>
                  <a:pt x="29494" y="8115"/>
                </a:lnTo>
                <a:lnTo>
                  <a:pt x="29157" y="11111"/>
                </a:lnTo>
                <a:lnTo>
                  <a:pt x="27709" y="11010"/>
                </a:lnTo>
                <a:lnTo>
                  <a:pt x="26228" y="10909"/>
                </a:lnTo>
                <a:lnTo>
                  <a:pt x="25487" y="10808"/>
                </a:lnTo>
                <a:lnTo>
                  <a:pt x="24780" y="10741"/>
                </a:lnTo>
                <a:lnTo>
                  <a:pt x="24040" y="10606"/>
                </a:lnTo>
                <a:lnTo>
                  <a:pt x="23333" y="10438"/>
                </a:lnTo>
                <a:lnTo>
                  <a:pt x="21750" y="10101"/>
                </a:lnTo>
                <a:lnTo>
                  <a:pt x="20942" y="9933"/>
                </a:lnTo>
                <a:lnTo>
                  <a:pt x="20134" y="9798"/>
                </a:lnTo>
                <a:lnTo>
                  <a:pt x="19562" y="9731"/>
                </a:lnTo>
                <a:lnTo>
                  <a:pt x="19259" y="9697"/>
                </a:lnTo>
                <a:lnTo>
                  <a:pt x="18989" y="9596"/>
                </a:lnTo>
                <a:lnTo>
                  <a:pt x="18754" y="9529"/>
                </a:lnTo>
                <a:lnTo>
                  <a:pt x="18518" y="9495"/>
                </a:lnTo>
                <a:lnTo>
                  <a:pt x="18282" y="9495"/>
                </a:lnTo>
                <a:lnTo>
                  <a:pt x="18047" y="9562"/>
                </a:lnTo>
                <a:lnTo>
                  <a:pt x="18013" y="9596"/>
                </a:lnTo>
                <a:lnTo>
                  <a:pt x="17979" y="9663"/>
                </a:lnTo>
                <a:lnTo>
                  <a:pt x="18013" y="9697"/>
                </a:lnTo>
                <a:lnTo>
                  <a:pt x="18417" y="9697"/>
                </a:lnTo>
                <a:lnTo>
                  <a:pt x="18754" y="9731"/>
                </a:lnTo>
                <a:lnTo>
                  <a:pt x="18922" y="9832"/>
                </a:lnTo>
                <a:lnTo>
                  <a:pt x="19023" y="9865"/>
                </a:lnTo>
                <a:lnTo>
                  <a:pt x="19124" y="9899"/>
                </a:lnTo>
                <a:lnTo>
                  <a:pt x="19966" y="10034"/>
                </a:lnTo>
                <a:lnTo>
                  <a:pt x="20841" y="10135"/>
                </a:lnTo>
                <a:lnTo>
                  <a:pt x="21616" y="10303"/>
                </a:lnTo>
                <a:lnTo>
                  <a:pt x="22424" y="10471"/>
                </a:lnTo>
                <a:lnTo>
                  <a:pt x="23972" y="10842"/>
                </a:lnTo>
                <a:lnTo>
                  <a:pt x="24612" y="10977"/>
                </a:lnTo>
                <a:lnTo>
                  <a:pt x="25252" y="11078"/>
                </a:lnTo>
                <a:lnTo>
                  <a:pt x="26531" y="11212"/>
                </a:lnTo>
                <a:lnTo>
                  <a:pt x="27844" y="11280"/>
                </a:lnTo>
                <a:lnTo>
                  <a:pt x="29124" y="11347"/>
                </a:lnTo>
                <a:lnTo>
                  <a:pt x="29124" y="11482"/>
                </a:lnTo>
                <a:lnTo>
                  <a:pt x="29124" y="11549"/>
                </a:lnTo>
                <a:lnTo>
                  <a:pt x="29157" y="11583"/>
                </a:lnTo>
                <a:lnTo>
                  <a:pt x="29225" y="11616"/>
                </a:lnTo>
                <a:lnTo>
                  <a:pt x="29326" y="11583"/>
                </a:lnTo>
                <a:lnTo>
                  <a:pt x="29359" y="11549"/>
                </a:lnTo>
                <a:lnTo>
                  <a:pt x="29359" y="11482"/>
                </a:lnTo>
                <a:lnTo>
                  <a:pt x="29393" y="11381"/>
                </a:lnTo>
                <a:lnTo>
                  <a:pt x="29932" y="11414"/>
                </a:lnTo>
                <a:lnTo>
                  <a:pt x="29797" y="12189"/>
                </a:lnTo>
                <a:lnTo>
                  <a:pt x="27945" y="11818"/>
                </a:lnTo>
                <a:lnTo>
                  <a:pt x="26093" y="11515"/>
                </a:lnTo>
                <a:lnTo>
                  <a:pt x="24242" y="11246"/>
                </a:lnTo>
                <a:lnTo>
                  <a:pt x="22356" y="10977"/>
                </a:lnTo>
                <a:lnTo>
                  <a:pt x="21414" y="10876"/>
                </a:lnTo>
                <a:lnTo>
                  <a:pt x="20471" y="10775"/>
                </a:lnTo>
                <a:lnTo>
                  <a:pt x="18585" y="10606"/>
                </a:lnTo>
                <a:lnTo>
                  <a:pt x="17643" y="10505"/>
                </a:lnTo>
                <a:lnTo>
                  <a:pt x="16734" y="10337"/>
                </a:lnTo>
                <a:lnTo>
                  <a:pt x="15825" y="10168"/>
                </a:lnTo>
                <a:lnTo>
                  <a:pt x="14916" y="9933"/>
                </a:lnTo>
                <a:lnTo>
                  <a:pt x="16330" y="9764"/>
                </a:lnTo>
                <a:lnTo>
                  <a:pt x="17744" y="9562"/>
                </a:lnTo>
                <a:lnTo>
                  <a:pt x="17777" y="9596"/>
                </a:lnTo>
                <a:lnTo>
                  <a:pt x="17845" y="9630"/>
                </a:lnTo>
                <a:lnTo>
                  <a:pt x="17912" y="9596"/>
                </a:lnTo>
                <a:lnTo>
                  <a:pt x="17946" y="9529"/>
                </a:lnTo>
                <a:lnTo>
                  <a:pt x="17979" y="9529"/>
                </a:lnTo>
                <a:lnTo>
                  <a:pt x="18013" y="9495"/>
                </a:lnTo>
                <a:lnTo>
                  <a:pt x="18047" y="9461"/>
                </a:lnTo>
                <a:lnTo>
                  <a:pt x="18282" y="9428"/>
                </a:lnTo>
                <a:lnTo>
                  <a:pt x="18552" y="9394"/>
                </a:lnTo>
                <a:lnTo>
                  <a:pt x="19023" y="9327"/>
                </a:lnTo>
                <a:lnTo>
                  <a:pt x="20505" y="9158"/>
                </a:lnTo>
                <a:lnTo>
                  <a:pt x="22289" y="8956"/>
                </a:lnTo>
                <a:lnTo>
                  <a:pt x="22323" y="8956"/>
                </a:lnTo>
                <a:lnTo>
                  <a:pt x="22356" y="8923"/>
                </a:lnTo>
                <a:lnTo>
                  <a:pt x="23030" y="8855"/>
                </a:lnTo>
                <a:lnTo>
                  <a:pt x="23097" y="8822"/>
                </a:lnTo>
                <a:lnTo>
                  <a:pt x="23097" y="8754"/>
                </a:lnTo>
                <a:lnTo>
                  <a:pt x="23097" y="8721"/>
                </a:lnTo>
                <a:lnTo>
                  <a:pt x="23063" y="8653"/>
                </a:lnTo>
                <a:lnTo>
                  <a:pt x="22962" y="8216"/>
                </a:lnTo>
                <a:lnTo>
                  <a:pt x="22895" y="7744"/>
                </a:lnTo>
                <a:lnTo>
                  <a:pt x="22828" y="6835"/>
                </a:lnTo>
                <a:lnTo>
                  <a:pt x="22794" y="5893"/>
                </a:lnTo>
                <a:lnTo>
                  <a:pt x="22760" y="5421"/>
                </a:lnTo>
                <a:lnTo>
                  <a:pt x="22659" y="4984"/>
                </a:lnTo>
                <a:lnTo>
                  <a:pt x="22659" y="4950"/>
                </a:lnTo>
                <a:lnTo>
                  <a:pt x="22626" y="4950"/>
                </a:lnTo>
                <a:lnTo>
                  <a:pt x="22592" y="4984"/>
                </a:lnTo>
                <a:lnTo>
                  <a:pt x="22592" y="5017"/>
                </a:lnTo>
                <a:lnTo>
                  <a:pt x="22558" y="5017"/>
                </a:lnTo>
                <a:lnTo>
                  <a:pt x="19764" y="5152"/>
                </a:lnTo>
                <a:lnTo>
                  <a:pt x="19191" y="5152"/>
                </a:lnTo>
                <a:lnTo>
                  <a:pt x="18653" y="5186"/>
                </a:lnTo>
                <a:lnTo>
                  <a:pt x="18080" y="5287"/>
                </a:lnTo>
                <a:lnTo>
                  <a:pt x="17811" y="5354"/>
                </a:lnTo>
                <a:lnTo>
                  <a:pt x="17542" y="5455"/>
                </a:lnTo>
                <a:lnTo>
                  <a:pt x="17542" y="5421"/>
                </a:lnTo>
                <a:lnTo>
                  <a:pt x="17508" y="5388"/>
                </a:lnTo>
                <a:lnTo>
                  <a:pt x="17474" y="5388"/>
                </a:lnTo>
                <a:lnTo>
                  <a:pt x="17441" y="5354"/>
                </a:lnTo>
                <a:lnTo>
                  <a:pt x="17373" y="5354"/>
                </a:lnTo>
                <a:lnTo>
                  <a:pt x="14040" y="5556"/>
                </a:lnTo>
                <a:lnTo>
                  <a:pt x="12391" y="5691"/>
                </a:lnTo>
                <a:lnTo>
                  <a:pt x="10741" y="5859"/>
                </a:lnTo>
                <a:lnTo>
                  <a:pt x="9865" y="5926"/>
                </a:lnTo>
                <a:lnTo>
                  <a:pt x="10000" y="5657"/>
                </a:lnTo>
                <a:lnTo>
                  <a:pt x="10067" y="5320"/>
                </a:lnTo>
                <a:lnTo>
                  <a:pt x="10168" y="4714"/>
                </a:lnTo>
                <a:lnTo>
                  <a:pt x="10303" y="3940"/>
                </a:lnTo>
                <a:lnTo>
                  <a:pt x="10404" y="3166"/>
                </a:lnTo>
                <a:lnTo>
                  <a:pt x="10505" y="2391"/>
                </a:lnTo>
                <a:lnTo>
                  <a:pt x="10640" y="1583"/>
                </a:lnTo>
                <a:lnTo>
                  <a:pt x="10774" y="809"/>
                </a:lnTo>
                <a:lnTo>
                  <a:pt x="1090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0"/>
          <p:cNvSpPr/>
          <p:nvPr/>
        </p:nvSpPr>
        <p:spPr>
          <a:xfrm>
            <a:off x="8771044" y="3044399"/>
            <a:ext cx="77493" cy="46978"/>
          </a:xfrm>
          <a:custGeom>
            <a:avLst/>
            <a:gdLst/>
            <a:ahLst/>
            <a:cxnLst/>
            <a:rect l="l" t="t" r="r" b="b"/>
            <a:pathLst>
              <a:path w="1314" h="943" extrusionOk="0">
                <a:moveTo>
                  <a:pt x="943" y="0"/>
                </a:moveTo>
                <a:lnTo>
                  <a:pt x="471" y="169"/>
                </a:lnTo>
                <a:lnTo>
                  <a:pt x="236" y="236"/>
                </a:lnTo>
                <a:lnTo>
                  <a:pt x="168" y="270"/>
                </a:lnTo>
                <a:lnTo>
                  <a:pt x="101" y="270"/>
                </a:lnTo>
                <a:lnTo>
                  <a:pt x="101" y="236"/>
                </a:lnTo>
                <a:lnTo>
                  <a:pt x="34" y="236"/>
                </a:lnTo>
                <a:lnTo>
                  <a:pt x="34" y="270"/>
                </a:lnTo>
                <a:lnTo>
                  <a:pt x="0" y="270"/>
                </a:lnTo>
                <a:lnTo>
                  <a:pt x="34" y="337"/>
                </a:lnTo>
                <a:lnTo>
                  <a:pt x="67" y="404"/>
                </a:lnTo>
                <a:lnTo>
                  <a:pt x="101" y="404"/>
                </a:lnTo>
                <a:lnTo>
                  <a:pt x="168" y="438"/>
                </a:lnTo>
                <a:lnTo>
                  <a:pt x="269" y="438"/>
                </a:lnTo>
                <a:lnTo>
                  <a:pt x="572" y="404"/>
                </a:lnTo>
                <a:lnTo>
                  <a:pt x="875" y="303"/>
                </a:lnTo>
                <a:lnTo>
                  <a:pt x="909" y="472"/>
                </a:lnTo>
                <a:lnTo>
                  <a:pt x="976" y="606"/>
                </a:lnTo>
                <a:lnTo>
                  <a:pt x="875" y="606"/>
                </a:lnTo>
                <a:lnTo>
                  <a:pt x="808" y="674"/>
                </a:lnTo>
                <a:lnTo>
                  <a:pt x="640" y="741"/>
                </a:lnTo>
                <a:lnTo>
                  <a:pt x="572" y="775"/>
                </a:lnTo>
                <a:lnTo>
                  <a:pt x="539" y="775"/>
                </a:lnTo>
                <a:lnTo>
                  <a:pt x="572" y="741"/>
                </a:lnTo>
                <a:lnTo>
                  <a:pt x="707" y="674"/>
                </a:lnTo>
                <a:lnTo>
                  <a:pt x="842" y="573"/>
                </a:lnTo>
                <a:lnTo>
                  <a:pt x="842" y="539"/>
                </a:lnTo>
                <a:lnTo>
                  <a:pt x="842" y="505"/>
                </a:lnTo>
                <a:lnTo>
                  <a:pt x="808" y="472"/>
                </a:lnTo>
                <a:lnTo>
                  <a:pt x="741" y="438"/>
                </a:lnTo>
                <a:lnTo>
                  <a:pt x="572" y="539"/>
                </a:lnTo>
                <a:lnTo>
                  <a:pt x="370" y="640"/>
                </a:lnTo>
                <a:lnTo>
                  <a:pt x="269" y="741"/>
                </a:lnTo>
                <a:lnTo>
                  <a:pt x="236" y="775"/>
                </a:lnTo>
                <a:lnTo>
                  <a:pt x="269" y="842"/>
                </a:lnTo>
                <a:lnTo>
                  <a:pt x="303" y="876"/>
                </a:lnTo>
                <a:lnTo>
                  <a:pt x="337" y="876"/>
                </a:lnTo>
                <a:lnTo>
                  <a:pt x="438" y="808"/>
                </a:lnTo>
                <a:lnTo>
                  <a:pt x="438" y="876"/>
                </a:lnTo>
                <a:lnTo>
                  <a:pt x="471" y="909"/>
                </a:lnTo>
                <a:lnTo>
                  <a:pt x="539" y="943"/>
                </a:lnTo>
                <a:lnTo>
                  <a:pt x="707" y="909"/>
                </a:lnTo>
                <a:lnTo>
                  <a:pt x="875" y="808"/>
                </a:lnTo>
                <a:lnTo>
                  <a:pt x="976" y="741"/>
                </a:lnTo>
                <a:lnTo>
                  <a:pt x="1044" y="674"/>
                </a:lnTo>
                <a:lnTo>
                  <a:pt x="1111" y="741"/>
                </a:lnTo>
                <a:lnTo>
                  <a:pt x="1212" y="741"/>
                </a:lnTo>
                <a:lnTo>
                  <a:pt x="1279" y="707"/>
                </a:lnTo>
                <a:lnTo>
                  <a:pt x="1313" y="640"/>
                </a:lnTo>
                <a:lnTo>
                  <a:pt x="1279" y="573"/>
                </a:lnTo>
                <a:lnTo>
                  <a:pt x="1246" y="505"/>
                </a:lnTo>
                <a:lnTo>
                  <a:pt x="1145" y="303"/>
                </a:lnTo>
                <a:lnTo>
                  <a:pt x="1111" y="135"/>
                </a:lnTo>
                <a:lnTo>
                  <a:pt x="1111" y="68"/>
                </a:lnTo>
                <a:lnTo>
                  <a:pt x="1077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0"/>
          <p:cNvSpPr/>
          <p:nvPr/>
        </p:nvSpPr>
        <p:spPr>
          <a:xfrm>
            <a:off x="8475166" y="2138667"/>
            <a:ext cx="41754" cy="35271"/>
          </a:xfrm>
          <a:custGeom>
            <a:avLst/>
            <a:gdLst/>
            <a:ahLst/>
            <a:cxnLst/>
            <a:rect l="l" t="t" r="r" b="b"/>
            <a:pathLst>
              <a:path w="708" h="708" extrusionOk="0">
                <a:moveTo>
                  <a:pt x="438" y="203"/>
                </a:moveTo>
                <a:lnTo>
                  <a:pt x="506" y="236"/>
                </a:lnTo>
                <a:lnTo>
                  <a:pt x="539" y="304"/>
                </a:lnTo>
                <a:lnTo>
                  <a:pt x="539" y="405"/>
                </a:lnTo>
                <a:lnTo>
                  <a:pt x="506" y="472"/>
                </a:lnTo>
                <a:lnTo>
                  <a:pt x="438" y="539"/>
                </a:lnTo>
                <a:lnTo>
                  <a:pt x="270" y="539"/>
                </a:lnTo>
                <a:lnTo>
                  <a:pt x="203" y="506"/>
                </a:lnTo>
                <a:lnTo>
                  <a:pt x="169" y="405"/>
                </a:lnTo>
                <a:lnTo>
                  <a:pt x="236" y="304"/>
                </a:lnTo>
                <a:lnTo>
                  <a:pt x="270" y="270"/>
                </a:lnTo>
                <a:lnTo>
                  <a:pt x="337" y="236"/>
                </a:lnTo>
                <a:lnTo>
                  <a:pt x="371" y="203"/>
                </a:lnTo>
                <a:close/>
                <a:moveTo>
                  <a:pt x="337" y="1"/>
                </a:moveTo>
                <a:lnTo>
                  <a:pt x="270" y="34"/>
                </a:lnTo>
                <a:lnTo>
                  <a:pt x="203" y="68"/>
                </a:lnTo>
                <a:lnTo>
                  <a:pt x="135" y="135"/>
                </a:lnTo>
                <a:lnTo>
                  <a:pt x="102" y="203"/>
                </a:lnTo>
                <a:lnTo>
                  <a:pt x="102" y="236"/>
                </a:lnTo>
                <a:lnTo>
                  <a:pt x="34" y="337"/>
                </a:lnTo>
                <a:lnTo>
                  <a:pt x="1" y="438"/>
                </a:lnTo>
                <a:lnTo>
                  <a:pt x="34" y="539"/>
                </a:lnTo>
                <a:lnTo>
                  <a:pt x="68" y="607"/>
                </a:lnTo>
                <a:lnTo>
                  <a:pt x="135" y="674"/>
                </a:lnTo>
                <a:lnTo>
                  <a:pt x="203" y="708"/>
                </a:lnTo>
                <a:lnTo>
                  <a:pt x="371" y="708"/>
                </a:lnTo>
                <a:lnTo>
                  <a:pt x="506" y="674"/>
                </a:lnTo>
                <a:lnTo>
                  <a:pt x="607" y="640"/>
                </a:lnTo>
                <a:lnTo>
                  <a:pt x="640" y="573"/>
                </a:lnTo>
                <a:lnTo>
                  <a:pt x="708" y="438"/>
                </a:lnTo>
                <a:lnTo>
                  <a:pt x="708" y="270"/>
                </a:lnTo>
                <a:lnTo>
                  <a:pt x="674" y="169"/>
                </a:lnTo>
                <a:lnTo>
                  <a:pt x="640" y="102"/>
                </a:lnTo>
                <a:lnTo>
                  <a:pt x="573" y="68"/>
                </a:lnTo>
                <a:lnTo>
                  <a:pt x="506" y="34"/>
                </a:lnTo>
                <a:lnTo>
                  <a:pt x="33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0"/>
          <p:cNvSpPr/>
          <p:nvPr/>
        </p:nvSpPr>
        <p:spPr>
          <a:xfrm>
            <a:off x="8767034" y="3066169"/>
            <a:ext cx="19934" cy="30239"/>
          </a:xfrm>
          <a:custGeom>
            <a:avLst/>
            <a:gdLst/>
            <a:ahLst/>
            <a:cxnLst/>
            <a:rect l="l" t="t" r="r" b="b"/>
            <a:pathLst>
              <a:path w="338" h="607" extrusionOk="0">
                <a:moveTo>
                  <a:pt x="34" y="1"/>
                </a:moveTo>
                <a:lnTo>
                  <a:pt x="1" y="35"/>
                </a:lnTo>
                <a:lnTo>
                  <a:pt x="1" y="270"/>
                </a:lnTo>
                <a:lnTo>
                  <a:pt x="1" y="472"/>
                </a:lnTo>
                <a:lnTo>
                  <a:pt x="34" y="540"/>
                </a:lnTo>
                <a:lnTo>
                  <a:pt x="102" y="607"/>
                </a:lnTo>
                <a:lnTo>
                  <a:pt x="304" y="607"/>
                </a:lnTo>
                <a:lnTo>
                  <a:pt x="337" y="540"/>
                </a:lnTo>
                <a:lnTo>
                  <a:pt x="337" y="472"/>
                </a:lnTo>
                <a:lnTo>
                  <a:pt x="270" y="405"/>
                </a:lnTo>
                <a:lnTo>
                  <a:pt x="236" y="405"/>
                </a:lnTo>
                <a:lnTo>
                  <a:pt x="203" y="169"/>
                </a:lnTo>
                <a:lnTo>
                  <a:pt x="135" y="102"/>
                </a:lnTo>
                <a:lnTo>
                  <a:pt x="6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0"/>
          <p:cNvSpPr/>
          <p:nvPr/>
        </p:nvSpPr>
        <p:spPr>
          <a:xfrm>
            <a:off x="8238913" y="162855"/>
            <a:ext cx="139004" cy="18482"/>
          </a:xfrm>
          <a:custGeom>
            <a:avLst/>
            <a:gdLst/>
            <a:ahLst/>
            <a:cxnLst/>
            <a:rect l="l" t="t" r="r" b="b"/>
            <a:pathLst>
              <a:path w="2357" h="371" extrusionOk="0">
                <a:moveTo>
                  <a:pt x="1448" y="1"/>
                </a:moveTo>
                <a:lnTo>
                  <a:pt x="741" y="34"/>
                </a:lnTo>
                <a:lnTo>
                  <a:pt x="370" y="68"/>
                </a:lnTo>
                <a:lnTo>
                  <a:pt x="34" y="135"/>
                </a:lnTo>
                <a:lnTo>
                  <a:pt x="0" y="169"/>
                </a:lnTo>
                <a:lnTo>
                  <a:pt x="34" y="169"/>
                </a:lnTo>
                <a:lnTo>
                  <a:pt x="303" y="203"/>
                </a:lnTo>
                <a:lnTo>
                  <a:pt x="606" y="203"/>
                </a:lnTo>
                <a:lnTo>
                  <a:pt x="1178" y="169"/>
                </a:lnTo>
                <a:lnTo>
                  <a:pt x="1448" y="169"/>
                </a:lnTo>
                <a:lnTo>
                  <a:pt x="1717" y="203"/>
                </a:lnTo>
                <a:lnTo>
                  <a:pt x="1986" y="236"/>
                </a:lnTo>
                <a:lnTo>
                  <a:pt x="2256" y="371"/>
                </a:lnTo>
                <a:lnTo>
                  <a:pt x="2323" y="371"/>
                </a:lnTo>
                <a:lnTo>
                  <a:pt x="2357" y="337"/>
                </a:lnTo>
                <a:lnTo>
                  <a:pt x="2357" y="304"/>
                </a:lnTo>
                <a:lnTo>
                  <a:pt x="2357" y="236"/>
                </a:lnTo>
                <a:lnTo>
                  <a:pt x="2256" y="169"/>
                </a:lnTo>
                <a:lnTo>
                  <a:pt x="2155" y="102"/>
                </a:lnTo>
                <a:lnTo>
                  <a:pt x="1919" y="34"/>
                </a:lnTo>
                <a:lnTo>
                  <a:pt x="168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0"/>
          <p:cNvSpPr/>
          <p:nvPr/>
        </p:nvSpPr>
        <p:spPr>
          <a:xfrm>
            <a:off x="7879519" y="362474"/>
            <a:ext cx="252177" cy="72136"/>
          </a:xfrm>
          <a:custGeom>
            <a:avLst/>
            <a:gdLst/>
            <a:ahLst/>
            <a:cxnLst/>
            <a:rect l="l" t="t" r="r" b="b"/>
            <a:pathLst>
              <a:path w="4276" h="1448" extrusionOk="0">
                <a:moveTo>
                  <a:pt x="4108" y="0"/>
                </a:moveTo>
                <a:lnTo>
                  <a:pt x="3872" y="67"/>
                </a:lnTo>
                <a:lnTo>
                  <a:pt x="3502" y="168"/>
                </a:lnTo>
                <a:lnTo>
                  <a:pt x="3131" y="303"/>
                </a:lnTo>
                <a:lnTo>
                  <a:pt x="2424" y="539"/>
                </a:lnTo>
                <a:lnTo>
                  <a:pt x="1212" y="943"/>
                </a:lnTo>
                <a:lnTo>
                  <a:pt x="606" y="1145"/>
                </a:lnTo>
                <a:lnTo>
                  <a:pt x="34" y="1380"/>
                </a:lnTo>
                <a:lnTo>
                  <a:pt x="0" y="1414"/>
                </a:lnTo>
                <a:lnTo>
                  <a:pt x="0" y="1448"/>
                </a:lnTo>
                <a:lnTo>
                  <a:pt x="34" y="1448"/>
                </a:lnTo>
                <a:lnTo>
                  <a:pt x="606" y="1347"/>
                </a:lnTo>
                <a:lnTo>
                  <a:pt x="1145" y="1178"/>
                </a:lnTo>
                <a:lnTo>
                  <a:pt x="2222" y="842"/>
                </a:lnTo>
                <a:lnTo>
                  <a:pt x="3266" y="539"/>
                </a:lnTo>
                <a:lnTo>
                  <a:pt x="3805" y="337"/>
                </a:lnTo>
                <a:lnTo>
                  <a:pt x="4040" y="236"/>
                </a:lnTo>
                <a:lnTo>
                  <a:pt x="4242" y="101"/>
                </a:lnTo>
                <a:lnTo>
                  <a:pt x="4276" y="67"/>
                </a:lnTo>
                <a:lnTo>
                  <a:pt x="4242" y="34"/>
                </a:lnTo>
                <a:lnTo>
                  <a:pt x="417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0"/>
          <p:cNvSpPr/>
          <p:nvPr/>
        </p:nvSpPr>
        <p:spPr>
          <a:xfrm>
            <a:off x="8628030" y="2091689"/>
            <a:ext cx="125204" cy="40302"/>
          </a:xfrm>
          <a:custGeom>
            <a:avLst/>
            <a:gdLst/>
            <a:ahLst/>
            <a:cxnLst/>
            <a:rect l="l" t="t" r="r" b="b"/>
            <a:pathLst>
              <a:path w="2123" h="809" extrusionOk="0">
                <a:moveTo>
                  <a:pt x="1920" y="1"/>
                </a:moveTo>
                <a:lnTo>
                  <a:pt x="1853" y="34"/>
                </a:lnTo>
                <a:lnTo>
                  <a:pt x="1617" y="102"/>
                </a:lnTo>
                <a:lnTo>
                  <a:pt x="1381" y="169"/>
                </a:lnTo>
                <a:lnTo>
                  <a:pt x="944" y="270"/>
                </a:lnTo>
                <a:lnTo>
                  <a:pt x="472" y="371"/>
                </a:lnTo>
                <a:lnTo>
                  <a:pt x="270" y="472"/>
                </a:lnTo>
                <a:lnTo>
                  <a:pt x="35" y="573"/>
                </a:lnTo>
                <a:lnTo>
                  <a:pt x="1" y="674"/>
                </a:lnTo>
                <a:lnTo>
                  <a:pt x="1" y="741"/>
                </a:lnTo>
                <a:lnTo>
                  <a:pt x="68" y="809"/>
                </a:lnTo>
                <a:lnTo>
                  <a:pt x="136" y="809"/>
                </a:lnTo>
                <a:lnTo>
                  <a:pt x="1112" y="640"/>
                </a:lnTo>
                <a:lnTo>
                  <a:pt x="1583" y="506"/>
                </a:lnTo>
                <a:lnTo>
                  <a:pt x="2021" y="337"/>
                </a:lnTo>
                <a:lnTo>
                  <a:pt x="2088" y="304"/>
                </a:lnTo>
                <a:lnTo>
                  <a:pt x="2122" y="236"/>
                </a:lnTo>
                <a:lnTo>
                  <a:pt x="2122" y="169"/>
                </a:lnTo>
                <a:lnTo>
                  <a:pt x="2088" y="102"/>
                </a:lnTo>
                <a:lnTo>
                  <a:pt x="2055" y="68"/>
                </a:lnTo>
                <a:lnTo>
                  <a:pt x="1987" y="34"/>
                </a:lnTo>
                <a:lnTo>
                  <a:pt x="192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0"/>
          <p:cNvSpPr/>
          <p:nvPr/>
        </p:nvSpPr>
        <p:spPr>
          <a:xfrm>
            <a:off x="1890694" y="590556"/>
            <a:ext cx="152922" cy="83893"/>
          </a:xfrm>
          <a:custGeom>
            <a:avLst/>
            <a:gdLst/>
            <a:ahLst/>
            <a:cxnLst/>
            <a:rect l="l" t="t" r="r" b="b"/>
            <a:pathLst>
              <a:path w="2593" h="1684" extrusionOk="0">
                <a:moveTo>
                  <a:pt x="2222" y="304"/>
                </a:moveTo>
                <a:lnTo>
                  <a:pt x="2290" y="910"/>
                </a:lnTo>
                <a:lnTo>
                  <a:pt x="2357" y="1381"/>
                </a:lnTo>
                <a:lnTo>
                  <a:pt x="2121" y="1347"/>
                </a:lnTo>
                <a:lnTo>
                  <a:pt x="1886" y="1347"/>
                </a:lnTo>
                <a:lnTo>
                  <a:pt x="1414" y="1381"/>
                </a:lnTo>
                <a:lnTo>
                  <a:pt x="808" y="1381"/>
                </a:lnTo>
                <a:lnTo>
                  <a:pt x="539" y="1415"/>
                </a:lnTo>
                <a:lnTo>
                  <a:pt x="270" y="1482"/>
                </a:lnTo>
                <a:lnTo>
                  <a:pt x="236" y="876"/>
                </a:lnTo>
                <a:lnTo>
                  <a:pt x="202" y="573"/>
                </a:lnTo>
                <a:lnTo>
                  <a:pt x="202" y="438"/>
                </a:lnTo>
                <a:lnTo>
                  <a:pt x="169" y="304"/>
                </a:lnTo>
                <a:lnTo>
                  <a:pt x="404" y="371"/>
                </a:lnTo>
                <a:lnTo>
                  <a:pt x="674" y="405"/>
                </a:lnTo>
                <a:lnTo>
                  <a:pt x="1684" y="405"/>
                </a:lnTo>
                <a:lnTo>
                  <a:pt x="1953" y="371"/>
                </a:lnTo>
                <a:lnTo>
                  <a:pt x="2222" y="304"/>
                </a:lnTo>
                <a:close/>
                <a:moveTo>
                  <a:pt x="2256" y="1"/>
                </a:moveTo>
                <a:lnTo>
                  <a:pt x="2222" y="34"/>
                </a:lnTo>
                <a:lnTo>
                  <a:pt x="2222" y="68"/>
                </a:lnTo>
                <a:lnTo>
                  <a:pt x="2222" y="169"/>
                </a:lnTo>
                <a:lnTo>
                  <a:pt x="1785" y="169"/>
                </a:lnTo>
                <a:lnTo>
                  <a:pt x="1347" y="203"/>
                </a:lnTo>
                <a:lnTo>
                  <a:pt x="438" y="203"/>
                </a:lnTo>
                <a:lnTo>
                  <a:pt x="135" y="236"/>
                </a:lnTo>
                <a:lnTo>
                  <a:pt x="101" y="236"/>
                </a:lnTo>
                <a:lnTo>
                  <a:pt x="68" y="270"/>
                </a:lnTo>
                <a:lnTo>
                  <a:pt x="34" y="371"/>
                </a:lnTo>
                <a:lnTo>
                  <a:pt x="0" y="506"/>
                </a:lnTo>
                <a:lnTo>
                  <a:pt x="34" y="775"/>
                </a:lnTo>
                <a:lnTo>
                  <a:pt x="34" y="1549"/>
                </a:lnTo>
                <a:lnTo>
                  <a:pt x="68" y="1617"/>
                </a:lnTo>
                <a:lnTo>
                  <a:pt x="135" y="1650"/>
                </a:lnTo>
                <a:lnTo>
                  <a:pt x="202" y="1617"/>
                </a:lnTo>
                <a:lnTo>
                  <a:pt x="236" y="1583"/>
                </a:lnTo>
                <a:lnTo>
                  <a:pt x="505" y="1617"/>
                </a:lnTo>
                <a:lnTo>
                  <a:pt x="741" y="1617"/>
                </a:lnTo>
                <a:lnTo>
                  <a:pt x="1246" y="1583"/>
                </a:lnTo>
                <a:lnTo>
                  <a:pt x="1818" y="1583"/>
                </a:lnTo>
                <a:lnTo>
                  <a:pt x="2121" y="1549"/>
                </a:lnTo>
                <a:lnTo>
                  <a:pt x="2391" y="1482"/>
                </a:lnTo>
                <a:lnTo>
                  <a:pt x="2458" y="1684"/>
                </a:lnTo>
                <a:lnTo>
                  <a:pt x="2525" y="1684"/>
                </a:lnTo>
                <a:lnTo>
                  <a:pt x="2559" y="1650"/>
                </a:lnTo>
                <a:lnTo>
                  <a:pt x="2593" y="1482"/>
                </a:lnTo>
                <a:lnTo>
                  <a:pt x="2559" y="1280"/>
                </a:lnTo>
                <a:lnTo>
                  <a:pt x="2492" y="910"/>
                </a:lnTo>
                <a:lnTo>
                  <a:pt x="2391" y="270"/>
                </a:lnTo>
                <a:lnTo>
                  <a:pt x="2424" y="236"/>
                </a:lnTo>
                <a:lnTo>
                  <a:pt x="2424" y="203"/>
                </a:lnTo>
                <a:lnTo>
                  <a:pt x="2391" y="169"/>
                </a:lnTo>
                <a:lnTo>
                  <a:pt x="2357" y="169"/>
                </a:lnTo>
                <a:lnTo>
                  <a:pt x="2323" y="34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20"/>
          <p:cNvSpPr/>
          <p:nvPr/>
        </p:nvSpPr>
        <p:spPr>
          <a:xfrm>
            <a:off x="7879519" y="432916"/>
            <a:ext cx="172797" cy="50365"/>
          </a:xfrm>
          <a:custGeom>
            <a:avLst/>
            <a:gdLst/>
            <a:ahLst/>
            <a:cxnLst/>
            <a:rect l="l" t="t" r="r" b="b"/>
            <a:pathLst>
              <a:path w="2930" h="1011" extrusionOk="0">
                <a:moveTo>
                  <a:pt x="2862" y="0"/>
                </a:moveTo>
                <a:lnTo>
                  <a:pt x="2492" y="67"/>
                </a:lnTo>
                <a:lnTo>
                  <a:pt x="2121" y="168"/>
                </a:lnTo>
                <a:lnTo>
                  <a:pt x="1414" y="404"/>
                </a:lnTo>
                <a:lnTo>
                  <a:pt x="707" y="640"/>
                </a:lnTo>
                <a:lnTo>
                  <a:pt x="337" y="774"/>
                </a:lnTo>
                <a:lnTo>
                  <a:pt x="34" y="976"/>
                </a:lnTo>
                <a:lnTo>
                  <a:pt x="0" y="1010"/>
                </a:lnTo>
                <a:lnTo>
                  <a:pt x="34" y="1010"/>
                </a:lnTo>
                <a:lnTo>
                  <a:pt x="404" y="943"/>
                </a:lnTo>
                <a:lnTo>
                  <a:pt x="774" y="842"/>
                </a:lnTo>
                <a:lnTo>
                  <a:pt x="1448" y="572"/>
                </a:lnTo>
                <a:lnTo>
                  <a:pt x="2189" y="370"/>
                </a:lnTo>
                <a:lnTo>
                  <a:pt x="2559" y="269"/>
                </a:lnTo>
                <a:lnTo>
                  <a:pt x="2896" y="135"/>
                </a:lnTo>
                <a:lnTo>
                  <a:pt x="2896" y="101"/>
                </a:lnTo>
                <a:lnTo>
                  <a:pt x="2929" y="67"/>
                </a:lnTo>
                <a:lnTo>
                  <a:pt x="2896" y="34"/>
                </a:lnTo>
                <a:lnTo>
                  <a:pt x="286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0"/>
          <p:cNvSpPr/>
          <p:nvPr/>
        </p:nvSpPr>
        <p:spPr>
          <a:xfrm>
            <a:off x="7867606" y="337316"/>
            <a:ext cx="220449" cy="43640"/>
          </a:xfrm>
          <a:custGeom>
            <a:avLst/>
            <a:gdLst/>
            <a:ahLst/>
            <a:cxnLst/>
            <a:rect l="l" t="t" r="r" b="b"/>
            <a:pathLst>
              <a:path w="3738" h="876" extrusionOk="0">
                <a:moveTo>
                  <a:pt x="3266" y="0"/>
                </a:moveTo>
                <a:lnTo>
                  <a:pt x="3098" y="34"/>
                </a:lnTo>
                <a:lnTo>
                  <a:pt x="2795" y="168"/>
                </a:lnTo>
                <a:lnTo>
                  <a:pt x="2492" y="269"/>
                </a:lnTo>
                <a:lnTo>
                  <a:pt x="1886" y="471"/>
                </a:lnTo>
                <a:lnTo>
                  <a:pt x="1280" y="572"/>
                </a:lnTo>
                <a:lnTo>
                  <a:pt x="34" y="741"/>
                </a:lnTo>
                <a:lnTo>
                  <a:pt x="0" y="774"/>
                </a:lnTo>
                <a:lnTo>
                  <a:pt x="34" y="808"/>
                </a:lnTo>
                <a:lnTo>
                  <a:pt x="269" y="842"/>
                </a:lnTo>
                <a:lnTo>
                  <a:pt x="505" y="875"/>
                </a:lnTo>
                <a:lnTo>
                  <a:pt x="976" y="875"/>
                </a:lnTo>
                <a:lnTo>
                  <a:pt x="1414" y="774"/>
                </a:lnTo>
                <a:lnTo>
                  <a:pt x="1886" y="640"/>
                </a:lnTo>
                <a:lnTo>
                  <a:pt x="2761" y="337"/>
                </a:lnTo>
                <a:lnTo>
                  <a:pt x="3232" y="236"/>
                </a:lnTo>
                <a:lnTo>
                  <a:pt x="3704" y="202"/>
                </a:lnTo>
                <a:lnTo>
                  <a:pt x="3737" y="168"/>
                </a:lnTo>
                <a:lnTo>
                  <a:pt x="3737" y="135"/>
                </a:lnTo>
                <a:lnTo>
                  <a:pt x="3704" y="101"/>
                </a:lnTo>
                <a:lnTo>
                  <a:pt x="3569" y="34"/>
                </a:lnTo>
                <a:lnTo>
                  <a:pt x="340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20"/>
          <p:cNvSpPr/>
          <p:nvPr/>
        </p:nvSpPr>
        <p:spPr>
          <a:xfrm>
            <a:off x="8904033" y="2992389"/>
            <a:ext cx="180758" cy="80555"/>
          </a:xfrm>
          <a:custGeom>
            <a:avLst/>
            <a:gdLst/>
            <a:ahLst/>
            <a:cxnLst/>
            <a:rect l="l" t="t" r="r" b="b"/>
            <a:pathLst>
              <a:path w="3065" h="1617" extrusionOk="0">
                <a:moveTo>
                  <a:pt x="2896" y="1"/>
                </a:moveTo>
                <a:lnTo>
                  <a:pt x="1482" y="371"/>
                </a:lnTo>
                <a:lnTo>
                  <a:pt x="68" y="809"/>
                </a:lnTo>
                <a:lnTo>
                  <a:pt x="1" y="842"/>
                </a:lnTo>
                <a:lnTo>
                  <a:pt x="1" y="910"/>
                </a:lnTo>
                <a:lnTo>
                  <a:pt x="35" y="977"/>
                </a:lnTo>
                <a:lnTo>
                  <a:pt x="102" y="977"/>
                </a:lnTo>
                <a:lnTo>
                  <a:pt x="775" y="842"/>
                </a:lnTo>
                <a:lnTo>
                  <a:pt x="1449" y="674"/>
                </a:lnTo>
                <a:lnTo>
                  <a:pt x="2762" y="304"/>
                </a:lnTo>
                <a:lnTo>
                  <a:pt x="2762" y="405"/>
                </a:lnTo>
                <a:lnTo>
                  <a:pt x="2762" y="506"/>
                </a:lnTo>
                <a:lnTo>
                  <a:pt x="2728" y="607"/>
                </a:lnTo>
                <a:lnTo>
                  <a:pt x="2694" y="708"/>
                </a:lnTo>
                <a:lnTo>
                  <a:pt x="2526" y="842"/>
                </a:lnTo>
                <a:lnTo>
                  <a:pt x="2290" y="977"/>
                </a:lnTo>
                <a:lnTo>
                  <a:pt x="2021" y="1078"/>
                </a:lnTo>
                <a:lnTo>
                  <a:pt x="1785" y="1145"/>
                </a:lnTo>
                <a:lnTo>
                  <a:pt x="1348" y="1246"/>
                </a:lnTo>
                <a:lnTo>
                  <a:pt x="573" y="1381"/>
                </a:lnTo>
                <a:lnTo>
                  <a:pt x="439" y="1347"/>
                </a:lnTo>
                <a:lnTo>
                  <a:pt x="338" y="1280"/>
                </a:lnTo>
                <a:lnTo>
                  <a:pt x="237" y="1213"/>
                </a:lnTo>
                <a:lnTo>
                  <a:pt x="136" y="1145"/>
                </a:lnTo>
                <a:lnTo>
                  <a:pt x="102" y="1179"/>
                </a:lnTo>
                <a:lnTo>
                  <a:pt x="136" y="1280"/>
                </a:lnTo>
                <a:lnTo>
                  <a:pt x="169" y="1381"/>
                </a:lnTo>
                <a:lnTo>
                  <a:pt x="304" y="1583"/>
                </a:lnTo>
                <a:lnTo>
                  <a:pt x="371" y="1617"/>
                </a:lnTo>
                <a:lnTo>
                  <a:pt x="439" y="1617"/>
                </a:lnTo>
                <a:lnTo>
                  <a:pt x="1550" y="1448"/>
                </a:lnTo>
                <a:lnTo>
                  <a:pt x="2088" y="1314"/>
                </a:lnTo>
                <a:lnTo>
                  <a:pt x="2358" y="1213"/>
                </a:lnTo>
                <a:lnTo>
                  <a:pt x="2627" y="1112"/>
                </a:lnTo>
                <a:lnTo>
                  <a:pt x="2728" y="1044"/>
                </a:lnTo>
                <a:lnTo>
                  <a:pt x="2795" y="943"/>
                </a:lnTo>
                <a:lnTo>
                  <a:pt x="2930" y="741"/>
                </a:lnTo>
                <a:lnTo>
                  <a:pt x="2997" y="472"/>
                </a:lnTo>
                <a:lnTo>
                  <a:pt x="2997" y="337"/>
                </a:lnTo>
                <a:lnTo>
                  <a:pt x="2964" y="236"/>
                </a:lnTo>
                <a:lnTo>
                  <a:pt x="3031" y="203"/>
                </a:lnTo>
                <a:lnTo>
                  <a:pt x="3065" y="169"/>
                </a:lnTo>
                <a:lnTo>
                  <a:pt x="3065" y="68"/>
                </a:lnTo>
                <a:lnTo>
                  <a:pt x="299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20"/>
          <p:cNvSpPr/>
          <p:nvPr/>
        </p:nvSpPr>
        <p:spPr>
          <a:xfrm>
            <a:off x="6433983" y="151"/>
            <a:ext cx="63634" cy="290237"/>
          </a:xfrm>
          <a:custGeom>
            <a:avLst/>
            <a:gdLst/>
            <a:ahLst/>
            <a:cxnLst/>
            <a:rect l="l" t="t" r="r" b="b"/>
            <a:pathLst>
              <a:path w="1079" h="5826" extrusionOk="0">
                <a:moveTo>
                  <a:pt x="842" y="1"/>
                </a:moveTo>
                <a:lnTo>
                  <a:pt x="405" y="2896"/>
                </a:lnTo>
                <a:lnTo>
                  <a:pt x="135" y="4479"/>
                </a:lnTo>
                <a:lnTo>
                  <a:pt x="34" y="5152"/>
                </a:lnTo>
                <a:lnTo>
                  <a:pt x="1" y="5489"/>
                </a:lnTo>
                <a:lnTo>
                  <a:pt x="34" y="5792"/>
                </a:lnTo>
                <a:lnTo>
                  <a:pt x="68" y="5825"/>
                </a:lnTo>
                <a:lnTo>
                  <a:pt x="203" y="5522"/>
                </a:lnTo>
                <a:lnTo>
                  <a:pt x="270" y="5186"/>
                </a:lnTo>
                <a:lnTo>
                  <a:pt x="371" y="4546"/>
                </a:lnTo>
                <a:lnTo>
                  <a:pt x="640" y="2964"/>
                </a:lnTo>
                <a:lnTo>
                  <a:pt x="107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20"/>
          <p:cNvSpPr/>
          <p:nvPr/>
        </p:nvSpPr>
        <p:spPr>
          <a:xfrm>
            <a:off x="-1577" y="18601"/>
            <a:ext cx="2426467" cy="773267"/>
          </a:xfrm>
          <a:custGeom>
            <a:avLst/>
            <a:gdLst/>
            <a:ahLst/>
            <a:cxnLst/>
            <a:rect l="l" t="t" r="r" b="b"/>
            <a:pathLst>
              <a:path w="41144" h="15522" extrusionOk="0">
                <a:moveTo>
                  <a:pt x="40604" y="1"/>
                </a:moveTo>
                <a:lnTo>
                  <a:pt x="40705" y="2425"/>
                </a:lnTo>
                <a:lnTo>
                  <a:pt x="40773" y="4849"/>
                </a:lnTo>
                <a:lnTo>
                  <a:pt x="40806" y="7374"/>
                </a:lnTo>
                <a:lnTo>
                  <a:pt x="40806" y="9899"/>
                </a:lnTo>
                <a:lnTo>
                  <a:pt x="40773" y="11078"/>
                </a:lnTo>
                <a:lnTo>
                  <a:pt x="40705" y="12256"/>
                </a:lnTo>
                <a:lnTo>
                  <a:pt x="40705" y="12626"/>
                </a:lnTo>
                <a:lnTo>
                  <a:pt x="40638" y="12997"/>
                </a:lnTo>
                <a:lnTo>
                  <a:pt x="40604" y="13199"/>
                </a:lnTo>
                <a:lnTo>
                  <a:pt x="40503" y="13367"/>
                </a:lnTo>
                <a:lnTo>
                  <a:pt x="40369" y="13468"/>
                </a:lnTo>
                <a:lnTo>
                  <a:pt x="40200" y="13535"/>
                </a:lnTo>
                <a:lnTo>
                  <a:pt x="39998" y="13569"/>
                </a:lnTo>
                <a:lnTo>
                  <a:pt x="39830" y="13603"/>
                </a:lnTo>
                <a:lnTo>
                  <a:pt x="29629" y="13939"/>
                </a:lnTo>
                <a:lnTo>
                  <a:pt x="19461" y="14276"/>
                </a:lnTo>
                <a:lnTo>
                  <a:pt x="14276" y="14478"/>
                </a:lnTo>
                <a:lnTo>
                  <a:pt x="9091" y="14714"/>
                </a:lnTo>
                <a:lnTo>
                  <a:pt x="6499" y="14882"/>
                </a:lnTo>
                <a:lnTo>
                  <a:pt x="3940" y="15050"/>
                </a:lnTo>
                <a:lnTo>
                  <a:pt x="1179" y="15252"/>
                </a:lnTo>
                <a:lnTo>
                  <a:pt x="607" y="15286"/>
                </a:lnTo>
                <a:lnTo>
                  <a:pt x="304" y="15320"/>
                </a:lnTo>
                <a:lnTo>
                  <a:pt x="1" y="15286"/>
                </a:lnTo>
                <a:lnTo>
                  <a:pt x="1" y="15522"/>
                </a:lnTo>
                <a:lnTo>
                  <a:pt x="910" y="15522"/>
                </a:lnTo>
                <a:lnTo>
                  <a:pt x="3671" y="15320"/>
                </a:lnTo>
                <a:lnTo>
                  <a:pt x="6398" y="15118"/>
                </a:lnTo>
                <a:lnTo>
                  <a:pt x="9226" y="14949"/>
                </a:lnTo>
                <a:lnTo>
                  <a:pt x="12020" y="14815"/>
                </a:lnTo>
                <a:lnTo>
                  <a:pt x="17676" y="14579"/>
                </a:lnTo>
                <a:lnTo>
                  <a:pt x="23164" y="14377"/>
                </a:lnTo>
                <a:lnTo>
                  <a:pt x="28619" y="14209"/>
                </a:lnTo>
                <a:lnTo>
                  <a:pt x="39594" y="13872"/>
                </a:lnTo>
                <a:lnTo>
                  <a:pt x="39662" y="13939"/>
                </a:lnTo>
                <a:lnTo>
                  <a:pt x="39729" y="13973"/>
                </a:lnTo>
                <a:lnTo>
                  <a:pt x="39763" y="13939"/>
                </a:lnTo>
                <a:lnTo>
                  <a:pt x="39897" y="13906"/>
                </a:lnTo>
                <a:lnTo>
                  <a:pt x="40066" y="13872"/>
                </a:lnTo>
                <a:lnTo>
                  <a:pt x="40167" y="13872"/>
                </a:lnTo>
                <a:lnTo>
                  <a:pt x="40234" y="13838"/>
                </a:lnTo>
                <a:lnTo>
                  <a:pt x="40402" y="13805"/>
                </a:lnTo>
                <a:lnTo>
                  <a:pt x="40571" y="13737"/>
                </a:lnTo>
                <a:lnTo>
                  <a:pt x="40705" y="13636"/>
                </a:lnTo>
                <a:lnTo>
                  <a:pt x="40806" y="13468"/>
                </a:lnTo>
                <a:lnTo>
                  <a:pt x="40907" y="13232"/>
                </a:lnTo>
                <a:lnTo>
                  <a:pt x="40975" y="12997"/>
                </a:lnTo>
                <a:lnTo>
                  <a:pt x="41042" y="12458"/>
                </a:lnTo>
                <a:lnTo>
                  <a:pt x="41076" y="11414"/>
                </a:lnTo>
                <a:lnTo>
                  <a:pt x="41109" y="10000"/>
                </a:lnTo>
                <a:lnTo>
                  <a:pt x="41143" y="8586"/>
                </a:lnTo>
                <a:lnTo>
                  <a:pt x="41109" y="5758"/>
                </a:lnTo>
                <a:lnTo>
                  <a:pt x="41042" y="3065"/>
                </a:lnTo>
                <a:lnTo>
                  <a:pt x="40907" y="337"/>
                </a:lnTo>
                <a:lnTo>
                  <a:pt x="4090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20"/>
          <p:cNvSpPr/>
          <p:nvPr/>
        </p:nvSpPr>
        <p:spPr>
          <a:xfrm>
            <a:off x="7490343" y="4067501"/>
            <a:ext cx="1669877" cy="868867"/>
          </a:xfrm>
          <a:custGeom>
            <a:avLst/>
            <a:gdLst/>
            <a:ahLst/>
            <a:cxnLst/>
            <a:rect l="l" t="t" r="r" b="b"/>
            <a:pathLst>
              <a:path w="28315" h="17441" extrusionOk="0">
                <a:moveTo>
                  <a:pt x="2929" y="1011"/>
                </a:moveTo>
                <a:lnTo>
                  <a:pt x="2997" y="1112"/>
                </a:lnTo>
                <a:lnTo>
                  <a:pt x="3064" y="1145"/>
                </a:lnTo>
                <a:lnTo>
                  <a:pt x="3098" y="1179"/>
                </a:lnTo>
                <a:lnTo>
                  <a:pt x="3199" y="1145"/>
                </a:lnTo>
                <a:lnTo>
                  <a:pt x="3199" y="1213"/>
                </a:lnTo>
                <a:lnTo>
                  <a:pt x="3232" y="1280"/>
                </a:lnTo>
                <a:lnTo>
                  <a:pt x="3232" y="1280"/>
                </a:lnTo>
                <a:lnTo>
                  <a:pt x="3098" y="1213"/>
                </a:lnTo>
                <a:lnTo>
                  <a:pt x="2997" y="1145"/>
                </a:lnTo>
                <a:lnTo>
                  <a:pt x="2929" y="1011"/>
                </a:lnTo>
                <a:close/>
                <a:moveTo>
                  <a:pt x="2088" y="236"/>
                </a:moveTo>
                <a:lnTo>
                  <a:pt x="2492" y="304"/>
                </a:lnTo>
                <a:lnTo>
                  <a:pt x="2492" y="371"/>
                </a:lnTo>
                <a:lnTo>
                  <a:pt x="2458" y="472"/>
                </a:lnTo>
                <a:lnTo>
                  <a:pt x="2458" y="573"/>
                </a:lnTo>
                <a:lnTo>
                  <a:pt x="2492" y="842"/>
                </a:lnTo>
                <a:lnTo>
                  <a:pt x="2593" y="1044"/>
                </a:lnTo>
                <a:lnTo>
                  <a:pt x="2727" y="1246"/>
                </a:lnTo>
                <a:lnTo>
                  <a:pt x="2896" y="1415"/>
                </a:lnTo>
                <a:lnTo>
                  <a:pt x="2997" y="1482"/>
                </a:lnTo>
                <a:lnTo>
                  <a:pt x="3098" y="1550"/>
                </a:lnTo>
                <a:lnTo>
                  <a:pt x="3199" y="1550"/>
                </a:lnTo>
                <a:lnTo>
                  <a:pt x="3333" y="1583"/>
                </a:lnTo>
                <a:lnTo>
                  <a:pt x="3434" y="1550"/>
                </a:lnTo>
                <a:lnTo>
                  <a:pt x="3468" y="1516"/>
                </a:lnTo>
                <a:lnTo>
                  <a:pt x="3502" y="1482"/>
                </a:lnTo>
                <a:lnTo>
                  <a:pt x="3468" y="1886"/>
                </a:lnTo>
                <a:lnTo>
                  <a:pt x="3367" y="2257"/>
                </a:lnTo>
                <a:lnTo>
                  <a:pt x="3030" y="2156"/>
                </a:lnTo>
                <a:lnTo>
                  <a:pt x="2727" y="2055"/>
                </a:lnTo>
                <a:lnTo>
                  <a:pt x="2458" y="1853"/>
                </a:lnTo>
                <a:lnTo>
                  <a:pt x="2189" y="1617"/>
                </a:lnTo>
                <a:lnTo>
                  <a:pt x="2088" y="1482"/>
                </a:lnTo>
                <a:lnTo>
                  <a:pt x="1987" y="1314"/>
                </a:lnTo>
                <a:lnTo>
                  <a:pt x="1852" y="977"/>
                </a:lnTo>
                <a:lnTo>
                  <a:pt x="1751" y="640"/>
                </a:lnTo>
                <a:lnTo>
                  <a:pt x="1684" y="270"/>
                </a:lnTo>
                <a:lnTo>
                  <a:pt x="2088" y="236"/>
                </a:lnTo>
                <a:close/>
                <a:moveTo>
                  <a:pt x="1583" y="304"/>
                </a:moveTo>
                <a:lnTo>
                  <a:pt x="1583" y="674"/>
                </a:lnTo>
                <a:lnTo>
                  <a:pt x="1650" y="1078"/>
                </a:lnTo>
                <a:lnTo>
                  <a:pt x="1818" y="1449"/>
                </a:lnTo>
                <a:lnTo>
                  <a:pt x="2020" y="1785"/>
                </a:lnTo>
                <a:lnTo>
                  <a:pt x="2290" y="2055"/>
                </a:lnTo>
                <a:lnTo>
                  <a:pt x="2626" y="2324"/>
                </a:lnTo>
                <a:lnTo>
                  <a:pt x="2761" y="2391"/>
                </a:lnTo>
                <a:lnTo>
                  <a:pt x="2929" y="2425"/>
                </a:lnTo>
                <a:lnTo>
                  <a:pt x="3232" y="2459"/>
                </a:lnTo>
                <a:lnTo>
                  <a:pt x="3064" y="2728"/>
                </a:lnTo>
                <a:lnTo>
                  <a:pt x="2896" y="2896"/>
                </a:lnTo>
                <a:lnTo>
                  <a:pt x="2727" y="2997"/>
                </a:lnTo>
                <a:lnTo>
                  <a:pt x="2525" y="3065"/>
                </a:lnTo>
                <a:lnTo>
                  <a:pt x="2290" y="3132"/>
                </a:lnTo>
                <a:lnTo>
                  <a:pt x="1987" y="3166"/>
                </a:lnTo>
                <a:lnTo>
                  <a:pt x="1785" y="3166"/>
                </a:lnTo>
                <a:lnTo>
                  <a:pt x="1684" y="3132"/>
                </a:lnTo>
                <a:lnTo>
                  <a:pt x="1650" y="3098"/>
                </a:lnTo>
                <a:lnTo>
                  <a:pt x="1616" y="3098"/>
                </a:lnTo>
                <a:lnTo>
                  <a:pt x="1616" y="3132"/>
                </a:lnTo>
                <a:lnTo>
                  <a:pt x="1616" y="3199"/>
                </a:lnTo>
                <a:lnTo>
                  <a:pt x="1650" y="3267"/>
                </a:lnTo>
                <a:lnTo>
                  <a:pt x="1751" y="3334"/>
                </a:lnTo>
                <a:lnTo>
                  <a:pt x="2189" y="3334"/>
                </a:lnTo>
                <a:lnTo>
                  <a:pt x="2525" y="3267"/>
                </a:lnTo>
                <a:lnTo>
                  <a:pt x="2525" y="3300"/>
                </a:lnTo>
                <a:lnTo>
                  <a:pt x="2694" y="3502"/>
                </a:lnTo>
                <a:lnTo>
                  <a:pt x="2896" y="3738"/>
                </a:lnTo>
                <a:lnTo>
                  <a:pt x="3367" y="4108"/>
                </a:lnTo>
                <a:lnTo>
                  <a:pt x="3771" y="4479"/>
                </a:lnTo>
                <a:lnTo>
                  <a:pt x="3973" y="4681"/>
                </a:lnTo>
                <a:lnTo>
                  <a:pt x="4141" y="4950"/>
                </a:lnTo>
                <a:lnTo>
                  <a:pt x="4276" y="5152"/>
                </a:lnTo>
                <a:lnTo>
                  <a:pt x="4444" y="5354"/>
                </a:lnTo>
                <a:lnTo>
                  <a:pt x="4781" y="5758"/>
                </a:lnTo>
                <a:lnTo>
                  <a:pt x="5185" y="6128"/>
                </a:lnTo>
                <a:lnTo>
                  <a:pt x="5589" y="6499"/>
                </a:lnTo>
                <a:lnTo>
                  <a:pt x="5421" y="6701"/>
                </a:lnTo>
                <a:lnTo>
                  <a:pt x="5252" y="6936"/>
                </a:lnTo>
                <a:lnTo>
                  <a:pt x="5118" y="7138"/>
                </a:lnTo>
                <a:lnTo>
                  <a:pt x="3300" y="5388"/>
                </a:lnTo>
                <a:lnTo>
                  <a:pt x="2424" y="4546"/>
                </a:lnTo>
                <a:lnTo>
                  <a:pt x="1953" y="4142"/>
                </a:lnTo>
                <a:lnTo>
                  <a:pt x="1482" y="3805"/>
                </a:lnTo>
                <a:lnTo>
                  <a:pt x="909" y="3469"/>
                </a:lnTo>
                <a:lnTo>
                  <a:pt x="674" y="3267"/>
                </a:lnTo>
                <a:lnTo>
                  <a:pt x="573" y="3132"/>
                </a:lnTo>
                <a:lnTo>
                  <a:pt x="472" y="2997"/>
                </a:lnTo>
                <a:lnTo>
                  <a:pt x="371" y="2829"/>
                </a:lnTo>
                <a:lnTo>
                  <a:pt x="337" y="2661"/>
                </a:lnTo>
                <a:lnTo>
                  <a:pt x="270" y="2290"/>
                </a:lnTo>
                <a:lnTo>
                  <a:pt x="270" y="1954"/>
                </a:lnTo>
                <a:lnTo>
                  <a:pt x="303" y="1583"/>
                </a:lnTo>
                <a:lnTo>
                  <a:pt x="371" y="1314"/>
                </a:lnTo>
                <a:lnTo>
                  <a:pt x="472" y="1078"/>
                </a:lnTo>
                <a:lnTo>
                  <a:pt x="606" y="876"/>
                </a:lnTo>
                <a:lnTo>
                  <a:pt x="775" y="708"/>
                </a:lnTo>
                <a:lnTo>
                  <a:pt x="943" y="573"/>
                </a:lnTo>
                <a:lnTo>
                  <a:pt x="1145" y="438"/>
                </a:lnTo>
                <a:lnTo>
                  <a:pt x="1347" y="337"/>
                </a:lnTo>
                <a:lnTo>
                  <a:pt x="1583" y="304"/>
                </a:lnTo>
                <a:close/>
                <a:moveTo>
                  <a:pt x="21548" y="6701"/>
                </a:moveTo>
                <a:lnTo>
                  <a:pt x="21682" y="6903"/>
                </a:lnTo>
                <a:lnTo>
                  <a:pt x="21548" y="7037"/>
                </a:lnTo>
                <a:lnTo>
                  <a:pt x="21447" y="7206"/>
                </a:lnTo>
                <a:lnTo>
                  <a:pt x="21346" y="7071"/>
                </a:lnTo>
                <a:lnTo>
                  <a:pt x="21278" y="7004"/>
                </a:lnTo>
                <a:lnTo>
                  <a:pt x="21413" y="6869"/>
                </a:lnTo>
                <a:lnTo>
                  <a:pt x="21480" y="6802"/>
                </a:lnTo>
                <a:lnTo>
                  <a:pt x="21514" y="6734"/>
                </a:lnTo>
                <a:lnTo>
                  <a:pt x="21548" y="6701"/>
                </a:lnTo>
                <a:close/>
                <a:moveTo>
                  <a:pt x="22086" y="7004"/>
                </a:moveTo>
                <a:lnTo>
                  <a:pt x="22288" y="7037"/>
                </a:lnTo>
                <a:lnTo>
                  <a:pt x="22490" y="7105"/>
                </a:lnTo>
                <a:lnTo>
                  <a:pt x="22692" y="7206"/>
                </a:lnTo>
                <a:lnTo>
                  <a:pt x="22894" y="7307"/>
                </a:lnTo>
                <a:lnTo>
                  <a:pt x="23063" y="7475"/>
                </a:lnTo>
                <a:lnTo>
                  <a:pt x="23770" y="8115"/>
                </a:lnTo>
                <a:lnTo>
                  <a:pt x="24477" y="8754"/>
                </a:lnTo>
                <a:lnTo>
                  <a:pt x="25117" y="9428"/>
                </a:lnTo>
                <a:lnTo>
                  <a:pt x="25723" y="10101"/>
                </a:lnTo>
                <a:lnTo>
                  <a:pt x="26295" y="10842"/>
                </a:lnTo>
                <a:lnTo>
                  <a:pt x="26800" y="11549"/>
                </a:lnTo>
                <a:lnTo>
                  <a:pt x="26733" y="11583"/>
                </a:lnTo>
                <a:lnTo>
                  <a:pt x="26699" y="11616"/>
                </a:lnTo>
                <a:lnTo>
                  <a:pt x="26665" y="11684"/>
                </a:lnTo>
                <a:lnTo>
                  <a:pt x="26665" y="11751"/>
                </a:lnTo>
                <a:lnTo>
                  <a:pt x="26699" y="11785"/>
                </a:lnTo>
                <a:lnTo>
                  <a:pt x="26733" y="11852"/>
                </a:lnTo>
                <a:lnTo>
                  <a:pt x="26800" y="11987"/>
                </a:lnTo>
                <a:lnTo>
                  <a:pt x="26564" y="12290"/>
                </a:lnTo>
                <a:lnTo>
                  <a:pt x="26531" y="12357"/>
                </a:lnTo>
                <a:lnTo>
                  <a:pt x="26463" y="12391"/>
                </a:lnTo>
                <a:lnTo>
                  <a:pt x="26329" y="12391"/>
                </a:lnTo>
                <a:lnTo>
                  <a:pt x="26160" y="12357"/>
                </a:lnTo>
                <a:lnTo>
                  <a:pt x="25992" y="12256"/>
                </a:lnTo>
                <a:lnTo>
                  <a:pt x="25655" y="12020"/>
                </a:lnTo>
                <a:lnTo>
                  <a:pt x="25453" y="11852"/>
                </a:lnTo>
                <a:lnTo>
                  <a:pt x="25083" y="11549"/>
                </a:lnTo>
                <a:lnTo>
                  <a:pt x="24746" y="11246"/>
                </a:lnTo>
                <a:lnTo>
                  <a:pt x="24107" y="10573"/>
                </a:lnTo>
                <a:lnTo>
                  <a:pt x="23433" y="9832"/>
                </a:lnTo>
                <a:lnTo>
                  <a:pt x="22793" y="9057"/>
                </a:lnTo>
                <a:lnTo>
                  <a:pt x="22120" y="8317"/>
                </a:lnTo>
                <a:lnTo>
                  <a:pt x="21783" y="7946"/>
                </a:lnTo>
                <a:lnTo>
                  <a:pt x="21413" y="7610"/>
                </a:lnTo>
                <a:lnTo>
                  <a:pt x="21548" y="7408"/>
                </a:lnTo>
                <a:lnTo>
                  <a:pt x="21716" y="7206"/>
                </a:lnTo>
                <a:lnTo>
                  <a:pt x="21884" y="7071"/>
                </a:lnTo>
                <a:lnTo>
                  <a:pt x="22086" y="7004"/>
                </a:lnTo>
                <a:close/>
                <a:moveTo>
                  <a:pt x="26935" y="12088"/>
                </a:moveTo>
                <a:lnTo>
                  <a:pt x="27271" y="12222"/>
                </a:lnTo>
                <a:lnTo>
                  <a:pt x="27406" y="12323"/>
                </a:lnTo>
                <a:lnTo>
                  <a:pt x="27507" y="12424"/>
                </a:lnTo>
                <a:lnTo>
                  <a:pt x="27339" y="12694"/>
                </a:lnTo>
                <a:lnTo>
                  <a:pt x="27137" y="12896"/>
                </a:lnTo>
                <a:lnTo>
                  <a:pt x="26800" y="12424"/>
                </a:lnTo>
                <a:lnTo>
                  <a:pt x="26867" y="12256"/>
                </a:lnTo>
                <a:lnTo>
                  <a:pt x="26935" y="12088"/>
                </a:lnTo>
                <a:close/>
                <a:moveTo>
                  <a:pt x="1650" y="1"/>
                </a:moveTo>
                <a:lnTo>
                  <a:pt x="1414" y="68"/>
                </a:lnTo>
                <a:lnTo>
                  <a:pt x="1179" y="135"/>
                </a:lnTo>
                <a:lnTo>
                  <a:pt x="977" y="236"/>
                </a:lnTo>
                <a:lnTo>
                  <a:pt x="775" y="371"/>
                </a:lnTo>
                <a:lnTo>
                  <a:pt x="539" y="607"/>
                </a:lnTo>
                <a:lnTo>
                  <a:pt x="371" y="842"/>
                </a:lnTo>
                <a:lnTo>
                  <a:pt x="236" y="1078"/>
                </a:lnTo>
                <a:lnTo>
                  <a:pt x="101" y="1347"/>
                </a:lnTo>
                <a:lnTo>
                  <a:pt x="34" y="1651"/>
                </a:lnTo>
                <a:lnTo>
                  <a:pt x="0" y="1920"/>
                </a:lnTo>
                <a:lnTo>
                  <a:pt x="0" y="2223"/>
                </a:lnTo>
                <a:lnTo>
                  <a:pt x="34" y="2526"/>
                </a:lnTo>
                <a:lnTo>
                  <a:pt x="101" y="2728"/>
                </a:lnTo>
                <a:lnTo>
                  <a:pt x="135" y="2930"/>
                </a:lnTo>
                <a:lnTo>
                  <a:pt x="236" y="3098"/>
                </a:lnTo>
                <a:lnTo>
                  <a:pt x="337" y="3233"/>
                </a:lnTo>
                <a:lnTo>
                  <a:pt x="573" y="3502"/>
                </a:lnTo>
                <a:lnTo>
                  <a:pt x="842" y="3738"/>
                </a:lnTo>
                <a:lnTo>
                  <a:pt x="1482" y="4142"/>
                </a:lnTo>
                <a:lnTo>
                  <a:pt x="1785" y="4378"/>
                </a:lnTo>
                <a:lnTo>
                  <a:pt x="2088" y="4613"/>
                </a:lnTo>
                <a:lnTo>
                  <a:pt x="3535" y="5994"/>
                </a:lnTo>
                <a:lnTo>
                  <a:pt x="4949" y="7374"/>
                </a:lnTo>
                <a:lnTo>
                  <a:pt x="5017" y="7408"/>
                </a:lnTo>
                <a:lnTo>
                  <a:pt x="5084" y="7408"/>
                </a:lnTo>
                <a:lnTo>
                  <a:pt x="5151" y="7340"/>
                </a:lnTo>
                <a:lnTo>
                  <a:pt x="5185" y="7307"/>
                </a:lnTo>
                <a:lnTo>
                  <a:pt x="5320" y="7172"/>
                </a:lnTo>
                <a:lnTo>
                  <a:pt x="5421" y="7037"/>
                </a:lnTo>
                <a:lnTo>
                  <a:pt x="5488" y="7037"/>
                </a:lnTo>
                <a:lnTo>
                  <a:pt x="5757" y="7374"/>
                </a:lnTo>
                <a:lnTo>
                  <a:pt x="5993" y="7643"/>
                </a:lnTo>
                <a:lnTo>
                  <a:pt x="6363" y="8014"/>
                </a:lnTo>
                <a:lnTo>
                  <a:pt x="6801" y="8384"/>
                </a:lnTo>
                <a:lnTo>
                  <a:pt x="7205" y="8687"/>
                </a:lnTo>
                <a:lnTo>
                  <a:pt x="7643" y="8956"/>
                </a:lnTo>
                <a:lnTo>
                  <a:pt x="8114" y="9192"/>
                </a:lnTo>
                <a:lnTo>
                  <a:pt x="8619" y="9360"/>
                </a:lnTo>
                <a:lnTo>
                  <a:pt x="8922" y="9428"/>
                </a:lnTo>
                <a:lnTo>
                  <a:pt x="9259" y="9461"/>
                </a:lnTo>
                <a:lnTo>
                  <a:pt x="9899" y="9529"/>
                </a:lnTo>
                <a:lnTo>
                  <a:pt x="10202" y="9563"/>
                </a:lnTo>
                <a:lnTo>
                  <a:pt x="10505" y="9664"/>
                </a:lnTo>
                <a:lnTo>
                  <a:pt x="10774" y="9832"/>
                </a:lnTo>
                <a:lnTo>
                  <a:pt x="11043" y="10034"/>
                </a:lnTo>
                <a:lnTo>
                  <a:pt x="11245" y="10303"/>
                </a:lnTo>
                <a:lnTo>
                  <a:pt x="11414" y="10606"/>
                </a:lnTo>
                <a:lnTo>
                  <a:pt x="11515" y="10977"/>
                </a:lnTo>
                <a:lnTo>
                  <a:pt x="11616" y="11347"/>
                </a:lnTo>
                <a:lnTo>
                  <a:pt x="11717" y="12088"/>
                </a:lnTo>
                <a:lnTo>
                  <a:pt x="11784" y="12761"/>
                </a:lnTo>
                <a:lnTo>
                  <a:pt x="11885" y="13805"/>
                </a:lnTo>
                <a:lnTo>
                  <a:pt x="11919" y="14310"/>
                </a:lnTo>
                <a:lnTo>
                  <a:pt x="11986" y="14781"/>
                </a:lnTo>
                <a:lnTo>
                  <a:pt x="12121" y="15252"/>
                </a:lnTo>
                <a:lnTo>
                  <a:pt x="12188" y="15488"/>
                </a:lnTo>
                <a:lnTo>
                  <a:pt x="12289" y="15690"/>
                </a:lnTo>
                <a:lnTo>
                  <a:pt x="12424" y="15892"/>
                </a:lnTo>
                <a:lnTo>
                  <a:pt x="12592" y="16094"/>
                </a:lnTo>
                <a:lnTo>
                  <a:pt x="12760" y="16296"/>
                </a:lnTo>
                <a:lnTo>
                  <a:pt x="12962" y="16464"/>
                </a:lnTo>
                <a:lnTo>
                  <a:pt x="13164" y="16599"/>
                </a:lnTo>
                <a:lnTo>
                  <a:pt x="13400" y="16734"/>
                </a:lnTo>
                <a:lnTo>
                  <a:pt x="13838" y="16936"/>
                </a:lnTo>
                <a:lnTo>
                  <a:pt x="14309" y="17070"/>
                </a:lnTo>
                <a:lnTo>
                  <a:pt x="14780" y="17205"/>
                </a:lnTo>
                <a:lnTo>
                  <a:pt x="15252" y="17306"/>
                </a:lnTo>
                <a:lnTo>
                  <a:pt x="15757" y="17373"/>
                </a:lnTo>
                <a:lnTo>
                  <a:pt x="16296" y="17441"/>
                </a:lnTo>
                <a:lnTo>
                  <a:pt x="16531" y="17407"/>
                </a:lnTo>
                <a:lnTo>
                  <a:pt x="16767" y="17407"/>
                </a:lnTo>
                <a:lnTo>
                  <a:pt x="17205" y="17340"/>
                </a:lnTo>
                <a:lnTo>
                  <a:pt x="17609" y="17239"/>
                </a:lnTo>
                <a:lnTo>
                  <a:pt x="18013" y="17070"/>
                </a:lnTo>
                <a:lnTo>
                  <a:pt x="18383" y="16902"/>
                </a:lnTo>
                <a:lnTo>
                  <a:pt x="18753" y="16700"/>
                </a:lnTo>
                <a:lnTo>
                  <a:pt x="19090" y="16464"/>
                </a:lnTo>
                <a:lnTo>
                  <a:pt x="19393" y="16161"/>
                </a:lnTo>
                <a:lnTo>
                  <a:pt x="19629" y="15791"/>
                </a:lnTo>
                <a:lnTo>
                  <a:pt x="19763" y="15555"/>
                </a:lnTo>
                <a:lnTo>
                  <a:pt x="19831" y="15320"/>
                </a:lnTo>
                <a:lnTo>
                  <a:pt x="19898" y="15084"/>
                </a:lnTo>
                <a:lnTo>
                  <a:pt x="19898" y="14815"/>
                </a:lnTo>
                <a:lnTo>
                  <a:pt x="19898" y="14579"/>
                </a:lnTo>
                <a:lnTo>
                  <a:pt x="19831" y="14343"/>
                </a:lnTo>
                <a:lnTo>
                  <a:pt x="19763" y="14108"/>
                </a:lnTo>
                <a:lnTo>
                  <a:pt x="19696" y="13872"/>
                </a:lnTo>
                <a:lnTo>
                  <a:pt x="19460" y="13367"/>
                </a:lnTo>
                <a:lnTo>
                  <a:pt x="19225" y="12929"/>
                </a:lnTo>
                <a:lnTo>
                  <a:pt x="18922" y="12492"/>
                </a:lnTo>
                <a:lnTo>
                  <a:pt x="18652" y="12121"/>
                </a:lnTo>
                <a:lnTo>
                  <a:pt x="18248" y="11549"/>
                </a:lnTo>
                <a:lnTo>
                  <a:pt x="17878" y="10909"/>
                </a:lnTo>
                <a:lnTo>
                  <a:pt x="17575" y="10202"/>
                </a:lnTo>
                <a:lnTo>
                  <a:pt x="17339" y="9529"/>
                </a:lnTo>
                <a:lnTo>
                  <a:pt x="17238" y="9158"/>
                </a:lnTo>
                <a:lnTo>
                  <a:pt x="17171" y="8788"/>
                </a:lnTo>
                <a:lnTo>
                  <a:pt x="17104" y="8418"/>
                </a:lnTo>
                <a:lnTo>
                  <a:pt x="17070" y="8047"/>
                </a:lnTo>
                <a:lnTo>
                  <a:pt x="17070" y="7711"/>
                </a:lnTo>
                <a:lnTo>
                  <a:pt x="17104" y="7340"/>
                </a:lnTo>
                <a:lnTo>
                  <a:pt x="17137" y="6970"/>
                </a:lnTo>
                <a:lnTo>
                  <a:pt x="17238" y="6633"/>
                </a:lnTo>
                <a:lnTo>
                  <a:pt x="17339" y="6297"/>
                </a:lnTo>
                <a:lnTo>
                  <a:pt x="17541" y="5960"/>
                </a:lnTo>
                <a:lnTo>
                  <a:pt x="17777" y="5691"/>
                </a:lnTo>
                <a:lnTo>
                  <a:pt x="18046" y="5455"/>
                </a:lnTo>
                <a:lnTo>
                  <a:pt x="18349" y="5253"/>
                </a:lnTo>
                <a:lnTo>
                  <a:pt x="18686" y="5152"/>
                </a:lnTo>
                <a:lnTo>
                  <a:pt x="19023" y="5085"/>
                </a:lnTo>
                <a:lnTo>
                  <a:pt x="19393" y="5085"/>
                </a:lnTo>
                <a:lnTo>
                  <a:pt x="19696" y="5186"/>
                </a:lnTo>
                <a:lnTo>
                  <a:pt x="19965" y="5320"/>
                </a:lnTo>
                <a:lnTo>
                  <a:pt x="20235" y="5489"/>
                </a:lnTo>
                <a:lnTo>
                  <a:pt x="20470" y="5724"/>
                </a:lnTo>
                <a:lnTo>
                  <a:pt x="20672" y="5960"/>
                </a:lnTo>
                <a:lnTo>
                  <a:pt x="20874" y="6196"/>
                </a:lnTo>
                <a:lnTo>
                  <a:pt x="21211" y="6734"/>
                </a:lnTo>
                <a:lnTo>
                  <a:pt x="21076" y="6936"/>
                </a:lnTo>
                <a:lnTo>
                  <a:pt x="21043" y="6936"/>
                </a:lnTo>
                <a:lnTo>
                  <a:pt x="21043" y="7037"/>
                </a:lnTo>
                <a:lnTo>
                  <a:pt x="21076" y="7071"/>
                </a:lnTo>
                <a:lnTo>
                  <a:pt x="21144" y="7071"/>
                </a:lnTo>
                <a:lnTo>
                  <a:pt x="21177" y="7138"/>
                </a:lnTo>
                <a:lnTo>
                  <a:pt x="21245" y="7273"/>
                </a:lnTo>
                <a:lnTo>
                  <a:pt x="21278" y="7340"/>
                </a:lnTo>
                <a:lnTo>
                  <a:pt x="21346" y="7374"/>
                </a:lnTo>
                <a:lnTo>
                  <a:pt x="21312" y="7542"/>
                </a:lnTo>
                <a:lnTo>
                  <a:pt x="21245" y="7576"/>
                </a:lnTo>
                <a:lnTo>
                  <a:pt x="21211" y="7643"/>
                </a:lnTo>
                <a:lnTo>
                  <a:pt x="21245" y="7677"/>
                </a:lnTo>
                <a:lnTo>
                  <a:pt x="21649" y="8216"/>
                </a:lnTo>
                <a:lnTo>
                  <a:pt x="22086" y="8721"/>
                </a:lnTo>
                <a:lnTo>
                  <a:pt x="22962" y="9697"/>
                </a:lnTo>
                <a:lnTo>
                  <a:pt x="23837" y="10674"/>
                </a:lnTo>
                <a:lnTo>
                  <a:pt x="24275" y="11145"/>
                </a:lnTo>
                <a:lnTo>
                  <a:pt x="24746" y="11583"/>
                </a:lnTo>
                <a:lnTo>
                  <a:pt x="25049" y="11886"/>
                </a:lnTo>
                <a:lnTo>
                  <a:pt x="25453" y="12256"/>
                </a:lnTo>
                <a:lnTo>
                  <a:pt x="25689" y="12424"/>
                </a:lnTo>
                <a:lnTo>
                  <a:pt x="25925" y="12593"/>
                </a:lnTo>
                <a:lnTo>
                  <a:pt x="26127" y="12660"/>
                </a:lnTo>
                <a:lnTo>
                  <a:pt x="26295" y="12694"/>
                </a:lnTo>
                <a:lnTo>
                  <a:pt x="26497" y="12660"/>
                </a:lnTo>
                <a:lnTo>
                  <a:pt x="26665" y="12593"/>
                </a:lnTo>
                <a:lnTo>
                  <a:pt x="26699" y="12559"/>
                </a:lnTo>
                <a:lnTo>
                  <a:pt x="27036" y="13064"/>
                </a:lnTo>
                <a:lnTo>
                  <a:pt x="27103" y="13098"/>
                </a:lnTo>
                <a:lnTo>
                  <a:pt x="27170" y="13098"/>
                </a:lnTo>
                <a:lnTo>
                  <a:pt x="27440" y="12862"/>
                </a:lnTo>
                <a:lnTo>
                  <a:pt x="27608" y="13030"/>
                </a:lnTo>
                <a:lnTo>
                  <a:pt x="27810" y="13165"/>
                </a:lnTo>
                <a:lnTo>
                  <a:pt x="28046" y="13232"/>
                </a:lnTo>
                <a:lnTo>
                  <a:pt x="28315" y="13266"/>
                </a:lnTo>
                <a:lnTo>
                  <a:pt x="28315" y="12862"/>
                </a:lnTo>
                <a:lnTo>
                  <a:pt x="27978" y="12795"/>
                </a:lnTo>
                <a:lnTo>
                  <a:pt x="27608" y="12660"/>
                </a:lnTo>
                <a:lnTo>
                  <a:pt x="27709" y="12525"/>
                </a:lnTo>
                <a:lnTo>
                  <a:pt x="27743" y="12458"/>
                </a:lnTo>
                <a:lnTo>
                  <a:pt x="27709" y="12357"/>
                </a:lnTo>
                <a:lnTo>
                  <a:pt x="27574" y="12189"/>
                </a:lnTo>
                <a:lnTo>
                  <a:pt x="27372" y="12020"/>
                </a:lnTo>
                <a:lnTo>
                  <a:pt x="27170" y="11919"/>
                </a:lnTo>
                <a:lnTo>
                  <a:pt x="27204" y="11852"/>
                </a:lnTo>
                <a:lnTo>
                  <a:pt x="27204" y="11751"/>
                </a:lnTo>
                <a:lnTo>
                  <a:pt x="27137" y="11650"/>
                </a:lnTo>
                <a:lnTo>
                  <a:pt x="27137" y="11616"/>
                </a:lnTo>
                <a:lnTo>
                  <a:pt x="27137" y="11583"/>
                </a:lnTo>
                <a:lnTo>
                  <a:pt x="27137" y="11549"/>
                </a:lnTo>
                <a:lnTo>
                  <a:pt x="27069" y="11549"/>
                </a:lnTo>
                <a:lnTo>
                  <a:pt x="26733" y="10977"/>
                </a:lnTo>
                <a:lnTo>
                  <a:pt x="26362" y="10438"/>
                </a:lnTo>
                <a:lnTo>
                  <a:pt x="25958" y="9933"/>
                </a:lnTo>
                <a:lnTo>
                  <a:pt x="25521" y="9428"/>
                </a:lnTo>
                <a:lnTo>
                  <a:pt x="25049" y="8956"/>
                </a:lnTo>
                <a:lnTo>
                  <a:pt x="24578" y="8519"/>
                </a:lnTo>
                <a:lnTo>
                  <a:pt x="23601" y="7610"/>
                </a:lnTo>
                <a:lnTo>
                  <a:pt x="23298" y="7307"/>
                </a:lnTo>
                <a:lnTo>
                  <a:pt x="22928" y="6970"/>
                </a:lnTo>
                <a:lnTo>
                  <a:pt x="22726" y="6835"/>
                </a:lnTo>
                <a:lnTo>
                  <a:pt x="22524" y="6734"/>
                </a:lnTo>
                <a:lnTo>
                  <a:pt x="22288" y="6667"/>
                </a:lnTo>
                <a:lnTo>
                  <a:pt x="22086" y="6701"/>
                </a:lnTo>
                <a:lnTo>
                  <a:pt x="21884" y="6768"/>
                </a:lnTo>
                <a:lnTo>
                  <a:pt x="21783" y="6600"/>
                </a:lnTo>
                <a:lnTo>
                  <a:pt x="21682" y="6431"/>
                </a:lnTo>
                <a:lnTo>
                  <a:pt x="21649" y="6398"/>
                </a:lnTo>
                <a:lnTo>
                  <a:pt x="21581" y="6364"/>
                </a:lnTo>
                <a:lnTo>
                  <a:pt x="21514" y="6364"/>
                </a:lnTo>
                <a:lnTo>
                  <a:pt x="21480" y="6398"/>
                </a:lnTo>
                <a:lnTo>
                  <a:pt x="21413" y="6499"/>
                </a:lnTo>
                <a:lnTo>
                  <a:pt x="21177" y="6162"/>
                </a:lnTo>
                <a:lnTo>
                  <a:pt x="20942" y="5825"/>
                </a:lnTo>
                <a:lnTo>
                  <a:pt x="20639" y="5522"/>
                </a:lnTo>
                <a:lnTo>
                  <a:pt x="20336" y="5219"/>
                </a:lnTo>
                <a:lnTo>
                  <a:pt x="19999" y="4984"/>
                </a:lnTo>
                <a:lnTo>
                  <a:pt x="19831" y="4916"/>
                </a:lnTo>
                <a:lnTo>
                  <a:pt x="19662" y="4849"/>
                </a:lnTo>
                <a:lnTo>
                  <a:pt x="19460" y="4782"/>
                </a:lnTo>
                <a:lnTo>
                  <a:pt x="19258" y="4748"/>
                </a:lnTo>
                <a:lnTo>
                  <a:pt x="19056" y="4748"/>
                </a:lnTo>
                <a:lnTo>
                  <a:pt x="18854" y="4782"/>
                </a:lnTo>
                <a:lnTo>
                  <a:pt x="18585" y="4849"/>
                </a:lnTo>
                <a:lnTo>
                  <a:pt x="18383" y="4916"/>
                </a:lnTo>
                <a:lnTo>
                  <a:pt x="18147" y="5017"/>
                </a:lnTo>
                <a:lnTo>
                  <a:pt x="17945" y="5152"/>
                </a:lnTo>
                <a:lnTo>
                  <a:pt x="17777" y="5287"/>
                </a:lnTo>
                <a:lnTo>
                  <a:pt x="17609" y="5421"/>
                </a:lnTo>
                <a:lnTo>
                  <a:pt x="17474" y="5590"/>
                </a:lnTo>
                <a:lnTo>
                  <a:pt x="17339" y="5792"/>
                </a:lnTo>
                <a:lnTo>
                  <a:pt x="17104" y="6162"/>
                </a:lnTo>
                <a:lnTo>
                  <a:pt x="16935" y="6600"/>
                </a:lnTo>
                <a:lnTo>
                  <a:pt x="16834" y="7071"/>
                </a:lnTo>
                <a:lnTo>
                  <a:pt x="16767" y="7542"/>
                </a:lnTo>
                <a:lnTo>
                  <a:pt x="16767" y="8148"/>
                </a:lnTo>
                <a:lnTo>
                  <a:pt x="16834" y="8754"/>
                </a:lnTo>
                <a:lnTo>
                  <a:pt x="16969" y="9360"/>
                </a:lnTo>
                <a:lnTo>
                  <a:pt x="17137" y="9933"/>
                </a:lnTo>
                <a:lnTo>
                  <a:pt x="17339" y="10505"/>
                </a:lnTo>
                <a:lnTo>
                  <a:pt x="17609" y="11078"/>
                </a:lnTo>
                <a:lnTo>
                  <a:pt x="17912" y="11616"/>
                </a:lnTo>
                <a:lnTo>
                  <a:pt x="18248" y="12088"/>
                </a:lnTo>
                <a:lnTo>
                  <a:pt x="18652" y="12626"/>
                </a:lnTo>
                <a:lnTo>
                  <a:pt x="18989" y="13165"/>
                </a:lnTo>
                <a:lnTo>
                  <a:pt x="19157" y="13434"/>
                </a:lnTo>
                <a:lnTo>
                  <a:pt x="19292" y="13737"/>
                </a:lnTo>
                <a:lnTo>
                  <a:pt x="19427" y="14040"/>
                </a:lnTo>
                <a:lnTo>
                  <a:pt x="19528" y="14377"/>
                </a:lnTo>
                <a:lnTo>
                  <a:pt x="19561" y="14579"/>
                </a:lnTo>
                <a:lnTo>
                  <a:pt x="19595" y="14781"/>
                </a:lnTo>
                <a:lnTo>
                  <a:pt x="19561" y="14983"/>
                </a:lnTo>
                <a:lnTo>
                  <a:pt x="19528" y="15185"/>
                </a:lnTo>
                <a:lnTo>
                  <a:pt x="19494" y="15353"/>
                </a:lnTo>
                <a:lnTo>
                  <a:pt x="19427" y="15522"/>
                </a:lnTo>
                <a:lnTo>
                  <a:pt x="19225" y="15858"/>
                </a:lnTo>
                <a:lnTo>
                  <a:pt x="18955" y="16161"/>
                </a:lnTo>
                <a:lnTo>
                  <a:pt x="18652" y="16397"/>
                </a:lnTo>
                <a:lnTo>
                  <a:pt x="18316" y="16599"/>
                </a:lnTo>
                <a:lnTo>
                  <a:pt x="17945" y="16767"/>
                </a:lnTo>
                <a:lnTo>
                  <a:pt x="17676" y="16902"/>
                </a:lnTo>
                <a:lnTo>
                  <a:pt x="17373" y="16969"/>
                </a:lnTo>
                <a:lnTo>
                  <a:pt x="17070" y="17037"/>
                </a:lnTo>
                <a:lnTo>
                  <a:pt x="16733" y="17070"/>
                </a:lnTo>
                <a:lnTo>
                  <a:pt x="16094" y="17104"/>
                </a:lnTo>
                <a:lnTo>
                  <a:pt x="15420" y="17070"/>
                </a:lnTo>
                <a:lnTo>
                  <a:pt x="14747" y="16936"/>
                </a:lnTo>
                <a:lnTo>
                  <a:pt x="14444" y="16868"/>
                </a:lnTo>
                <a:lnTo>
                  <a:pt x="14141" y="16734"/>
                </a:lnTo>
                <a:lnTo>
                  <a:pt x="13838" y="16633"/>
                </a:lnTo>
                <a:lnTo>
                  <a:pt x="13535" y="16464"/>
                </a:lnTo>
                <a:lnTo>
                  <a:pt x="13299" y="16330"/>
                </a:lnTo>
                <a:lnTo>
                  <a:pt x="13030" y="16128"/>
                </a:lnTo>
                <a:lnTo>
                  <a:pt x="12760" y="15892"/>
                </a:lnTo>
                <a:lnTo>
                  <a:pt x="12558" y="15589"/>
                </a:lnTo>
                <a:lnTo>
                  <a:pt x="12390" y="15286"/>
                </a:lnTo>
                <a:lnTo>
                  <a:pt x="12323" y="14949"/>
                </a:lnTo>
                <a:lnTo>
                  <a:pt x="12255" y="14613"/>
                </a:lnTo>
                <a:lnTo>
                  <a:pt x="12188" y="14276"/>
                </a:lnTo>
                <a:lnTo>
                  <a:pt x="12154" y="13535"/>
                </a:lnTo>
                <a:lnTo>
                  <a:pt x="12087" y="12862"/>
                </a:lnTo>
                <a:lnTo>
                  <a:pt x="12020" y="12222"/>
                </a:lnTo>
                <a:lnTo>
                  <a:pt x="11919" y="11549"/>
                </a:lnTo>
                <a:lnTo>
                  <a:pt x="11784" y="10909"/>
                </a:lnTo>
                <a:lnTo>
                  <a:pt x="11649" y="10539"/>
                </a:lnTo>
                <a:lnTo>
                  <a:pt x="11481" y="10135"/>
                </a:lnTo>
                <a:lnTo>
                  <a:pt x="11380" y="9967"/>
                </a:lnTo>
                <a:lnTo>
                  <a:pt x="11245" y="9798"/>
                </a:lnTo>
                <a:lnTo>
                  <a:pt x="11111" y="9664"/>
                </a:lnTo>
                <a:lnTo>
                  <a:pt x="10942" y="9563"/>
                </a:lnTo>
                <a:lnTo>
                  <a:pt x="10673" y="9428"/>
                </a:lnTo>
                <a:lnTo>
                  <a:pt x="10404" y="9327"/>
                </a:lnTo>
                <a:lnTo>
                  <a:pt x="10134" y="9259"/>
                </a:lnTo>
                <a:lnTo>
                  <a:pt x="9831" y="9192"/>
                </a:lnTo>
                <a:lnTo>
                  <a:pt x="9259" y="9158"/>
                </a:lnTo>
                <a:lnTo>
                  <a:pt x="8687" y="9057"/>
                </a:lnTo>
                <a:lnTo>
                  <a:pt x="8350" y="8990"/>
                </a:lnTo>
                <a:lnTo>
                  <a:pt x="8013" y="8855"/>
                </a:lnTo>
                <a:lnTo>
                  <a:pt x="7710" y="8687"/>
                </a:lnTo>
                <a:lnTo>
                  <a:pt x="7407" y="8485"/>
                </a:lnTo>
                <a:lnTo>
                  <a:pt x="6835" y="8047"/>
                </a:lnTo>
                <a:lnTo>
                  <a:pt x="6296" y="7576"/>
                </a:lnTo>
                <a:lnTo>
                  <a:pt x="6128" y="7408"/>
                </a:lnTo>
                <a:lnTo>
                  <a:pt x="5993" y="7206"/>
                </a:lnTo>
                <a:lnTo>
                  <a:pt x="5825" y="7004"/>
                </a:lnTo>
                <a:lnTo>
                  <a:pt x="5656" y="6869"/>
                </a:lnTo>
                <a:lnTo>
                  <a:pt x="5589" y="6835"/>
                </a:lnTo>
                <a:lnTo>
                  <a:pt x="5724" y="6667"/>
                </a:lnTo>
                <a:lnTo>
                  <a:pt x="5757" y="6600"/>
                </a:lnTo>
                <a:lnTo>
                  <a:pt x="5825" y="6600"/>
                </a:lnTo>
                <a:lnTo>
                  <a:pt x="5892" y="6566"/>
                </a:lnTo>
                <a:lnTo>
                  <a:pt x="5892" y="6499"/>
                </a:lnTo>
                <a:lnTo>
                  <a:pt x="5858" y="6431"/>
                </a:lnTo>
                <a:lnTo>
                  <a:pt x="4983" y="5590"/>
                </a:lnTo>
                <a:lnTo>
                  <a:pt x="4579" y="5152"/>
                </a:lnTo>
                <a:lnTo>
                  <a:pt x="4411" y="4916"/>
                </a:lnTo>
                <a:lnTo>
                  <a:pt x="4242" y="4681"/>
                </a:lnTo>
                <a:lnTo>
                  <a:pt x="4108" y="4445"/>
                </a:lnTo>
                <a:lnTo>
                  <a:pt x="3939" y="4243"/>
                </a:lnTo>
                <a:lnTo>
                  <a:pt x="3737" y="4041"/>
                </a:lnTo>
                <a:lnTo>
                  <a:pt x="3502" y="3873"/>
                </a:lnTo>
                <a:lnTo>
                  <a:pt x="3064" y="3536"/>
                </a:lnTo>
                <a:lnTo>
                  <a:pt x="2626" y="3233"/>
                </a:lnTo>
                <a:lnTo>
                  <a:pt x="2896" y="3132"/>
                </a:lnTo>
                <a:lnTo>
                  <a:pt x="3030" y="3065"/>
                </a:lnTo>
                <a:lnTo>
                  <a:pt x="3165" y="2964"/>
                </a:lnTo>
                <a:lnTo>
                  <a:pt x="3367" y="2728"/>
                </a:lnTo>
                <a:lnTo>
                  <a:pt x="3502" y="2459"/>
                </a:lnTo>
                <a:lnTo>
                  <a:pt x="3636" y="2156"/>
                </a:lnTo>
                <a:lnTo>
                  <a:pt x="3704" y="1819"/>
                </a:lnTo>
                <a:lnTo>
                  <a:pt x="3737" y="1516"/>
                </a:lnTo>
                <a:lnTo>
                  <a:pt x="3737" y="1179"/>
                </a:lnTo>
                <a:lnTo>
                  <a:pt x="3704" y="876"/>
                </a:lnTo>
                <a:lnTo>
                  <a:pt x="3670" y="775"/>
                </a:lnTo>
                <a:lnTo>
                  <a:pt x="3535" y="775"/>
                </a:lnTo>
                <a:lnTo>
                  <a:pt x="3502" y="809"/>
                </a:lnTo>
                <a:lnTo>
                  <a:pt x="3502" y="876"/>
                </a:lnTo>
                <a:lnTo>
                  <a:pt x="3502" y="1145"/>
                </a:lnTo>
                <a:lnTo>
                  <a:pt x="3401" y="876"/>
                </a:lnTo>
                <a:lnTo>
                  <a:pt x="3232" y="674"/>
                </a:lnTo>
                <a:lnTo>
                  <a:pt x="3030" y="539"/>
                </a:lnTo>
                <a:lnTo>
                  <a:pt x="2963" y="472"/>
                </a:lnTo>
                <a:lnTo>
                  <a:pt x="2896" y="337"/>
                </a:lnTo>
                <a:lnTo>
                  <a:pt x="2862" y="236"/>
                </a:lnTo>
                <a:lnTo>
                  <a:pt x="2761" y="203"/>
                </a:lnTo>
                <a:lnTo>
                  <a:pt x="2694" y="169"/>
                </a:lnTo>
                <a:lnTo>
                  <a:pt x="2593" y="169"/>
                </a:lnTo>
                <a:lnTo>
                  <a:pt x="2559" y="203"/>
                </a:lnTo>
                <a:lnTo>
                  <a:pt x="2357" y="102"/>
                </a:lnTo>
                <a:lnTo>
                  <a:pt x="2121" y="34"/>
                </a:lnTo>
                <a:lnTo>
                  <a:pt x="188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20"/>
          <p:cNvSpPr/>
          <p:nvPr/>
        </p:nvSpPr>
        <p:spPr>
          <a:xfrm>
            <a:off x="2214349" y="600619"/>
            <a:ext cx="11972" cy="67154"/>
          </a:xfrm>
          <a:custGeom>
            <a:avLst/>
            <a:gdLst/>
            <a:ahLst/>
            <a:cxnLst/>
            <a:rect l="l" t="t" r="r" b="b"/>
            <a:pathLst>
              <a:path w="203" h="1348" extrusionOk="0">
                <a:moveTo>
                  <a:pt x="101" y="1"/>
                </a:moveTo>
                <a:lnTo>
                  <a:pt x="34" y="102"/>
                </a:lnTo>
                <a:lnTo>
                  <a:pt x="0" y="236"/>
                </a:lnTo>
                <a:lnTo>
                  <a:pt x="34" y="506"/>
                </a:lnTo>
                <a:lnTo>
                  <a:pt x="34" y="1280"/>
                </a:lnTo>
                <a:lnTo>
                  <a:pt x="68" y="1347"/>
                </a:lnTo>
                <a:lnTo>
                  <a:pt x="135" y="1347"/>
                </a:lnTo>
                <a:lnTo>
                  <a:pt x="169" y="1314"/>
                </a:lnTo>
                <a:lnTo>
                  <a:pt x="202" y="1280"/>
                </a:lnTo>
                <a:lnTo>
                  <a:pt x="169" y="472"/>
                </a:lnTo>
                <a:lnTo>
                  <a:pt x="169" y="236"/>
                </a:lnTo>
                <a:lnTo>
                  <a:pt x="169" y="102"/>
                </a:lnTo>
                <a:lnTo>
                  <a:pt x="10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20"/>
          <p:cNvSpPr/>
          <p:nvPr/>
        </p:nvSpPr>
        <p:spPr>
          <a:xfrm>
            <a:off x="2101176" y="18601"/>
            <a:ext cx="236313" cy="83942"/>
          </a:xfrm>
          <a:custGeom>
            <a:avLst/>
            <a:gdLst/>
            <a:ahLst/>
            <a:cxnLst/>
            <a:rect l="l" t="t" r="r" b="b"/>
            <a:pathLst>
              <a:path w="4007" h="1685" extrusionOk="0">
                <a:moveTo>
                  <a:pt x="0" y="1"/>
                </a:moveTo>
                <a:lnTo>
                  <a:pt x="0" y="539"/>
                </a:lnTo>
                <a:lnTo>
                  <a:pt x="0" y="1011"/>
                </a:lnTo>
                <a:lnTo>
                  <a:pt x="68" y="1246"/>
                </a:lnTo>
                <a:lnTo>
                  <a:pt x="135" y="1448"/>
                </a:lnTo>
                <a:lnTo>
                  <a:pt x="202" y="1482"/>
                </a:lnTo>
                <a:lnTo>
                  <a:pt x="202" y="1516"/>
                </a:lnTo>
                <a:lnTo>
                  <a:pt x="236" y="1549"/>
                </a:lnTo>
                <a:lnTo>
                  <a:pt x="674" y="1617"/>
                </a:lnTo>
                <a:lnTo>
                  <a:pt x="1111" y="1650"/>
                </a:lnTo>
                <a:lnTo>
                  <a:pt x="2020" y="1684"/>
                </a:lnTo>
                <a:lnTo>
                  <a:pt x="2929" y="1650"/>
                </a:lnTo>
                <a:lnTo>
                  <a:pt x="3805" y="1549"/>
                </a:lnTo>
                <a:lnTo>
                  <a:pt x="3872" y="1583"/>
                </a:lnTo>
                <a:lnTo>
                  <a:pt x="3906" y="1583"/>
                </a:lnTo>
                <a:lnTo>
                  <a:pt x="3973" y="1549"/>
                </a:lnTo>
                <a:lnTo>
                  <a:pt x="4007" y="1482"/>
                </a:lnTo>
                <a:lnTo>
                  <a:pt x="3906" y="1"/>
                </a:lnTo>
                <a:lnTo>
                  <a:pt x="3704" y="1"/>
                </a:lnTo>
                <a:lnTo>
                  <a:pt x="3771" y="1347"/>
                </a:lnTo>
                <a:lnTo>
                  <a:pt x="2020" y="1381"/>
                </a:lnTo>
                <a:lnTo>
                  <a:pt x="1111" y="1381"/>
                </a:lnTo>
                <a:lnTo>
                  <a:pt x="236" y="1448"/>
                </a:lnTo>
                <a:lnTo>
                  <a:pt x="236" y="1415"/>
                </a:lnTo>
                <a:lnTo>
                  <a:pt x="270" y="1213"/>
                </a:lnTo>
                <a:lnTo>
                  <a:pt x="236" y="977"/>
                </a:lnTo>
                <a:lnTo>
                  <a:pt x="169" y="539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20"/>
          <p:cNvSpPr/>
          <p:nvPr/>
        </p:nvSpPr>
        <p:spPr>
          <a:xfrm>
            <a:off x="7559815" y="4151394"/>
            <a:ext cx="33793" cy="30239"/>
          </a:xfrm>
          <a:custGeom>
            <a:avLst/>
            <a:gdLst/>
            <a:ahLst/>
            <a:cxnLst/>
            <a:rect l="l" t="t" r="r" b="b"/>
            <a:pathLst>
              <a:path w="573" h="607" extrusionOk="0">
                <a:moveTo>
                  <a:pt x="405" y="0"/>
                </a:moveTo>
                <a:lnTo>
                  <a:pt x="337" y="34"/>
                </a:lnTo>
                <a:lnTo>
                  <a:pt x="270" y="68"/>
                </a:lnTo>
                <a:lnTo>
                  <a:pt x="102" y="303"/>
                </a:lnTo>
                <a:lnTo>
                  <a:pt x="34" y="438"/>
                </a:lnTo>
                <a:lnTo>
                  <a:pt x="1" y="573"/>
                </a:lnTo>
                <a:lnTo>
                  <a:pt x="34" y="606"/>
                </a:lnTo>
                <a:lnTo>
                  <a:pt x="169" y="573"/>
                </a:lnTo>
                <a:lnTo>
                  <a:pt x="304" y="505"/>
                </a:lnTo>
                <a:lnTo>
                  <a:pt x="506" y="303"/>
                </a:lnTo>
                <a:lnTo>
                  <a:pt x="539" y="236"/>
                </a:lnTo>
                <a:lnTo>
                  <a:pt x="573" y="169"/>
                </a:lnTo>
                <a:lnTo>
                  <a:pt x="539" y="135"/>
                </a:lnTo>
                <a:lnTo>
                  <a:pt x="506" y="68"/>
                </a:lnTo>
                <a:lnTo>
                  <a:pt x="438" y="34"/>
                </a:lnTo>
                <a:lnTo>
                  <a:pt x="40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20"/>
          <p:cNvSpPr/>
          <p:nvPr/>
        </p:nvSpPr>
        <p:spPr>
          <a:xfrm>
            <a:off x="8405694" y="2021247"/>
            <a:ext cx="754526" cy="1130509"/>
          </a:xfrm>
          <a:custGeom>
            <a:avLst/>
            <a:gdLst/>
            <a:ahLst/>
            <a:cxnLst/>
            <a:rect l="l" t="t" r="r" b="b"/>
            <a:pathLst>
              <a:path w="12794" h="22693" extrusionOk="0">
                <a:moveTo>
                  <a:pt x="10774" y="3334"/>
                </a:moveTo>
                <a:lnTo>
                  <a:pt x="10841" y="3368"/>
                </a:lnTo>
                <a:lnTo>
                  <a:pt x="11178" y="4209"/>
                </a:lnTo>
                <a:lnTo>
                  <a:pt x="11245" y="4378"/>
                </a:lnTo>
                <a:lnTo>
                  <a:pt x="11346" y="4580"/>
                </a:lnTo>
                <a:lnTo>
                  <a:pt x="11346" y="4681"/>
                </a:lnTo>
                <a:lnTo>
                  <a:pt x="11346" y="4748"/>
                </a:lnTo>
                <a:lnTo>
                  <a:pt x="11313" y="4815"/>
                </a:lnTo>
                <a:lnTo>
                  <a:pt x="11212" y="4849"/>
                </a:lnTo>
                <a:lnTo>
                  <a:pt x="11111" y="4546"/>
                </a:lnTo>
                <a:lnTo>
                  <a:pt x="10774" y="3334"/>
                </a:lnTo>
                <a:close/>
                <a:moveTo>
                  <a:pt x="6868" y="1"/>
                </a:moveTo>
                <a:lnTo>
                  <a:pt x="6363" y="34"/>
                </a:lnTo>
                <a:lnTo>
                  <a:pt x="5892" y="102"/>
                </a:lnTo>
                <a:lnTo>
                  <a:pt x="5387" y="169"/>
                </a:lnTo>
                <a:lnTo>
                  <a:pt x="4882" y="270"/>
                </a:lnTo>
                <a:lnTo>
                  <a:pt x="3939" y="506"/>
                </a:lnTo>
                <a:lnTo>
                  <a:pt x="2963" y="809"/>
                </a:lnTo>
                <a:lnTo>
                  <a:pt x="2492" y="977"/>
                </a:lnTo>
                <a:lnTo>
                  <a:pt x="2020" y="1145"/>
                </a:lnTo>
                <a:lnTo>
                  <a:pt x="1583" y="1381"/>
                </a:lnTo>
                <a:lnTo>
                  <a:pt x="1145" y="1617"/>
                </a:lnTo>
                <a:lnTo>
                  <a:pt x="876" y="1819"/>
                </a:lnTo>
                <a:lnTo>
                  <a:pt x="640" y="2021"/>
                </a:lnTo>
                <a:lnTo>
                  <a:pt x="438" y="2257"/>
                </a:lnTo>
                <a:lnTo>
                  <a:pt x="236" y="2560"/>
                </a:lnTo>
                <a:lnTo>
                  <a:pt x="101" y="2829"/>
                </a:lnTo>
                <a:lnTo>
                  <a:pt x="0" y="3132"/>
                </a:lnTo>
                <a:lnTo>
                  <a:pt x="0" y="3469"/>
                </a:lnTo>
                <a:lnTo>
                  <a:pt x="34" y="3772"/>
                </a:lnTo>
                <a:lnTo>
                  <a:pt x="34" y="3805"/>
                </a:lnTo>
                <a:lnTo>
                  <a:pt x="34" y="3839"/>
                </a:lnTo>
                <a:lnTo>
                  <a:pt x="101" y="4378"/>
                </a:lnTo>
                <a:lnTo>
                  <a:pt x="236" y="4883"/>
                </a:lnTo>
                <a:lnTo>
                  <a:pt x="505" y="5893"/>
                </a:lnTo>
                <a:lnTo>
                  <a:pt x="808" y="6903"/>
                </a:lnTo>
                <a:lnTo>
                  <a:pt x="1111" y="7946"/>
                </a:lnTo>
                <a:lnTo>
                  <a:pt x="1583" y="10101"/>
                </a:lnTo>
                <a:lnTo>
                  <a:pt x="2020" y="12256"/>
                </a:lnTo>
                <a:lnTo>
                  <a:pt x="2559" y="14478"/>
                </a:lnTo>
                <a:lnTo>
                  <a:pt x="3131" y="16700"/>
                </a:lnTo>
                <a:lnTo>
                  <a:pt x="3704" y="18889"/>
                </a:lnTo>
                <a:lnTo>
                  <a:pt x="4377" y="21077"/>
                </a:lnTo>
                <a:lnTo>
                  <a:pt x="4411" y="21144"/>
                </a:lnTo>
                <a:lnTo>
                  <a:pt x="4411" y="21346"/>
                </a:lnTo>
                <a:lnTo>
                  <a:pt x="4478" y="21481"/>
                </a:lnTo>
                <a:lnTo>
                  <a:pt x="4613" y="21649"/>
                </a:lnTo>
                <a:lnTo>
                  <a:pt x="4747" y="21818"/>
                </a:lnTo>
                <a:lnTo>
                  <a:pt x="5084" y="22087"/>
                </a:lnTo>
                <a:lnTo>
                  <a:pt x="5421" y="22255"/>
                </a:lnTo>
                <a:lnTo>
                  <a:pt x="5724" y="22424"/>
                </a:lnTo>
                <a:lnTo>
                  <a:pt x="6027" y="22525"/>
                </a:lnTo>
                <a:lnTo>
                  <a:pt x="6363" y="22626"/>
                </a:lnTo>
                <a:lnTo>
                  <a:pt x="6734" y="22659"/>
                </a:lnTo>
                <a:lnTo>
                  <a:pt x="7070" y="22693"/>
                </a:lnTo>
                <a:lnTo>
                  <a:pt x="7407" y="22693"/>
                </a:lnTo>
                <a:lnTo>
                  <a:pt x="8114" y="22659"/>
                </a:lnTo>
                <a:lnTo>
                  <a:pt x="8720" y="22592"/>
                </a:lnTo>
                <a:lnTo>
                  <a:pt x="9293" y="22491"/>
                </a:lnTo>
                <a:lnTo>
                  <a:pt x="9899" y="22390"/>
                </a:lnTo>
                <a:lnTo>
                  <a:pt x="10471" y="22255"/>
                </a:lnTo>
                <a:lnTo>
                  <a:pt x="11649" y="21919"/>
                </a:lnTo>
                <a:lnTo>
                  <a:pt x="12794" y="21515"/>
                </a:lnTo>
                <a:lnTo>
                  <a:pt x="12794" y="21212"/>
                </a:lnTo>
                <a:lnTo>
                  <a:pt x="11313" y="21717"/>
                </a:lnTo>
                <a:lnTo>
                  <a:pt x="10538" y="21919"/>
                </a:lnTo>
                <a:lnTo>
                  <a:pt x="9798" y="22121"/>
                </a:lnTo>
                <a:lnTo>
                  <a:pt x="9124" y="22255"/>
                </a:lnTo>
                <a:lnTo>
                  <a:pt x="8485" y="22390"/>
                </a:lnTo>
                <a:lnTo>
                  <a:pt x="7811" y="22424"/>
                </a:lnTo>
                <a:lnTo>
                  <a:pt x="7138" y="22457"/>
                </a:lnTo>
                <a:lnTo>
                  <a:pt x="6801" y="22424"/>
                </a:lnTo>
                <a:lnTo>
                  <a:pt x="6498" y="22390"/>
                </a:lnTo>
                <a:lnTo>
                  <a:pt x="6195" y="22289"/>
                </a:lnTo>
                <a:lnTo>
                  <a:pt x="5858" y="22188"/>
                </a:lnTo>
                <a:lnTo>
                  <a:pt x="5522" y="22053"/>
                </a:lnTo>
                <a:lnTo>
                  <a:pt x="5320" y="21919"/>
                </a:lnTo>
                <a:lnTo>
                  <a:pt x="5084" y="21784"/>
                </a:lnTo>
                <a:lnTo>
                  <a:pt x="4916" y="21616"/>
                </a:lnTo>
                <a:lnTo>
                  <a:pt x="4747" y="21447"/>
                </a:lnTo>
                <a:lnTo>
                  <a:pt x="4646" y="21279"/>
                </a:lnTo>
                <a:lnTo>
                  <a:pt x="4613" y="21077"/>
                </a:lnTo>
                <a:lnTo>
                  <a:pt x="4613" y="21043"/>
                </a:lnTo>
                <a:lnTo>
                  <a:pt x="4007" y="18889"/>
                </a:lnTo>
                <a:lnTo>
                  <a:pt x="3434" y="16734"/>
                </a:lnTo>
                <a:lnTo>
                  <a:pt x="2862" y="14579"/>
                </a:lnTo>
                <a:lnTo>
                  <a:pt x="2323" y="12424"/>
                </a:lnTo>
                <a:lnTo>
                  <a:pt x="1852" y="10269"/>
                </a:lnTo>
                <a:lnTo>
                  <a:pt x="1414" y="8115"/>
                </a:lnTo>
                <a:lnTo>
                  <a:pt x="1280" y="7576"/>
                </a:lnTo>
                <a:lnTo>
                  <a:pt x="1145" y="7037"/>
                </a:lnTo>
                <a:lnTo>
                  <a:pt x="808" y="5960"/>
                </a:lnTo>
                <a:lnTo>
                  <a:pt x="472" y="4883"/>
                </a:lnTo>
                <a:lnTo>
                  <a:pt x="303" y="4344"/>
                </a:lnTo>
                <a:lnTo>
                  <a:pt x="169" y="3805"/>
                </a:lnTo>
                <a:lnTo>
                  <a:pt x="135" y="3772"/>
                </a:lnTo>
                <a:lnTo>
                  <a:pt x="202" y="3368"/>
                </a:lnTo>
                <a:lnTo>
                  <a:pt x="303" y="2997"/>
                </a:lnTo>
                <a:lnTo>
                  <a:pt x="472" y="2694"/>
                </a:lnTo>
                <a:lnTo>
                  <a:pt x="674" y="2391"/>
                </a:lnTo>
                <a:lnTo>
                  <a:pt x="909" y="2122"/>
                </a:lnTo>
                <a:lnTo>
                  <a:pt x="1179" y="1920"/>
                </a:lnTo>
                <a:lnTo>
                  <a:pt x="1482" y="1684"/>
                </a:lnTo>
                <a:lnTo>
                  <a:pt x="1818" y="1516"/>
                </a:lnTo>
                <a:lnTo>
                  <a:pt x="2155" y="1347"/>
                </a:lnTo>
                <a:lnTo>
                  <a:pt x="2525" y="1213"/>
                </a:lnTo>
                <a:lnTo>
                  <a:pt x="3266" y="943"/>
                </a:lnTo>
                <a:lnTo>
                  <a:pt x="4007" y="741"/>
                </a:lnTo>
                <a:lnTo>
                  <a:pt x="4714" y="573"/>
                </a:lnTo>
                <a:lnTo>
                  <a:pt x="5555" y="405"/>
                </a:lnTo>
                <a:lnTo>
                  <a:pt x="5959" y="337"/>
                </a:lnTo>
                <a:lnTo>
                  <a:pt x="6397" y="304"/>
                </a:lnTo>
                <a:lnTo>
                  <a:pt x="6801" y="270"/>
                </a:lnTo>
                <a:lnTo>
                  <a:pt x="7239" y="304"/>
                </a:lnTo>
                <a:lnTo>
                  <a:pt x="7643" y="304"/>
                </a:lnTo>
                <a:lnTo>
                  <a:pt x="8080" y="371"/>
                </a:lnTo>
                <a:lnTo>
                  <a:pt x="8518" y="472"/>
                </a:lnTo>
                <a:lnTo>
                  <a:pt x="8922" y="607"/>
                </a:lnTo>
                <a:lnTo>
                  <a:pt x="9326" y="809"/>
                </a:lnTo>
                <a:lnTo>
                  <a:pt x="9495" y="943"/>
                </a:lnTo>
                <a:lnTo>
                  <a:pt x="9697" y="1078"/>
                </a:lnTo>
                <a:lnTo>
                  <a:pt x="9831" y="1246"/>
                </a:lnTo>
                <a:lnTo>
                  <a:pt x="9966" y="1448"/>
                </a:lnTo>
                <a:lnTo>
                  <a:pt x="10101" y="1650"/>
                </a:lnTo>
                <a:lnTo>
                  <a:pt x="10202" y="1852"/>
                </a:lnTo>
                <a:lnTo>
                  <a:pt x="10168" y="1886"/>
                </a:lnTo>
                <a:lnTo>
                  <a:pt x="10168" y="2088"/>
                </a:lnTo>
                <a:lnTo>
                  <a:pt x="10202" y="2223"/>
                </a:lnTo>
                <a:lnTo>
                  <a:pt x="10303" y="2593"/>
                </a:lnTo>
                <a:lnTo>
                  <a:pt x="10707" y="4108"/>
                </a:lnTo>
                <a:lnTo>
                  <a:pt x="11616" y="7138"/>
                </a:lnTo>
                <a:lnTo>
                  <a:pt x="12491" y="10168"/>
                </a:lnTo>
                <a:lnTo>
                  <a:pt x="12794" y="11347"/>
                </a:lnTo>
                <a:lnTo>
                  <a:pt x="12794" y="10337"/>
                </a:lnTo>
                <a:lnTo>
                  <a:pt x="12727" y="10101"/>
                </a:lnTo>
                <a:lnTo>
                  <a:pt x="11919" y="7340"/>
                </a:lnTo>
                <a:lnTo>
                  <a:pt x="11582" y="6196"/>
                </a:lnTo>
                <a:lnTo>
                  <a:pt x="11279" y="5085"/>
                </a:lnTo>
                <a:lnTo>
                  <a:pt x="11346" y="5085"/>
                </a:lnTo>
                <a:lnTo>
                  <a:pt x="11414" y="5051"/>
                </a:lnTo>
                <a:lnTo>
                  <a:pt x="11447" y="5017"/>
                </a:lnTo>
                <a:lnTo>
                  <a:pt x="11515" y="4916"/>
                </a:lnTo>
                <a:lnTo>
                  <a:pt x="11582" y="4849"/>
                </a:lnTo>
                <a:lnTo>
                  <a:pt x="11616" y="4815"/>
                </a:lnTo>
                <a:lnTo>
                  <a:pt x="11616" y="4748"/>
                </a:lnTo>
                <a:lnTo>
                  <a:pt x="11346" y="3974"/>
                </a:lnTo>
                <a:lnTo>
                  <a:pt x="11043" y="3233"/>
                </a:lnTo>
                <a:lnTo>
                  <a:pt x="10976" y="3166"/>
                </a:lnTo>
                <a:lnTo>
                  <a:pt x="10707" y="3166"/>
                </a:lnTo>
                <a:lnTo>
                  <a:pt x="10471" y="2560"/>
                </a:lnTo>
                <a:lnTo>
                  <a:pt x="10639" y="2560"/>
                </a:lnTo>
                <a:lnTo>
                  <a:pt x="10673" y="2492"/>
                </a:lnTo>
                <a:lnTo>
                  <a:pt x="10673" y="2425"/>
                </a:lnTo>
                <a:lnTo>
                  <a:pt x="10538" y="2054"/>
                </a:lnTo>
                <a:lnTo>
                  <a:pt x="10404" y="1718"/>
                </a:lnTo>
                <a:lnTo>
                  <a:pt x="10235" y="1415"/>
                </a:lnTo>
                <a:lnTo>
                  <a:pt x="10033" y="1112"/>
                </a:lnTo>
                <a:lnTo>
                  <a:pt x="9798" y="876"/>
                </a:lnTo>
                <a:lnTo>
                  <a:pt x="9528" y="640"/>
                </a:lnTo>
                <a:lnTo>
                  <a:pt x="9225" y="472"/>
                </a:lnTo>
                <a:lnTo>
                  <a:pt x="8855" y="304"/>
                </a:lnTo>
                <a:lnTo>
                  <a:pt x="8384" y="169"/>
                </a:lnTo>
                <a:lnTo>
                  <a:pt x="7878" y="68"/>
                </a:lnTo>
                <a:lnTo>
                  <a:pt x="7373" y="34"/>
                </a:lnTo>
                <a:lnTo>
                  <a:pt x="686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20"/>
          <p:cNvSpPr/>
          <p:nvPr/>
        </p:nvSpPr>
        <p:spPr>
          <a:xfrm>
            <a:off x="8850424" y="2068225"/>
            <a:ext cx="25890" cy="20176"/>
          </a:xfrm>
          <a:custGeom>
            <a:avLst/>
            <a:gdLst/>
            <a:ahLst/>
            <a:cxnLst/>
            <a:rect l="l" t="t" r="r" b="b"/>
            <a:pathLst>
              <a:path w="439" h="405" extrusionOk="0">
                <a:moveTo>
                  <a:pt x="135" y="0"/>
                </a:moveTo>
                <a:lnTo>
                  <a:pt x="34" y="101"/>
                </a:lnTo>
                <a:lnTo>
                  <a:pt x="34" y="169"/>
                </a:lnTo>
                <a:lnTo>
                  <a:pt x="1" y="236"/>
                </a:lnTo>
                <a:lnTo>
                  <a:pt x="34" y="337"/>
                </a:lnTo>
                <a:lnTo>
                  <a:pt x="68" y="371"/>
                </a:lnTo>
                <a:lnTo>
                  <a:pt x="135" y="404"/>
                </a:lnTo>
                <a:lnTo>
                  <a:pt x="203" y="404"/>
                </a:lnTo>
                <a:lnTo>
                  <a:pt x="270" y="371"/>
                </a:lnTo>
                <a:lnTo>
                  <a:pt x="371" y="337"/>
                </a:lnTo>
                <a:lnTo>
                  <a:pt x="405" y="270"/>
                </a:lnTo>
                <a:lnTo>
                  <a:pt x="438" y="169"/>
                </a:lnTo>
                <a:lnTo>
                  <a:pt x="405" y="101"/>
                </a:lnTo>
                <a:lnTo>
                  <a:pt x="337" y="34"/>
                </a:lnTo>
                <a:lnTo>
                  <a:pt x="236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20"/>
          <p:cNvSpPr/>
          <p:nvPr/>
        </p:nvSpPr>
        <p:spPr>
          <a:xfrm>
            <a:off x="8846473" y="4480139"/>
            <a:ext cx="158879" cy="130871"/>
          </a:xfrm>
          <a:custGeom>
            <a:avLst/>
            <a:gdLst/>
            <a:ahLst/>
            <a:cxnLst/>
            <a:rect l="l" t="t" r="r" b="b"/>
            <a:pathLst>
              <a:path w="2694" h="2627" extrusionOk="0">
                <a:moveTo>
                  <a:pt x="505" y="337"/>
                </a:moveTo>
                <a:lnTo>
                  <a:pt x="775" y="539"/>
                </a:lnTo>
                <a:lnTo>
                  <a:pt x="1044" y="741"/>
                </a:lnTo>
                <a:lnTo>
                  <a:pt x="977" y="842"/>
                </a:lnTo>
                <a:lnTo>
                  <a:pt x="910" y="943"/>
                </a:lnTo>
                <a:lnTo>
                  <a:pt x="842" y="1077"/>
                </a:lnTo>
                <a:lnTo>
                  <a:pt x="606" y="842"/>
                </a:lnTo>
                <a:lnTo>
                  <a:pt x="674" y="741"/>
                </a:lnTo>
                <a:lnTo>
                  <a:pt x="707" y="539"/>
                </a:lnTo>
                <a:lnTo>
                  <a:pt x="707" y="505"/>
                </a:lnTo>
                <a:lnTo>
                  <a:pt x="573" y="640"/>
                </a:lnTo>
                <a:lnTo>
                  <a:pt x="505" y="774"/>
                </a:lnTo>
                <a:lnTo>
                  <a:pt x="135" y="471"/>
                </a:lnTo>
                <a:lnTo>
                  <a:pt x="337" y="370"/>
                </a:lnTo>
                <a:lnTo>
                  <a:pt x="438" y="337"/>
                </a:lnTo>
                <a:close/>
                <a:moveTo>
                  <a:pt x="1179" y="875"/>
                </a:moveTo>
                <a:lnTo>
                  <a:pt x="1415" y="1077"/>
                </a:lnTo>
                <a:lnTo>
                  <a:pt x="1482" y="1178"/>
                </a:lnTo>
                <a:lnTo>
                  <a:pt x="1381" y="1313"/>
                </a:lnTo>
                <a:lnTo>
                  <a:pt x="1280" y="1515"/>
                </a:lnTo>
                <a:lnTo>
                  <a:pt x="1145" y="1381"/>
                </a:lnTo>
                <a:lnTo>
                  <a:pt x="977" y="1212"/>
                </a:lnTo>
                <a:lnTo>
                  <a:pt x="1044" y="1111"/>
                </a:lnTo>
                <a:lnTo>
                  <a:pt x="1112" y="976"/>
                </a:lnTo>
                <a:lnTo>
                  <a:pt x="1179" y="875"/>
                </a:lnTo>
                <a:close/>
                <a:moveTo>
                  <a:pt x="1583" y="1246"/>
                </a:moveTo>
                <a:lnTo>
                  <a:pt x="1852" y="1583"/>
                </a:lnTo>
                <a:lnTo>
                  <a:pt x="1751" y="1717"/>
                </a:lnTo>
                <a:lnTo>
                  <a:pt x="1684" y="1886"/>
                </a:lnTo>
                <a:lnTo>
                  <a:pt x="1448" y="1650"/>
                </a:lnTo>
                <a:lnTo>
                  <a:pt x="1516" y="1414"/>
                </a:lnTo>
                <a:lnTo>
                  <a:pt x="1583" y="1246"/>
                </a:lnTo>
                <a:close/>
                <a:moveTo>
                  <a:pt x="1920" y="1684"/>
                </a:moveTo>
                <a:lnTo>
                  <a:pt x="2122" y="1919"/>
                </a:lnTo>
                <a:lnTo>
                  <a:pt x="2021" y="2020"/>
                </a:lnTo>
                <a:lnTo>
                  <a:pt x="2021" y="2088"/>
                </a:lnTo>
                <a:lnTo>
                  <a:pt x="2021" y="2155"/>
                </a:lnTo>
                <a:lnTo>
                  <a:pt x="1819" y="1987"/>
                </a:lnTo>
                <a:lnTo>
                  <a:pt x="1852" y="1919"/>
                </a:lnTo>
                <a:lnTo>
                  <a:pt x="1886" y="1818"/>
                </a:lnTo>
                <a:lnTo>
                  <a:pt x="1920" y="1684"/>
                </a:lnTo>
                <a:close/>
                <a:moveTo>
                  <a:pt x="2122" y="1953"/>
                </a:moveTo>
                <a:lnTo>
                  <a:pt x="2324" y="2155"/>
                </a:lnTo>
                <a:lnTo>
                  <a:pt x="2223" y="2357"/>
                </a:lnTo>
                <a:lnTo>
                  <a:pt x="2054" y="2189"/>
                </a:lnTo>
                <a:lnTo>
                  <a:pt x="2054" y="2054"/>
                </a:lnTo>
                <a:lnTo>
                  <a:pt x="2088" y="1987"/>
                </a:lnTo>
                <a:lnTo>
                  <a:pt x="2122" y="1953"/>
                </a:lnTo>
                <a:close/>
                <a:moveTo>
                  <a:pt x="404" y="0"/>
                </a:moveTo>
                <a:lnTo>
                  <a:pt x="303" y="34"/>
                </a:lnTo>
                <a:lnTo>
                  <a:pt x="135" y="202"/>
                </a:lnTo>
                <a:lnTo>
                  <a:pt x="68" y="337"/>
                </a:lnTo>
                <a:lnTo>
                  <a:pt x="34" y="438"/>
                </a:lnTo>
                <a:lnTo>
                  <a:pt x="0" y="471"/>
                </a:lnTo>
                <a:lnTo>
                  <a:pt x="34" y="505"/>
                </a:lnTo>
                <a:lnTo>
                  <a:pt x="236" y="808"/>
                </a:lnTo>
                <a:lnTo>
                  <a:pt x="472" y="1077"/>
                </a:lnTo>
                <a:lnTo>
                  <a:pt x="1011" y="1616"/>
                </a:lnTo>
                <a:lnTo>
                  <a:pt x="1617" y="2121"/>
                </a:lnTo>
                <a:lnTo>
                  <a:pt x="2189" y="2593"/>
                </a:lnTo>
                <a:lnTo>
                  <a:pt x="2223" y="2626"/>
                </a:lnTo>
                <a:lnTo>
                  <a:pt x="2290" y="2626"/>
                </a:lnTo>
                <a:lnTo>
                  <a:pt x="2324" y="2593"/>
                </a:lnTo>
                <a:lnTo>
                  <a:pt x="2357" y="2559"/>
                </a:lnTo>
                <a:lnTo>
                  <a:pt x="2458" y="2290"/>
                </a:lnTo>
                <a:lnTo>
                  <a:pt x="2593" y="2391"/>
                </a:lnTo>
                <a:lnTo>
                  <a:pt x="2627" y="2424"/>
                </a:lnTo>
                <a:lnTo>
                  <a:pt x="2694" y="2391"/>
                </a:lnTo>
                <a:lnTo>
                  <a:pt x="2694" y="2357"/>
                </a:lnTo>
                <a:lnTo>
                  <a:pt x="2694" y="2290"/>
                </a:lnTo>
                <a:lnTo>
                  <a:pt x="2559" y="1987"/>
                </a:lnTo>
                <a:lnTo>
                  <a:pt x="2324" y="1717"/>
                </a:lnTo>
                <a:lnTo>
                  <a:pt x="1852" y="1145"/>
                </a:lnTo>
                <a:lnTo>
                  <a:pt x="1583" y="875"/>
                </a:lnTo>
                <a:lnTo>
                  <a:pt x="1280" y="606"/>
                </a:lnTo>
                <a:lnTo>
                  <a:pt x="1280" y="539"/>
                </a:lnTo>
                <a:lnTo>
                  <a:pt x="1246" y="539"/>
                </a:lnTo>
                <a:lnTo>
                  <a:pt x="1213" y="572"/>
                </a:lnTo>
                <a:lnTo>
                  <a:pt x="842" y="269"/>
                </a:lnTo>
                <a:lnTo>
                  <a:pt x="472" y="34"/>
                </a:lnTo>
                <a:lnTo>
                  <a:pt x="40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20"/>
          <p:cNvSpPr/>
          <p:nvPr/>
        </p:nvSpPr>
        <p:spPr>
          <a:xfrm>
            <a:off x="7617375" y="4250331"/>
            <a:ext cx="117242" cy="98987"/>
          </a:xfrm>
          <a:custGeom>
            <a:avLst/>
            <a:gdLst/>
            <a:ahLst/>
            <a:cxnLst/>
            <a:rect l="l" t="t" r="r" b="b"/>
            <a:pathLst>
              <a:path w="1988" h="1987" extrusionOk="0">
                <a:moveTo>
                  <a:pt x="35" y="1"/>
                </a:moveTo>
                <a:lnTo>
                  <a:pt x="1" y="34"/>
                </a:lnTo>
                <a:lnTo>
                  <a:pt x="68" y="203"/>
                </a:lnTo>
                <a:lnTo>
                  <a:pt x="169" y="371"/>
                </a:lnTo>
                <a:lnTo>
                  <a:pt x="439" y="640"/>
                </a:lnTo>
                <a:lnTo>
                  <a:pt x="1112" y="1314"/>
                </a:lnTo>
                <a:lnTo>
                  <a:pt x="1348" y="1583"/>
                </a:lnTo>
                <a:lnTo>
                  <a:pt x="1583" y="1852"/>
                </a:lnTo>
                <a:lnTo>
                  <a:pt x="1651" y="1920"/>
                </a:lnTo>
                <a:lnTo>
                  <a:pt x="1752" y="1953"/>
                </a:lnTo>
                <a:lnTo>
                  <a:pt x="1819" y="1987"/>
                </a:lnTo>
                <a:lnTo>
                  <a:pt x="1920" y="1953"/>
                </a:lnTo>
                <a:lnTo>
                  <a:pt x="1987" y="1886"/>
                </a:lnTo>
                <a:lnTo>
                  <a:pt x="1954" y="1819"/>
                </a:lnTo>
                <a:lnTo>
                  <a:pt x="1954" y="1785"/>
                </a:lnTo>
                <a:lnTo>
                  <a:pt x="1718" y="1583"/>
                </a:lnTo>
                <a:lnTo>
                  <a:pt x="1516" y="1381"/>
                </a:lnTo>
                <a:lnTo>
                  <a:pt x="1112" y="943"/>
                </a:lnTo>
                <a:lnTo>
                  <a:pt x="540" y="371"/>
                </a:lnTo>
                <a:lnTo>
                  <a:pt x="304" y="135"/>
                </a:lnTo>
                <a:lnTo>
                  <a:pt x="169" y="68"/>
                </a:lnTo>
                <a:lnTo>
                  <a:pt x="3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20"/>
          <p:cNvSpPr/>
          <p:nvPr/>
        </p:nvSpPr>
        <p:spPr>
          <a:xfrm>
            <a:off x="8759131" y="3617998"/>
            <a:ext cx="401089" cy="838678"/>
          </a:xfrm>
          <a:custGeom>
            <a:avLst/>
            <a:gdLst/>
            <a:ahLst/>
            <a:cxnLst/>
            <a:rect l="l" t="t" r="r" b="b"/>
            <a:pathLst>
              <a:path w="6801" h="16835" extrusionOk="0">
                <a:moveTo>
                  <a:pt x="6195" y="472"/>
                </a:moveTo>
                <a:lnTo>
                  <a:pt x="5892" y="943"/>
                </a:lnTo>
                <a:lnTo>
                  <a:pt x="5825" y="910"/>
                </a:lnTo>
                <a:lnTo>
                  <a:pt x="5791" y="842"/>
                </a:lnTo>
                <a:lnTo>
                  <a:pt x="5757" y="809"/>
                </a:lnTo>
                <a:lnTo>
                  <a:pt x="6195" y="472"/>
                </a:lnTo>
                <a:close/>
                <a:moveTo>
                  <a:pt x="5589" y="977"/>
                </a:moveTo>
                <a:lnTo>
                  <a:pt x="5656" y="1078"/>
                </a:lnTo>
                <a:lnTo>
                  <a:pt x="5724" y="1145"/>
                </a:lnTo>
                <a:lnTo>
                  <a:pt x="5589" y="1381"/>
                </a:lnTo>
                <a:lnTo>
                  <a:pt x="5387" y="1246"/>
                </a:lnTo>
                <a:lnTo>
                  <a:pt x="5488" y="1112"/>
                </a:lnTo>
                <a:lnTo>
                  <a:pt x="5589" y="977"/>
                </a:lnTo>
                <a:close/>
                <a:moveTo>
                  <a:pt x="5252" y="1381"/>
                </a:moveTo>
                <a:lnTo>
                  <a:pt x="5353" y="1482"/>
                </a:lnTo>
                <a:lnTo>
                  <a:pt x="5454" y="1549"/>
                </a:lnTo>
                <a:lnTo>
                  <a:pt x="5320" y="1819"/>
                </a:lnTo>
                <a:lnTo>
                  <a:pt x="5286" y="1785"/>
                </a:lnTo>
                <a:lnTo>
                  <a:pt x="5084" y="1684"/>
                </a:lnTo>
                <a:lnTo>
                  <a:pt x="5050" y="1684"/>
                </a:lnTo>
                <a:lnTo>
                  <a:pt x="5252" y="1381"/>
                </a:lnTo>
                <a:close/>
                <a:moveTo>
                  <a:pt x="4949" y="1886"/>
                </a:moveTo>
                <a:lnTo>
                  <a:pt x="5084" y="1920"/>
                </a:lnTo>
                <a:lnTo>
                  <a:pt x="5219" y="1987"/>
                </a:lnTo>
                <a:lnTo>
                  <a:pt x="5084" y="2223"/>
                </a:lnTo>
                <a:lnTo>
                  <a:pt x="4815" y="1987"/>
                </a:lnTo>
                <a:lnTo>
                  <a:pt x="4882" y="1886"/>
                </a:lnTo>
                <a:close/>
                <a:moveTo>
                  <a:pt x="4411" y="1920"/>
                </a:moveTo>
                <a:lnTo>
                  <a:pt x="4680" y="2189"/>
                </a:lnTo>
                <a:lnTo>
                  <a:pt x="4815" y="2324"/>
                </a:lnTo>
                <a:lnTo>
                  <a:pt x="4983" y="2459"/>
                </a:lnTo>
                <a:lnTo>
                  <a:pt x="4949" y="2459"/>
                </a:lnTo>
                <a:lnTo>
                  <a:pt x="4949" y="2526"/>
                </a:lnTo>
                <a:lnTo>
                  <a:pt x="4983" y="2593"/>
                </a:lnTo>
                <a:lnTo>
                  <a:pt x="5050" y="2593"/>
                </a:lnTo>
                <a:lnTo>
                  <a:pt x="5084" y="2560"/>
                </a:lnTo>
                <a:lnTo>
                  <a:pt x="5118" y="2526"/>
                </a:lnTo>
                <a:lnTo>
                  <a:pt x="4040" y="3704"/>
                </a:lnTo>
                <a:lnTo>
                  <a:pt x="3973" y="3839"/>
                </a:lnTo>
                <a:lnTo>
                  <a:pt x="3872" y="4041"/>
                </a:lnTo>
                <a:lnTo>
                  <a:pt x="3737" y="4176"/>
                </a:lnTo>
                <a:lnTo>
                  <a:pt x="3670" y="4209"/>
                </a:lnTo>
                <a:lnTo>
                  <a:pt x="3603" y="4209"/>
                </a:lnTo>
                <a:lnTo>
                  <a:pt x="3266" y="3940"/>
                </a:lnTo>
                <a:lnTo>
                  <a:pt x="2862" y="3570"/>
                </a:lnTo>
                <a:lnTo>
                  <a:pt x="3098" y="3401"/>
                </a:lnTo>
                <a:lnTo>
                  <a:pt x="3300" y="3199"/>
                </a:lnTo>
                <a:lnTo>
                  <a:pt x="3704" y="2762"/>
                </a:lnTo>
                <a:lnTo>
                  <a:pt x="4074" y="2357"/>
                </a:lnTo>
                <a:lnTo>
                  <a:pt x="4242" y="2155"/>
                </a:lnTo>
                <a:lnTo>
                  <a:pt x="4411" y="1920"/>
                </a:lnTo>
                <a:close/>
                <a:moveTo>
                  <a:pt x="2963" y="4041"/>
                </a:moveTo>
                <a:lnTo>
                  <a:pt x="3030" y="4108"/>
                </a:lnTo>
                <a:lnTo>
                  <a:pt x="2997" y="4142"/>
                </a:lnTo>
                <a:lnTo>
                  <a:pt x="2862" y="4277"/>
                </a:lnTo>
                <a:lnTo>
                  <a:pt x="2694" y="4479"/>
                </a:lnTo>
                <a:lnTo>
                  <a:pt x="2593" y="4647"/>
                </a:lnTo>
                <a:lnTo>
                  <a:pt x="2559" y="4782"/>
                </a:lnTo>
                <a:lnTo>
                  <a:pt x="2525" y="4883"/>
                </a:lnTo>
                <a:lnTo>
                  <a:pt x="2391" y="4748"/>
                </a:lnTo>
                <a:lnTo>
                  <a:pt x="2256" y="4647"/>
                </a:lnTo>
                <a:lnTo>
                  <a:pt x="2424" y="4512"/>
                </a:lnTo>
                <a:lnTo>
                  <a:pt x="2559" y="4344"/>
                </a:lnTo>
                <a:lnTo>
                  <a:pt x="2761" y="4176"/>
                </a:lnTo>
                <a:lnTo>
                  <a:pt x="2963" y="4041"/>
                </a:lnTo>
                <a:close/>
                <a:moveTo>
                  <a:pt x="6565" y="1"/>
                </a:moveTo>
                <a:lnTo>
                  <a:pt x="6498" y="34"/>
                </a:lnTo>
                <a:lnTo>
                  <a:pt x="5959" y="371"/>
                </a:lnTo>
                <a:lnTo>
                  <a:pt x="5690" y="573"/>
                </a:lnTo>
                <a:lnTo>
                  <a:pt x="5454" y="809"/>
                </a:lnTo>
                <a:lnTo>
                  <a:pt x="5219" y="1078"/>
                </a:lnTo>
                <a:lnTo>
                  <a:pt x="5017" y="1347"/>
                </a:lnTo>
                <a:lnTo>
                  <a:pt x="4848" y="1650"/>
                </a:lnTo>
                <a:lnTo>
                  <a:pt x="4747" y="1953"/>
                </a:lnTo>
                <a:lnTo>
                  <a:pt x="4613" y="1785"/>
                </a:lnTo>
                <a:lnTo>
                  <a:pt x="4444" y="1650"/>
                </a:lnTo>
                <a:lnTo>
                  <a:pt x="4377" y="1617"/>
                </a:lnTo>
                <a:lnTo>
                  <a:pt x="4343" y="1650"/>
                </a:lnTo>
                <a:lnTo>
                  <a:pt x="4276" y="1684"/>
                </a:lnTo>
                <a:lnTo>
                  <a:pt x="4108" y="1953"/>
                </a:lnTo>
                <a:lnTo>
                  <a:pt x="3939" y="2189"/>
                </a:lnTo>
                <a:lnTo>
                  <a:pt x="3535" y="2627"/>
                </a:lnTo>
                <a:lnTo>
                  <a:pt x="3131" y="3031"/>
                </a:lnTo>
                <a:lnTo>
                  <a:pt x="2929" y="3267"/>
                </a:lnTo>
                <a:lnTo>
                  <a:pt x="2795" y="3536"/>
                </a:lnTo>
                <a:lnTo>
                  <a:pt x="2761" y="3536"/>
                </a:lnTo>
                <a:lnTo>
                  <a:pt x="2761" y="3570"/>
                </a:lnTo>
                <a:lnTo>
                  <a:pt x="2795" y="3704"/>
                </a:lnTo>
                <a:lnTo>
                  <a:pt x="2862" y="3839"/>
                </a:lnTo>
                <a:lnTo>
                  <a:pt x="2626" y="3974"/>
                </a:lnTo>
                <a:lnTo>
                  <a:pt x="2458" y="4142"/>
                </a:lnTo>
                <a:lnTo>
                  <a:pt x="2222" y="4378"/>
                </a:lnTo>
                <a:lnTo>
                  <a:pt x="2155" y="4479"/>
                </a:lnTo>
                <a:lnTo>
                  <a:pt x="2087" y="4613"/>
                </a:lnTo>
                <a:lnTo>
                  <a:pt x="2087" y="4681"/>
                </a:lnTo>
                <a:lnTo>
                  <a:pt x="2121" y="4714"/>
                </a:lnTo>
                <a:lnTo>
                  <a:pt x="2188" y="4849"/>
                </a:lnTo>
                <a:lnTo>
                  <a:pt x="2256" y="4984"/>
                </a:lnTo>
                <a:lnTo>
                  <a:pt x="2188" y="5017"/>
                </a:lnTo>
                <a:lnTo>
                  <a:pt x="1953" y="5186"/>
                </a:lnTo>
                <a:lnTo>
                  <a:pt x="1717" y="5388"/>
                </a:lnTo>
                <a:lnTo>
                  <a:pt x="1515" y="5590"/>
                </a:lnTo>
                <a:lnTo>
                  <a:pt x="1313" y="5792"/>
                </a:lnTo>
                <a:lnTo>
                  <a:pt x="976" y="6263"/>
                </a:lnTo>
                <a:lnTo>
                  <a:pt x="707" y="6768"/>
                </a:lnTo>
                <a:lnTo>
                  <a:pt x="505" y="7307"/>
                </a:lnTo>
                <a:lnTo>
                  <a:pt x="337" y="7879"/>
                </a:lnTo>
                <a:lnTo>
                  <a:pt x="202" y="8451"/>
                </a:lnTo>
                <a:lnTo>
                  <a:pt x="101" y="9024"/>
                </a:lnTo>
                <a:lnTo>
                  <a:pt x="34" y="9663"/>
                </a:lnTo>
                <a:lnTo>
                  <a:pt x="0" y="10303"/>
                </a:lnTo>
                <a:lnTo>
                  <a:pt x="0" y="10943"/>
                </a:lnTo>
                <a:lnTo>
                  <a:pt x="34" y="11583"/>
                </a:lnTo>
                <a:lnTo>
                  <a:pt x="135" y="12189"/>
                </a:lnTo>
                <a:lnTo>
                  <a:pt x="202" y="12492"/>
                </a:lnTo>
                <a:lnTo>
                  <a:pt x="303" y="12795"/>
                </a:lnTo>
                <a:lnTo>
                  <a:pt x="404" y="13064"/>
                </a:lnTo>
                <a:lnTo>
                  <a:pt x="572" y="13367"/>
                </a:lnTo>
                <a:lnTo>
                  <a:pt x="741" y="13636"/>
                </a:lnTo>
                <a:lnTo>
                  <a:pt x="909" y="13906"/>
                </a:lnTo>
                <a:lnTo>
                  <a:pt x="1347" y="14377"/>
                </a:lnTo>
                <a:lnTo>
                  <a:pt x="1784" y="14848"/>
                </a:lnTo>
                <a:lnTo>
                  <a:pt x="2289" y="15286"/>
                </a:lnTo>
                <a:lnTo>
                  <a:pt x="2761" y="15690"/>
                </a:lnTo>
                <a:lnTo>
                  <a:pt x="3266" y="16027"/>
                </a:lnTo>
                <a:lnTo>
                  <a:pt x="3535" y="16161"/>
                </a:lnTo>
                <a:lnTo>
                  <a:pt x="3805" y="16296"/>
                </a:lnTo>
                <a:lnTo>
                  <a:pt x="4108" y="16363"/>
                </a:lnTo>
                <a:lnTo>
                  <a:pt x="4377" y="16431"/>
                </a:lnTo>
                <a:lnTo>
                  <a:pt x="4680" y="16397"/>
                </a:lnTo>
                <a:lnTo>
                  <a:pt x="4983" y="16330"/>
                </a:lnTo>
                <a:lnTo>
                  <a:pt x="5151" y="16262"/>
                </a:lnTo>
                <a:lnTo>
                  <a:pt x="5320" y="16195"/>
                </a:lnTo>
                <a:lnTo>
                  <a:pt x="5623" y="15926"/>
                </a:lnTo>
                <a:lnTo>
                  <a:pt x="5858" y="16161"/>
                </a:lnTo>
                <a:lnTo>
                  <a:pt x="6094" y="16397"/>
                </a:lnTo>
                <a:lnTo>
                  <a:pt x="6229" y="16532"/>
                </a:lnTo>
                <a:lnTo>
                  <a:pt x="6431" y="16633"/>
                </a:lnTo>
                <a:lnTo>
                  <a:pt x="6801" y="16835"/>
                </a:lnTo>
                <a:lnTo>
                  <a:pt x="6801" y="16532"/>
                </a:lnTo>
                <a:lnTo>
                  <a:pt x="6532" y="16330"/>
                </a:lnTo>
                <a:lnTo>
                  <a:pt x="6296" y="16128"/>
                </a:lnTo>
                <a:lnTo>
                  <a:pt x="6060" y="15926"/>
                </a:lnTo>
                <a:lnTo>
                  <a:pt x="5858" y="15690"/>
                </a:lnTo>
                <a:lnTo>
                  <a:pt x="6262" y="15151"/>
                </a:lnTo>
                <a:lnTo>
                  <a:pt x="6599" y="14714"/>
                </a:lnTo>
                <a:lnTo>
                  <a:pt x="6801" y="14411"/>
                </a:lnTo>
                <a:lnTo>
                  <a:pt x="6801" y="13906"/>
                </a:lnTo>
                <a:lnTo>
                  <a:pt x="6229" y="14680"/>
                </a:lnTo>
                <a:lnTo>
                  <a:pt x="5623" y="15387"/>
                </a:lnTo>
                <a:lnTo>
                  <a:pt x="5252" y="14815"/>
                </a:lnTo>
                <a:lnTo>
                  <a:pt x="4882" y="14175"/>
                </a:lnTo>
                <a:lnTo>
                  <a:pt x="4613" y="13636"/>
                </a:lnTo>
                <a:lnTo>
                  <a:pt x="4343" y="13064"/>
                </a:lnTo>
                <a:lnTo>
                  <a:pt x="4141" y="12525"/>
                </a:lnTo>
                <a:lnTo>
                  <a:pt x="3973" y="11987"/>
                </a:lnTo>
                <a:lnTo>
                  <a:pt x="3838" y="11414"/>
                </a:lnTo>
                <a:lnTo>
                  <a:pt x="3771" y="10842"/>
                </a:lnTo>
                <a:lnTo>
                  <a:pt x="3771" y="10236"/>
                </a:lnTo>
                <a:lnTo>
                  <a:pt x="3838" y="9630"/>
                </a:lnTo>
                <a:lnTo>
                  <a:pt x="3939" y="9057"/>
                </a:lnTo>
                <a:lnTo>
                  <a:pt x="4007" y="8754"/>
                </a:lnTo>
                <a:lnTo>
                  <a:pt x="4108" y="8519"/>
                </a:lnTo>
                <a:lnTo>
                  <a:pt x="4242" y="8249"/>
                </a:lnTo>
                <a:lnTo>
                  <a:pt x="4411" y="8047"/>
                </a:lnTo>
                <a:lnTo>
                  <a:pt x="4613" y="7845"/>
                </a:lnTo>
                <a:lnTo>
                  <a:pt x="4882" y="7677"/>
                </a:lnTo>
                <a:lnTo>
                  <a:pt x="5084" y="7576"/>
                </a:lnTo>
                <a:lnTo>
                  <a:pt x="5320" y="7509"/>
                </a:lnTo>
                <a:lnTo>
                  <a:pt x="5555" y="7441"/>
                </a:lnTo>
                <a:lnTo>
                  <a:pt x="5791" y="7408"/>
                </a:lnTo>
                <a:lnTo>
                  <a:pt x="6262" y="7374"/>
                </a:lnTo>
                <a:lnTo>
                  <a:pt x="6734" y="7374"/>
                </a:lnTo>
                <a:lnTo>
                  <a:pt x="6801" y="7408"/>
                </a:lnTo>
                <a:lnTo>
                  <a:pt x="6801" y="7004"/>
                </a:lnTo>
                <a:lnTo>
                  <a:pt x="6128" y="7004"/>
                </a:lnTo>
                <a:lnTo>
                  <a:pt x="5791" y="7037"/>
                </a:lnTo>
                <a:lnTo>
                  <a:pt x="5454" y="7105"/>
                </a:lnTo>
                <a:lnTo>
                  <a:pt x="5151" y="7206"/>
                </a:lnTo>
                <a:lnTo>
                  <a:pt x="4848" y="7340"/>
                </a:lnTo>
                <a:lnTo>
                  <a:pt x="4579" y="7475"/>
                </a:lnTo>
                <a:lnTo>
                  <a:pt x="4377" y="7610"/>
                </a:lnTo>
                <a:lnTo>
                  <a:pt x="4175" y="7812"/>
                </a:lnTo>
                <a:lnTo>
                  <a:pt x="4007" y="8014"/>
                </a:lnTo>
                <a:lnTo>
                  <a:pt x="3872" y="8249"/>
                </a:lnTo>
                <a:lnTo>
                  <a:pt x="3771" y="8485"/>
                </a:lnTo>
                <a:lnTo>
                  <a:pt x="3704" y="8721"/>
                </a:lnTo>
                <a:lnTo>
                  <a:pt x="3636" y="8990"/>
                </a:lnTo>
                <a:lnTo>
                  <a:pt x="3502" y="9529"/>
                </a:lnTo>
                <a:lnTo>
                  <a:pt x="3434" y="10202"/>
                </a:lnTo>
                <a:lnTo>
                  <a:pt x="3434" y="10876"/>
                </a:lnTo>
                <a:lnTo>
                  <a:pt x="3434" y="11212"/>
                </a:lnTo>
                <a:lnTo>
                  <a:pt x="3502" y="11549"/>
                </a:lnTo>
                <a:lnTo>
                  <a:pt x="3569" y="11886"/>
                </a:lnTo>
                <a:lnTo>
                  <a:pt x="3636" y="12222"/>
                </a:lnTo>
                <a:lnTo>
                  <a:pt x="3872" y="12795"/>
                </a:lnTo>
                <a:lnTo>
                  <a:pt x="4108" y="13401"/>
                </a:lnTo>
                <a:lnTo>
                  <a:pt x="4714" y="14512"/>
                </a:lnTo>
                <a:lnTo>
                  <a:pt x="5017" y="15084"/>
                </a:lnTo>
                <a:lnTo>
                  <a:pt x="5387" y="15623"/>
                </a:lnTo>
                <a:lnTo>
                  <a:pt x="5320" y="15690"/>
                </a:lnTo>
                <a:lnTo>
                  <a:pt x="5084" y="15926"/>
                </a:lnTo>
                <a:lnTo>
                  <a:pt x="4815" y="16027"/>
                </a:lnTo>
                <a:lnTo>
                  <a:pt x="4545" y="16094"/>
                </a:lnTo>
                <a:lnTo>
                  <a:pt x="4276" y="16094"/>
                </a:lnTo>
                <a:lnTo>
                  <a:pt x="3973" y="16027"/>
                </a:lnTo>
                <a:lnTo>
                  <a:pt x="3670" y="15892"/>
                </a:lnTo>
                <a:lnTo>
                  <a:pt x="3367" y="15724"/>
                </a:lnTo>
                <a:lnTo>
                  <a:pt x="3098" y="15522"/>
                </a:lnTo>
                <a:lnTo>
                  <a:pt x="2795" y="15286"/>
                </a:lnTo>
                <a:lnTo>
                  <a:pt x="2525" y="15050"/>
                </a:lnTo>
                <a:lnTo>
                  <a:pt x="1986" y="14545"/>
                </a:lnTo>
                <a:lnTo>
                  <a:pt x="1549" y="14040"/>
                </a:lnTo>
                <a:lnTo>
                  <a:pt x="1178" y="13636"/>
                </a:lnTo>
                <a:lnTo>
                  <a:pt x="1010" y="13401"/>
                </a:lnTo>
                <a:lnTo>
                  <a:pt x="842" y="13165"/>
                </a:lnTo>
                <a:lnTo>
                  <a:pt x="741" y="12929"/>
                </a:lnTo>
                <a:lnTo>
                  <a:pt x="606" y="12660"/>
                </a:lnTo>
                <a:lnTo>
                  <a:pt x="539" y="12391"/>
                </a:lnTo>
                <a:lnTo>
                  <a:pt x="471" y="12121"/>
                </a:lnTo>
                <a:lnTo>
                  <a:pt x="370" y="11549"/>
                </a:lnTo>
                <a:lnTo>
                  <a:pt x="337" y="10977"/>
                </a:lnTo>
                <a:lnTo>
                  <a:pt x="370" y="10404"/>
                </a:lnTo>
                <a:lnTo>
                  <a:pt x="471" y="9259"/>
                </a:lnTo>
                <a:lnTo>
                  <a:pt x="539" y="8687"/>
                </a:lnTo>
                <a:lnTo>
                  <a:pt x="640" y="8148"/>
                </a:lnTo>
                <a:lnTo>
                  <a:pt x="808" y="7610"/>
                </a:lnTo>
                <a:lnTo>
                  <a:pt x="976" y="7071"/>
                </a:lnTo>
                <a:lnTo>
                  <a:pt x="1246" y="6566"/>
                </a:lnTo>
                <a:lnTo>
                  <a:pt x="1549" y="6095"/>
                </a:lnTo>
                <a:lnTo>
                  <a:pt x="1717" y="5893"/>
                </a:lnTo>
                <a:lnTo>
                  <a:pt x="1919" y="5691"/>
                </a:lnTo>
                <a:lnTo>
                  <a:pt x="2155" y="5489"/>
                </a:lnTo>
                <a:lnTo>
                  <a:pt x="2391" y="5320"/>
                </a:lnTo>
                <a:lnTo>
                  <a:pt x="2458" y="5253"/>
                </a:lnTo>
                <a:lnTo>
                  <a:pt x="2458" y="5186"/>
                </a:lnTo>
                <a:lnTo>
                  <a:pt x="2593" y="5287"/>
                </a:lnTo>
                <a:lnTo>
                  <a:pt x="2626" y="5320"/>
                </a:lnTo>
                <a:lnTo>
                  <a:pt x="2660" y="5320"/>
                </a:lnTo>
                <a:lnTo>
                  <a:pt x="2727" y="5287"/>
                </a:lnTo>
                <a:lnTo>
                  <a:pt x="3199" y="4883"/>
                </a:lnTo>
                <a:lnTo>
                  <a:pt x="3333" y="4748"/>
                </a:lnTo>
                <a:lnTo>
                  <a:pt x="3401" y="4681"/>
                </a:lnTo>
                <a:lnTo>
                  <a:pt x="3434" y="4580"/>
                </a:lnTo>
                <a:lnTo>
                  <a:pt x="3401" y="4512"/>
                </a:lnTo>
                <a:lnTo>
                  <a:pt x="3266" y="4512"/>
                </a:lnTo>
                <a:lnTo>
                  <a:pt x="3165" y="4580"/>
                </a:lnTo>
                <a:lnTo>
                  <a:pt x="3030" y="4714"/>
                </a:lnTo>
                <a:lnTo>
                  <a:pt x="2660" y="5051"/>
                </a:lnTo>
                <a:lnTo>
                  <a:pt x="2559" y="4916"/>
                </a:lnTo>
                <a:lnTo>
                  <a:pt x="2727" y="4782"/>
                </a:lnTo>
                <a:lnTo>
                  <a:pt x="2828" y="4613"/>
                </a:lnTo>
                <a:lnTo>
                  <a:pt x="2997" y="4445"/>
                </a:lnTo>
                <a:lnTo>
                  <a:pt x="3131" y="4277"/>
                </a:lnTo>
                <a:lnTo>
                  <a:pt x="3165" y="4243"/>
                </a:lnTo>
                <a:lnTo>
                  <a:pt x="3333" y="4411"/>
                </a:lnTo>
                <a:lnTo>
                  <a:pt x="3502" y="4512"/>
                </a:lnTo>
                <a:lnTo>
                  <a:pt x="3670" y="4546"/>
                </a:lnTo>
                <a:lnTo>
                  <a:pt x="3838" y="4546"/>
                </a:lnTo>
                <a:lnTo>
                  <a:pt x="3939" y="4479"/>
                </a:lnTo>
                <a:lnTo>
                  <a:pt x="3973" y="4445"/>
                </a:lnTo>
                <a:lnTo>
                  <a:pt x="4007" y="4411"/>
                </a:lnTo>
                <a:lnTo>
                  <a:pt x="4108" y="4176"/>
                </a:lnTo>
                <a:lnTo>
                  <a:pt x="4242" y="3974"/>
                </a:lnTo>
                <a:lnTo>
                  <a:pt x="4411" y="3772"/>
                </a:lnTo>
                <a:lnTo>
                  <a:pt x="4613" y="3603"/>
                </a:lnTo>
                <a:lnTo>
                  <a:pt x="4882" y="3334"/>
                </a:lnTo>
                <a:lnTo>
                  <a:pt x="5118" y="3031"/>
                </a:lnTo>
                <a:lnTo>
                  <a:pt x="5353" y="2762"/>
                </a:lnTo>
                <a:lnTo>
                  <a:pt x="5555" y="2425"/>
                </a:lnTo>
                <a:lnTo>
                  <a:pt x="5589" y="2324"/>
                </a:lnTo>
                <a:lnTo>
                  <a:pt x="5522" y="2256"/>
                </a:lnTo>
                <a:lnTo>
                  <a:pt x="5454" y="2256"/>
                </a:lnTo>
                <a:lnTo>
                  <a:pt x="5387" y="2290"/>
                </a:lnTo>
                <a:lnTo>
                  <a:pt x="5286" y="2391"/>
                </a:lnTo>
                <a:lnTo>
                  <a:pt x="5252" y="2357"/>
                </a:lnTo>
                <a:lnTo>
                  <a:pt x="5623" y="1852"/>
                </a:lnTo>
                <a:lnTo>
                  <a:pt x="5993" y="1280"/>
                </a:lnTo>
                <a:lnTo>
                  <a:pt x="6666" y="169"/>
                </a:lnTo>
                <a:lnTo>
                  <a:pt x="6666" y="102"/>
                </a:lnTo>
                <a:lnTo>
                  <a:pt x="6633" y="34"/>
                </a:lnTo>
                <a:lnTo>
                  <a:pt x="656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20"/>
          <p:cNvSpPr/>
          <p:nvPr/>
        </p:nvSpPr>
        <p:spPr>
          <a:xfrm>
            <a:off x="431299" y="223251"/>
            <a:ext cx="55672" cy="33577"/>
          </a:xfrm>
          <a:custGeom>
            <a:avLst/>
            <a:gdLst/>
            <a:ahLst/>
            <a:cxnLst/>
            <a:rect l="l" t="t" r="r" b="b"/>
            <a:pathLst>
              <a:path w="944" h="674" extrusionOk="0">
                <a:moveTo>
                  <a:pt x="876" y="0"/>
                </a:moveTo>
                <a:lnTo>
                  <a:pt x="808" y="34"/>
                </a:lnTo>
                <a:lnTo>
                  <a:pt x="741" y="135"/>
                </a:lnTo>
                <a:lnTo>
                  <a:pt x="707" y="236"/>
                </a:lnTo>
                <a:lnTo>
                  <a:pt x="640" y="505"/>
                </a:lnTo>
                <a:lnTo>
                  <a:pt x="539" y="371"/>
                </a:lnTo>
                <a:lnTo>
                  <a:pt x="472" y="270"/>
                </a:lnTo>
                <a:lnTo>
                  <a:pt x="539" y="169"/>
                </a:lnTo>
                <a:lnTo>
                  <a:pt x="539" y="101"/>
                </a:lnTo>
                <a:lnTo>
                  <a:pt x="505" y="68"/>
                </a:lnTo>
                <a:lnTo>
                  <a:pt x="438" y="68"/>
                </a:lnTo>
                <a:lnTo>
                  <a:pt x="371" y="101"/>
                </a:lnTo>
                <a:lnTo>
                  <a:pt x="202" y="404"/>
                </a:lnTo>
                <a:lnTo>
                  <a:pt x="202" y="371"/>
                </a:lnTo>
                <a:lnTo>
                  <a:pt x="169" y="236"/>
                </a:lnTo>
                <a:lnTo>
                  <a:pt x="135" y="202"/>
                </a:lnTo>
                <a:lnTo>
                  <a:pt x="101" y="169"/>
                </a:lnTo>
                <a:lnTo>
                  <a:pt x="68" y="135"/>
                </a:lnTo>
                <a:lnTo>
                  <a:pt x="68" y="169"/>
                </a:lnTo>
                <a:lnTo>
                  <a:pt x="34" y="202"/>
                </a:lnTo>
                <a:lnTo>
                  <a:pt x="0" y="270"/>
                </a:lnTo>
                <a:lnTo>
                  <a:pt x="34" y="371"/>
                </a:lnTo>
                <a:lnTo>
                  <a:pt x="101" y="606"/>
                </a:lnTo>
                <a:lnTo>
                  <a:pt x="135" y="674"/>
                </a:lnTo>
                <a:lnTo>
                  <a:pt x="202" y="674"/>
                </a:lnTo>
                <a:lnTo>
                  <a:pt x="270" y="640"/>
                </a:lnTo>
                <a:lnTo>
                  <a:pt x="404" y="404"/>
                </a:lnTo>
                <a:lnTo>
                  <a:pt x="438" y="472"/>
                </a:lnTo>
                <a:lnTo>
                  <a:pt x="505" y="606"/>
                </a:lnTo>
                <a:lnTo>
                  <a:pt x="640" y="674"/>
                </a:lnTo>
                <a:lnTo>
                  <a:pt x="707" y="674"/>
                </a:lnTo>
                <a:lnTo>
                  <a:pt x="741" y="640"/>
                </a:lnTo>
                <a:lnTo>
                  <a:pt x="842" y="371"/>
                </a:lnTo>
                <a:lnTo>
                  <a:pt x="943" y="101"/>
                </a:lnTo>
                <a:lnTo>
                  <a:pt x="943" y="34"/>
                </a:lnTo>
                <a:lnTo>
                  <a:pt x="90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20"/>
          <p:cNvSpPr/>
          <p:nvPr/>
        </p:nvSpPr>
        <p:spPr>
          <a:xfrm>
            <a:off x="379637" y="176273"/>
            <a:ext cx="149030" cy="119114"/>
          </a:xfrm>
          <a:custGeom>
            <a:avLst/>
            <a:gdLst/>
            <a:ahLst/>
            <a:cxnLst/>
            <a:rect l="l" t="t" r="r" b="b"/>
            <a:pathLst>
              <a:path w="2527" h="2391" extrusionOk="0">
                <a:moveTo>
                  <a:pt x="2257" y="236"/>
                </a:moveTo>
                <a:lnTo>
                  <a:pt x="2257" y="674"/>
                </a:lnTo>
                <a:lnTo>
                  <a:pt x="2257" y="1078"/>
                </a:lnTo>
                <a:lnTo>
                  <a:pt x="2290" y="1617"/>
                </a:lnTo>
                <a:lnTo>
                  <a:pt x="2324" y="2122"/>
                </a:lnTo>
                <a:lnTo>
                  <a:pt x="2088" y="2088"/>
                </a:lnTo>
                <a:lnTo>
                  <a:pt x="1886" y="2088"/>
                </a:lnTo>
                <a:lnTo>
                  <a:pt x="1449" y="2122"/>
                </a:lnTo>
                <a:lnTo>
                  <a:pt x="910" y="2122"/>
                </a:lnTo>
                <a:lnTo>
                  <a:pt x="641" y="2155"/>
                </a:lnTo>
                <a:lnTo>
                  <a:pt x="371" y="2223"/>
                </a:lnTo>
                <a:lnTo>
                  <a:pt x="304" y="1684"/>
                </a:lnTo>
                <a:lnTo>
                  <a:pt x="237" y="1145"/>
                </a:lnTo>
                <a:lnTo>
                  <a:pt x="203" y="708"/>
                </a:lnTo>
                <a:lnTo>
                  <a:pt x="136" y="270"/>
                </a:lnTo>
                <a:lnTo>
                  <a:pt x="1179" y="270"/>
                </a:lnTo>
                <a:lnTo>
                  <a:pt x="2257" y="236"/>
                </a:lnTo>
                <a:close/>
                <a:moveTo>
                  <a:pt x="2223" y="1"/>
                </a:moveTo>
                <a:lnTo>
                  <a:pt x="1179" y="34"/>
                </a:lnTo>
                <a:lnTo>
                  <a:pt x="641" y="34"/>
                </a:lnTo>
                <a:lnTo>
                  <a:pt x="136" y="102"/>
                </a:lnTo>
                <a:lnTo>
                  <a:pt x="68" y="135"/>
                </a:lnTo>
                <a:lnTo>
                  <a:pt x="35" y="203"/>
                </a:lnTo>
                <a:lnTo>
                  <a:pt x="1" y="438"/>
                </a:lnTo>
                <a:lnTo>
                  <a:pt x="1" y="674"/>
                </a:lnTo>
                <a:lnTo>
                  <a:pt x="35" y="1145"/>
                </a:lnTo>
                <a:lnTo>
                  <a:pt x="68" y="1751"/>
                </a:lnTo>
                <a:lnTo>
                  <a:pt x="136" y="2021"/>
                </a:lnTo>
                <a:lnTo>
                  <a:pt x="203" y="2324"/>
                </a:lnTo>
                <a:lnTo>
                  <a:pt x="237" y="2357"/>
                </a:lnTo>
                <a:lnTo>
                  <a:pt x="338" y="2357"/>
                </a:lnTo>
                <a:lnTo>
                  <a:pt x="573" y="2391"/>
                </a:lnTo>
                <a:lnTo>
                  <a:pt x="809" y="2391"/>
                </a:lnTo>
                <a:lnTo>
                  <a:pt x="1280" y="2357"/>
                </a:lnTo>
                <a:lnTo>
                  <a:pt x="2088" y="2357"/>
                </a:lnTo>
                <a:lnTo>
                  <a:pt x="2358" y="2290"/>
                </a:lnTo>
                <a:lnTo>
                  <a:pt x="2391" y="2324"/>
                </a:lnTo>
                <a:lnTo>
                  <a:pt x="2459" y="2324"/>
                </a:lnTo>
                <a:lnTo>
                  <a:pt x="2492" y="2256"/>
                </a:lnTo>
                <a:lnTo>
                  <a:pt x="2526" y="2021"/>
                </a:lnTo>
                <a:lnTo>
                  <a:pt x="2526" y="1751"/>
                </a:lnTo>
                <a:lnTo>
                  <a:pt x="2492" y="1246"/>
                </a:lnTo>
                <a:lnTo>
                  <a:pt x="2459" y="640"/>
                </a:lnTo>
                <a:lnTo>
                  <a:pt x="2425" y="371"/>
                </a:lnTo>
                <a:lnTo>
                  <a:pt x="2358" y="68"/>
                </a:lnTo>
                <a:lnTo>
                  <a:pt x="2324" y="34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20"/>
          <p:cNvSpPr/>
          <p:nvPr/>
        </p:nvSpPr>
        <p:spPr>
          <a:xfrm>
            <a:off x="2653123" y="229927"/>
            <a:ext cx="39808" cy="20176"/>
          </a:xfrm>
          <a:custGeom>
            <a:avLst/>
            <a:gdLst/>
            <a:ahLst/>
            <a:cxnLst/>
            <a:rect l="l" t="t" r="r" b="b"/>
            <a:pathLst>
              <a:path w="675" h="405" extrusionOk="0">
                <a:moveTo>
                  <a:pt x="68" y="1"/>
                </a:moveTo>
                <a:lnTo>
                  <a:pt x="35" y="35"/>
                </a:lnTo>
                <a:lnTo>
                  <a:pt x="1" y="68"/>
                </a:lnTo>
                <a:lnTo>
                  <a:pt x="1" y="102"/>
                </a:lnTo>
                <a:lnTo>
                  <a:pt x="35" y="136"/>
                </a:lnTo>
                <a:lnTo>
                  <a:pt x="102" y="237"/>
                </a:lnTo>
                <a:lnTo>
                  <a:pt x="237" y="304"/>
                </a:lnTo>
                <a:lnTo>
                  <a:pt x="371" y="371"/>
                </a:lnTo>
                <a:lnTo>
                  <a:pt x="506" y="405"/>
                </a:lnTo>
                <a:lnTo>
                  <a:pt x="607" y="405"/>
                </a:lnTo>
                <a:lnTo>
                  <a:pt x="674" y="338"/>
                </a:lnTo>
                <a:lnTo>
                  <a:pt x="674" y="237"/>
                </a:lnTo>
                <a:lnTo>
                  <a:pt x="607" y="136"/>
                </a:lnTo>
                <a:lnTo>
                  <a:pt x="472" y="68"/>
                </a:lnTo>
                <a:lnTo>
                  <a:pt x="338" y="35"/>
                </a:lnTo>
                <a:lnTo>
                  <a:pt x="203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0"/>
          <p:cNvSpPr/>
          <p:nvPr/>
        </p:nvSpPr>
        <p:spPr>
          <a:xfrm>
            <a:off x="318126" y="354072"/>
            <a:ext cx="35798" cy="43640"/>
          </a:xfrm>
          <a:custGeom>
            <a:avLst/>
            <a:gdLst/>
            <a:ahLst/>
            <a:cxnLst/>
            <a:rect l="l" t="t" r="r" b="b"/>
            <a:pathLst>
              <a:path w="607" h="876" extrusionOk="0">
                <a:moveTo>
                  <a:pt x="303" y="0"/>
                </a:moveTo>
                <a:lnTo>
                  <a:pt x="236" y="34"/>
                </a:lnTo>
                <a:lnTo>
                  <a:pt x="202" y="68"/>
                </a:lnTo>
                <a:lnTo>
                  <a:pt x="101" y="472"/>
                </a:lnTo>
                <a:lnTo>
                  <a:pt x="34" y="640"/>
                </a:lnTo>
                <a:lnTo>
                  <a:pt x="0" y="741"/>
                </a:lnTo>
                <a:lnTo>
                  <a:pt x="0" y="808"/>
                </a:lnTo>
                <a:lnTo>
                  <a:pt x="34" y="842"/>
                </a:lnTo>
                <a:lnTo>
                  <a:pt x="68" y="842"/>
                </a:lnTo>
                <a:lnTo>
                  <a:pt x="169" y="775"/>
                </a:lnTo>
                <a:lnTo>
                  <a:pt x="202" y="707"/>
                </a:lnTo>
                <a:lnTo>
                  <a:pt x="371" y="707"/>
                </a:lnTo>
                <a:lnTo>
                  <a:pt x="438" y="842"/>
                </a:lnTo>
                <a:lnTo>
                  <a:pt x="472" y="876"/>
                </a:lnTo>
                <a:lnTo>
                  <a:pt x="505" y="876"/>
                </a:lnTo>
                <a:lnTo>
                  <a:pt x="573" y="842"/>
                </a:lnTo>
                <a:lnTo>
                  <a:pt x="573" y="808"/>
                </a:lnTo>
                <a:lnTo>
                  <a:pt x="573" y="674"/>
                </a:lnTo>
                <a:lnTo>
                  <a:pt x="573" y="640"/>
                </a:lnTo>
                <a:lnTo>
                  <a:pt x="606" y="606"/>
                </a:lnTo>
                <a:lnTo>
                  <a:pt x="573" y="573"/>
                </a:lnTo>
                <a:lnTo>
                  <a:pt x="539" y="573"/>
                </a:lnTo>
                <a:lnTo>
                  <a:pt x="505" y="438"/>
                </a:lnTo>
                <a:lnTo>
                  <a:pt x="371" y="68"/>
                </a:lnTo>
                <a:lnTo>
                  <a:pt x="337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20"/>
          <p:cNvSpPr/>
          <p:nvPr/>
        </p:nvSpPr>
        <p:spPr>
          <a:xfrm>
            <a:off x="214861" y="177967"/>
            <a:ext cx="145020" cy="134208"/>
          </a:xfrm>
          <a:custGeom>
            <a:avLst/>
            <a:gdLst/>
            <a:ahLst/>
            <a:cxnLst/>
            <a:rect l="l" t="t" r="r" b="b"/>
            <a:pathLst>
              <a:path w="2459" h="2694" extrusionOk="0">
                <a:moveTo>
                  <a:pt x="2290" y="236"/>
                </a:moveTo>
                <a:lnTo>
                  <a:pt x="2223" y="741"/>
                </a:lnTo>
                <a:lnTo>
                  <a:pt x="2189" y="1280"/>
                </a:lnTo>
                <a:lnTo>
                  <a:pt x="2223" y="1818"/>
                </a:lnTo>
                <a:lnTo>
                  <a:pt x="2290" y="2323"/>
                </a:lnTo>
                <a:lnTo>
                  <a:pt x="2290" y="2357"/>
                </a:lnTo>
                <a:lnTo>
                  <a:pt x="1819" y="2357"/>
                </a:lnTo>
                <a:lnTo>
                  <a:pt x="1347" y="2391"/>
                </a:lnTo>
                <a:lnTo>
                  <a:pt x="371" y="2391"/>
                </a:lnTo>
                <a:lnTo>
                  <a:pt x="270" y="1313"/>
                </a:lnTo>
                <a:lnTo>
                  <a:pt x="169" y="270"/>
                </a:lnTo>
                <a:lnTo>
                  <a:pt x="708" y="303"/>
                </a:lnTo>
                <a:lnTo>
                  <a:pt x="1213" y="303"/>
                </a:lnTo>
                <a:lnTo>
                  <a:pt x="2290" y="236"/>
                </a:lnTo>
                <a:close/>
                <a:moveTo>
                  <a:pt x="2290" y="0"/>
                </a:moveTo>
                <a:lnTo>
                  <a:pt x="1751" y="34"/>
                </a:lnTo>
                <a:lnTo>
                  <a:pt x="1213" y="68"/>
                </a:lnTo>
                <a:lnTo>
                  <a:pt x="674" y="68"/>
                </a:lnTo>
                <a:lnTo>
                  <a:pt x="135" y="101"/>
                </a:lnTo>
                <a:lnTo>
                  <a:pt x="102" y="135"/>
                </a:lnTo>
                <a:lnTo>
                  <a:pt x="68" y="169"/>
                </a:lnTo>
                <a:lnTo>
                  <a:pt x="34" y="202"/>
                </a:lnTo>
                <a:lnTo>
                  <a:pt x="1" y="236"/>
                </a:lnTo>
                <a:lnTo>
                  <a:pt x="1" y="842"/>
                </a:lnTo>
                <a:lnTo>
                  <a:pt x="1" y="1448"/>
                </a:lnTo>
                <a:lnTo>
                  <a:pt x="68" y="2054"/>
                </a:lnTo>
                <a:lnTo>
                  <a:pt x="169" y="2626"/>
                </a:lnTo>
                <a:lnTo>
                  <a:pt x="236" y="2694"/>
                </a:lnTo>
                <a:lnTo>
                  <a:pt x="304" y="2694"/>
                </a:lnTo>
                <a:lnTo>
                  <a:pt x="371" y="2660"/>
                </a:lnTo>
                <a:lnTo>
                  <a:pt x="405" y="2593"/>
                </a:lnTo>
                <a:lnTo>
                  <a:pt x="371" y="2525"/>
                </a:lnTo>
                <a:lnTo>
                  <a:pt x="842" y="2593"/>
                </a:lnTo>
                <a:lnTo>
                  <a:pt x="1347" y="2626"/>
                </a:lnTo>
                <a:lnTo>
                  <a:pt x="1819" y="2593"/>
                </a:lnTo>
                <a:lnTo>
                  <a:pt x="2054" y="2559"/>
                </a:lnTo>
                <a:lnTo>
                  <a:pt x="2290" y="2525"/>
                </a:lnTo>
                <a:lnTo>
                  <a:pt x="2324" y="2458"/>
                </a:lnTo>
                <a:lnTo>
                  <a:pt x="2324" y="2391"/>
                </a:lnTo>
                <a:lnTo>
                  <a:pt x="2357" y="2424"/>
                </a:lnTo>
                <a:lnTo>
                  <a:pt x="2391" y="2424"/>
                </a:lnTo>
                <a:lnTo>
                  <a:pt x="2425" y="2391"/>
                </a:lnTo>
                <a:lnTo>
                  <a:pt x="2458" y="2323"/>
                </a:lnTo>
                <a:lnTo>
                  <a:pt x="2458" y="1818"/>
                </a:lnTo>
                <a:lnTo>
                  <a:pt x="2458" y="1246"/>
                </a:lnTo>
                <a:lnTo>
                  <a:pt x="2425" y="707"/>
                </a:lnTo>
                <a:lnTo>
                  <a:pt x="2357" y="202"/>
                </a:lnTo>
                <a:lnTo>
                  <a:pt x="2391" y="135"/>
                </a:lnTo>
                <a:lnTo>
                  <a:pt x="2391" y="68"/>
                </a:lnTo>
                <a:lnTo>
                  <a:pt x="2357" y="34"/>
                </a:lnTo>
                <a:lnTo>
                  <a:pt x="229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20"/>
          <p:cNvSpPr/>
          <p:nvPr/>
        </p:nvSpPr>
        <p:spPr>
          <a:xfrm>
            <a:off x="568298" y="484893"/>
            <a:ext cx="45706" cy="38609"/>
          </a:xfrm>
          <a:custGeom>
            <a:avLst/>
            <a:gdLst/>
            <a:ahLst/>
            <a:cxnLst/>
            <a:rect l="l" t="t" r="r" b="b"/>
            <a:pathLst>
              <a:path w="775" h="775" extrusionOk="0">
                <a:moveTo>
                  <a:pt x="674" y="0"/>
                </a:moveTo>
                <a:lnTo>
                  <a:pt x="505" y="135"/>
                </a:lnTo>
                <a:lnTo>
                  <a:pt x="371" y="236"/>
                </a:lnTo>
                <a:lnTo>
                  <a:pt x="169" y="135"/>
                </a:lnTo>
                <a:lnTo>
                  <a:pt x="135" y="101"/>
                </a:lnTo>
                <a:lnTo>
                  <a:pt x="101" y="135"/>
                </a:lnTo>
                <a:lnTo>
                  <a:pt x="68" y="169"/>
                </a:lnTo>
                <a:lnTo>
                  <a:pt x="101" y="236"/>
                </a:lnTo>
                <a:lnTo>
                  <a:pt x="236" y="371"/>
                </a:lnTo>
                <a:lnTo>
                  <a:pt x="135" y="472"/>
                </a:lnTo>
                <a:lnTo>
                  <a:pt x="68" y="573"/>
                </a:lnTo>
                <a:lnTo>
                  <a:pt x="34" y="606"/>
                </a:lnTo>
                <a:lnTo>
                  <a:pt x="0" y="674"/>
                </a:lnTo>
                <a:lnTo>
                  <a:pt x="34" y="741"/>
                </a:lnTo>
                <a:lnTo>
                  <a:pt x="101" y="775"/>
                </a:lnTo>
                <a:lnTo>
                  <a:pt x="202" y="707"/>
                </a:lnTo>
                <a:lnTo>
                  <a:pt x="270" y="640"/>
                </a:lnTo>
                <a:lnTo>
                  <a:pt x="404" y="472"/>
                </a:lnTo>
                <a:lnTo>
                  <a:pt x="640" y="573"/>
                </a:lnTo>
                <a:lnTo>
                  <a:pt x="741" y="539"/>
                </a:lnTo>
                <a:lnTo>
                  <a:pt x="775" y="472"/>
                </a:lnTo>
                <a:lnTo>
                  <a:pt x="775" y="404"/>
                </a:lnTo>
                <a:lnTo>
                  <a:pt x="707" y="371"/>
                </a:lnTo>
                <a:lnTo>
                  <a:pt x="539" y="337"/>
                </a:lnTo>
                <a:lnTo>
                  <a:pt x="606" y="270"/>
                </a:lnTo>
                <a:lnTo>
                  <a:pt x="707" y="34"/>
                </a:lnTo>
                <a:lnTo>
                  <a:pt x="707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20"/>
          <p:cNvSpPr/>
          <p:nvPr/>
        </p:nvSpPr>
        <p:spPr>
          <a:xfrm>
            <a:off x="546477" y="169548"/>
            <a:ext cx="150917" cy="120807"/>
          </a:xfrm>
          <a:custGeom>
            <a:avLst/>
            <a:gdLst/>
            <a:ahLst/>
            <a:cxnLst/>
            <a:rect l="l" t="t" r="r" b="b"/>
            <a:pathLst>
              <a:path w="2559" h="2425" extrusionOk="0">
                <a:moveTo>
                  <a:pt x="168" y="169"/>
                </a:moveTo>
                <a:lnTo>
                  <a:pt x="370" y="270"/>
                </a:lnTo>
                <a:lnTo>
                  <a:pt x="572" y="304"/>
                </a:lnTo>
                <a:lnTo>
                  <a:pt x="1010" y="270"/>
                </a:lnTo>
                <a:lnTo>
                  <a:pt x="1650" y="304"/>
                </a:lnTo>
                <a:lnTo>
                  <a:pt x="2290" y="338"/>
                </a:lnTo>
                <a:lnTo>
                  <a:pt x="2290" y="708"/>
                </a:lnTo>
                <a:lnTo>
                  <a:pt x="2323" y="1078"/>
                </a:lnTo>
                <a:lnTo>
                  <a:pt x="2323" y="1583"/>
                </a:lnTo>
                <a:lnTo>
                  <a:pt x="2323" y="1853"/>
                </a:lnTo>
                <a:lnTo>
                  <a:pt x="2391" y="2088"/>
                </a:lnTo>
                <a:lnTo>
                  <a:pt x="2357" y="2088"/>
                </a:lnTo>
                <a:lnTo>
                  <a:pt x="1313" y="2122"/>
                </a:lnTo>
                <a:lnTo>
                  <a:pt x="808" y="2156"/>
                </a:lnTo>
                <a:lnTo>
                  <a:pt x="539" y="2189"/>
                </a:lnTo>
                <a:lnTo>
                  <a:pt x="303" y="2223"/>
                </a:lnTo>
                <a:lnTo>
                  <a:pt x="236" y="1718"/>
                </a:lnTo>
                <a:lnTo>
                  <a:pt x="236" y="1213"/>
                </a:lnTo>
                <a:lnTo>
                  <a:pt x="269" y="708"/>
                </a:lnTo>
                <a:lnTo>
                  <a:pt x="236" y="439"/>
                </a:lnTo>
                <a:lnTo>
                  <a:pt x="202" y="304"/>
                </a:lnTo>
                <a:lnTo>
                  <a:pt x="168" y="169"/>
                </a:lnTo>
                <a:close/>
                <a:moveTo>
                  <a:pt x="2357" y="1"/>
                </a:moveTo>
                <a:lnTo>
                  <a:pt x="2357" y="35"/>
                </a:lnTo>
                <a:lnTo>
                  <a:pt x="2323" y="136"/>
                </a:lnTo>
                <a:lnTo>
                  <a:pt x="1751" y="68"/>
                </a:lnTo>
                <a:lnTo>
                  <a:pt x="1178" y="68"/>
                </a:lnTo>
                <a:lnTo>
                  <a:pt x="640" y="35"/>
                </a:lnTo>
                <a:lnTo>
                  <a:pt x="404" y="68"/>
                </a:lnTo>
                <a:lnTo>
                  <a:pt x="269" y="102"/>
                </a:lnTo>
                <a:lnTo>
                  <a:pt x="168" y="169"/>
                </a:lnTo>
                <a:lnTo>
                  <a:pt x="135" y="169"/>
                </a:lnTo>
                <a:lnTo>
                  <a:pt x="67" y="338"/>
                </a:lnTo>
                <a:lnTo>
                  <a:pt x="34" y="506"/>
                </a:lnTo>
                <a:lnTo>
                  <a:pt x="0" y="876"/>
                </a:lnTo>
                <a:lnTo>
                  <a:pt x="34" y="1583"/>
                </a:lnTo>
                <a:lnTo>
                  <a:pt x="34" y="1819"/>
                </a:lnTo>
                <a:lnTo>
                  <a:pt x="34" y="2055"/>
                </a:lnTo>
                <a:lnTo>
                  <a:pt x="34" y="2189"/>
                </a:lnTo>
                <a:lnTo>
                  <a:pt x="67" y="2290"/>
                </a:lnTo>
                <a:lnTo>
                  <a:pt x="135" y="2358"/>
                </a:lnTo>
                <a:lnTo>
                  <a:pt x="236" y="2425"/>
                </a:lnTo>
                <a:lnTo>
                  <a:pt x="303" y="2425"/>
                </a:lnTo>
                <a:lnTo>
                  <a:pt x="303" y="2358"/>
                </a:lnTo>
                <a:lnTo>
                  <a:pt x="572" y="2391"/>
                </a:lnTo>
                <a:lnTo>
                  <a:pt x="808" y="2425"/>
                </a:lnTo>
                <a:lnTo>
                  <a:pt x="1347" y="2391"/>
                </a:lnTo>
                <a:lnTo>
                  <a:pt x="2357" y="2324"/>
                </a:lnTo>
                <a:lnTo>
                  <a:pt x="2424" y="2290"/>
                </a:lnTo>
                <a:lnTo>
                  <a:pt x="2492" y="2324"/>
                </a:lnTo>
                <a:lnTo>
                  <a:pt x="2525" y="2324"/>
                </a:lnTo>
                <a:lnTo>
                  <a:pt x="2525" y="2290"/>
                </a:lnTo>
                <a:lnTo>
                  <a:pt x="2559" y="2021"/>
                </a:lnTo>
                <a:lnTo>
                  <a:pt x="2559" y="1752"/>
                </a:lnTo>
                <a:lnTo>
                  <a:pt x="2525" y="1247"/>
                </a:lnTo>
                <a:lnTo>
                  <a:pt x="2492" y="641"/>
                </a:lnTo>
                <a:lnTo>
                  <a:pt x="2492" y="338"/>
                </a:lnTo>
                <a:lnTo>
                  <a:pt x="2458" y="35"/>
                </a:lnTo>
                <a:lnTo>
                  <a:pt x="242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20"/>
          <p:cNvSpPr/>
          <p:nvPr/>
        </p:nvSpPr>
        <p:spPr>
          <a:xfrm>
            <a:off x="606042" y="218220"/>
            <a:ext cx="37744" cy="38609"/>
          </a:xfrm>
          <a:custGeom>
            <a:avLst/>
            <a:gdLst/>
            <a:ahLst/>
            <a:cxnLst/>
            <a:rect l="l" t="t" r="r" b="b"/>
            <a:pathLst>
              <a:path w="640" h="775" extrusionOk="0">
                <a:moveTo>
                  <a:pt x="101" y="0"/>
                </a:moveTo>
                <a:lnTo>
                  <a:pt x="67" y="34"/>
                </a:lnTo>
                <a:lnTo>
                  <a:pt x="34" y="337"/>
                </a:lnTo>
                <a:lnTo>
                  <a:pt x="34" y="606"/>
                </a:lnTo>
                <a:lnTo>
                  <a:pt x="67" y="640"/>
                </a:lnTo>
                <a:lnTo>
                  <a:pt x="67" y="674"/>
                </a:lnTo>
                <a:lnTo>
                  <a:pt x="0" y="674"/>
                </a:lnTo>
                <a:lnTo>
                  <a:pt x="0" y="707"/>
                </a:lnTo>
                <a:lnTo>
                  <a:pt x="168" y="775"/>
                </a:lnTo>
                <a:lnTo>
                  <a:pt x="370" y="775"/>
                </a:lnTo>
                <a:lnTo>
                  <a:pt x="505" y="741"/>
                </a:lnTo>
                <a:lnTo>
                  <a:pt x="573" y="707"/>
                </a:lnTo>
                <a:lnTo>
                  <a:pt x="640" y="674"/>
                </a:lnTo>
                <a:lnTo>
                  <a:pt x="640" y="640"/>
                </a:lnTo>
                <a:lnTo>
                  <a:pt x="606" y="606"/>
                </a:lnTo>
                <a:lnTo>
                  <a:pt x="539" y="573"/>
                </a:lnTo>
                <a:lnTo>
                  <a:pt x="472" y="606"/>
                </a:lnTo>
                <a:lnTo>
                  <a:pt x="337" y="640"/>
                </a:lnTo>
                <a:lnTo>
                  <a:pt x="168" y="674"/>
                </a:lnTo>
                <a:lnTo>
                  <a:pt x="168" y="606"/>
                </a:lnTo>
                <a:lnTo>
                  <a:pt x="168" y="371"/>
                </a:lnTo>
                <a:lnTo>
                  <a:pt x="236" y="404"/>
                </a:lnTo>
                <a:lnTo>
                  <a:pt x="472" y="404"/>
                </a:lnTo>
                <a:lnTo>
                  <a:pt x="505" y="337"/>
                </a:lnTo>
                <a:lnTo>
                  <a:pt x="505" y="303"/>
                </a:lnTo>
                <a:lnTo>
                  <a:pt x="472" y="236"/>
                </a:lnTo>
                <a:lnTo>
                  <a:pt x="202" y="236"/>
                </a:lnTo>
                <a:lnTo>
                  <a:pt x="168" y="270"/>
                </a:lnTo>
                <a:lnTo>
                  <a:pt x="135" y="34"/>
                </a:lnTo>
                <a:lnTo>
                  <a:pt x="101" y="34"/>
                </a:lnTo>
                <a:lnTo>
                  <a:pt x="10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20"/>
          <p:cNvSpPr/>
          <p:nvPr/>
        </p:nvSpPr>
        <p:spPr>
          <a:xfrm>
            <a:off x="476946" y="355766"/>
            <a:ext cx="35798" cy="43640"/>
          </a:xfrm>
          <a:custGeom>
            <a:avLst/>
            <a:gdLst/>
            <a:ahLst/>
            <a:cxnLst/>
            <a:rect l="l" t="t" r="r" b="b"/>
            <a:pathLst>
              <a:path w="607" h="876" extrusionOk="0">
                <a:moveTo>
                  <a:pt x="371" y="0"/>
                </a:moveTo>
                <a:lnTo>
                  <a:pt x="304" y="34"/>
                </a:lnTo>
                <a:lnTo>
                  <a:pt x="169" y="67"/>
                </a:lnTo>
                <a:lnTo>
                  <a:pt x="102" y="135"/>
                </a:lnTo>
                <a:lnTo>
                  <a:pt x="102" y="168"/>
                </a:lnTo>
                <a:lnTo>
                  <a:pt x="68" y="269"/>
                </a:lnTo>
                <a:lnTo>
                  <a:pt x="68" y="337"/>
                </a:lnTo>
                <a:lnTo>
                  <a:pt x="135" y="438"/>
                </a:lnTo>
                <a:lnTo>
                  <a:pt x="270" y="505"/>
                </a:lnTo>
                <a:lnTo>
                  <a:pt x="405" y="539"/>
                </a:lnTo>
                <a:lnTo>
                  <a:pt x="405" y="606"/>
                </a:lnTo>
                <a:lnTo>
                  <a:pt x="337" y="673"/>
                </a:lnTo>
                <a:lnTo>
                  <a:pt x="304" y="707"/>
                </a:lnTo>
                <a:lnTo>
                  <a:pt x="236" y="673"/>
                </a:lnTo>
                <a:lnTo>
                  <a:pt x="135" y="640"/>
                </a:lnTo>
                <a:lnTo>
                  <a:pt x="34" y="640"/>
                </a:lnTo>
                <a:lnTo>
                  <a:pt x="1" y="673"/>
                </a:lnTo>
                <a:lnTo>
                  <a:pt x="1" y="741"/>
                </a:lnTo>
                <a:lnTo>
                  <a:pt x="34" y="774"/>
                </a:lnTo>
                <a:lnTo>
                  <a:pt x="135" y="842"/>
                </a:lnTo>
                <a:lnTo>
                  <a:pt x="236" y="875"/>
                </a:lnTo>
                <a:lnTo>
                  <a:pt x="337" y="875"/>
                </a:lnTo>
                <a:lnTo>
                  <a:pt x="438" y="808"/>
                </a:lnTo>
                <a:lnTo>
                  <a:pt x="539" y="741"/>
                </a:lnTo>
                <a:lnTo>
                  <a:pt x="573" y="640"/>
                </a:lnTo>
                <a:lnTo>
                  <a:pt x="607" y="539"/>
                </a:lnTo>
                <a:lnTo>
                  <a:pt x="573" y="438"/>
                </a:lnTo>
                <a:lnTo>
                  <a:pt x="539" y="404"/>
                </a:lnTo>
                <a:lnTo>
                  <a:pt x="472" y="370"/>
                </a:lnTo>
                <a:lnTo>
                  <a:pt x="337" y="337"/>
                </a:lnTo>
                <a:lnTo>
                  <a:pt x="304" y="303"/>
                </a:lnTo>
                <a:lnTo>
                  <a:pt x="270" y="269"/>
                </a:lnTo>
                <a:lnTo>
                  <a:pt x="270" y="202"/>
                </a:lnTo>
                <a:lnTo>
                  <a:pt x="337" y="168"/>
                </a:lnTo>
                <a:lnTo>
                  <a:pt x="506" y="168"/>
                </a:lnTo>
                <a:lnTo>
                  <a:pt x="506" y="135"/>
                </a:lnTo>
                <a:lnTo>
                  <a:pt x="472" y="67"/>
                </a:lnTo>
                <a:lnTo>
                  <a:pt x="438" y="34"/>
                </a:lnTo>
                <a:lnTo>
                  <a:pt x="37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20"/>
          <p:cNvSpPr/>
          <p:nvPr/>
        </p:nvSpPr>
        <p:spPr>
          <a:xfrm>
            <a:off x="419386" y="310432"/>
            <a:ext cx="145020" cy="120857"/>
          </a:xfrm>
          <a:custGeom>
            <a:avLst/>
            <a:gdLst/>
            <a:ahLst/>
            <a:cxnLst/>
            <a:rect l="l" t="t" r="r" b="b"/>
            <a:pathLst>
              <a:path w="2459" h="2426" extrusionOk="0">
                <a:moveTo>
                  <a:pt x="2290" y="203"/>
                </a:moveTo>
                <a:lnTo>
                  <a:pt x="2256" y="641"/>
                </a:lnTo>
                <a:lnTo>
                  <a:pt x="2256" y="1078"/>
                </a:lnTo>
                <a:lnTo>
                  <a:pt x="2222" y="1617"/>
                </a:lnTo>
                <a:lnTo>
                  <a:pt x="2222" y="2156"/>
                </a:lnTo>
                <a:lnTo>
                  <a:pt x="1953" y="2122"/>
                </a:lnTo>
                <a:lnTo>
                  <a:pt x="1684" y="2088"/>
                </a:lnTo>
                <a:lnTo>
                  <a:pt x="1145" y="2122"/>
                </a:lnTo>
                <a:lnTo>
                  <a:pt x="707" y="2156"/>
                </a:lnTo>
                <a:lnTo>
                  <a:pt x="472" y="2156"/>
                </a:lnTo>
                <a:lnTo>
                  <a:pt x="270" y="2223"/>
                </a:lnTo>
                <a:lnTo>
                  <a:pt x="270" y="1684"/>
                </a:lnTo>
                <a:lnTo>
                  <a:pt x="236" y="1179"/>
                </a:lnTo>
                <a:lnTo>
                  <a:pt x="202" y="742"/>
                </a:lnTo>
                <a:lnTo>
                  <a:pt x="202" y="304"/>
                </a:lnTo>
                <a:lnTo>
                  <a:pt x="1246" y="270"/>
                </a:lnTo>
                <a:lnTo>
                  <a:pt x="1751" y="237"/>
                </a:lnTo>
                <a:lnTo>
                  <a:pt x="2290" y="203"/>
                </a:lnTo>
                <a:close/>
                <a:moveTo>
                  <a:pt x="1751" y="1"/>
                </a:moveTo>
                <a:lnTo>
                  <a:pt x="1212" y="35"/>
                </a:lnTo>
                <a:lnTo>
                  <a:pt x="169" y="102"/>
                </a:lnTo>
                <a:lnTo>
                  <a:pt x="135" y="102"/>
                </a:lnTo>
                <a:lnTo>
                  <a:pt x="101" y="136"/>
                </a:lnTo>
                <a:lnTo>
                  <a:pt x="68" y="169"/>
                </a:lnTo>
                <a:lnTo>
                  <a:pt x="0" y="439"/>
                </a:lnTo>
                <a:lnTo>
                  <a:pt x="0" y="742"/>
                </a:lnTo>
                <a:lnTo>
                  <a:pt x="34" y="1348"/>
                </a:lnTo>
                <a:lnTo>
                  <a:pt x="34" y="1853"/>
                </a:lnTo>
                <a:lnTo>
                  <a:pt x="68" y="2122"/>
                </a:lnTo>
                <a:lnTo>
                  <a:pt x="101" y="2358"/>
                </a:lnTo>
                <a:lnTo>
                  <a:pt x="135" y="2391"/>
                </a:lnTo>
                <a:lnTo>
                  <a:pt x="169" y="2425"/>
                </a:lnTo>
                <a:lnTo>
                  <a:pt x="202" y="2425"/>
                </a:lnTo>
                <a:lnTo>
                  <a:pt x="236" y="2391"/>
                </a:lnTo>
                <a:lnTo>
                  <a:pt x="775" y="2391"/>
                </a:lnTo>
                <a:lnTo>
                  <a:pt x="1313" y="2358"/>
                </a:lnTo>
                <a:lnTo>
                  <a:pt x="1785" y="2358"/>
                </a:lnTo>
                <a:lnTo>
                  <a:pt x="2020" y="2324"/>
                </a:lnTo>
                <a:lnTo>
                  <a:pt x="2256" y="2290"/>
                </a:lnTo>
                <a:lnTo>
                  <a:pt x="2256" y="2257"/>
                </a:lnTo>
                <a:lnTo>
                  <a:pt x="2323" y="2290"/>
                </a:lnTo>
                <a:lnTo>
                  <a:pt x="2357" y="2257"/>
                </a:lnTo>
                <a:lnTo>
                  <a:pt x="2391" y="2223"/>
                </a:lnTo>
                <a:lnTo>
                  <a:pt x="2424" y="1954"/>
                </a:lnTo>
                <a:lnTo>
                  <a:pt x="2458" y="1651"/>
                </a:lnTo>
                <a:lnTo>
                  <a:pt x="2458" y="1045"/>
                </a:lnTo>
                <a:lnTo>
                  <a:pt x="2458" y="573"/>
                </a:lnTo>
                <a:lnTo>
                  <a:pt x="2424" y="338"/>
                </a:lnTo>
                <a:lnTo>
                  <a:pt x="2357" y="102"/>
                </a:lnTo>
                <a:lnTo>
                  <a:pt x="2357" y="35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20"/>
          <p:cNvSpPr/>
          <p:nvPr/>
        </p:nvSpPr>
        <p:spPr>
          <a:xfrm>
            <a:off x="2661085" y="194706"/>
            <a:ext cx="41754" cy="18532"/>
          </a:xfrm>
          <a:custGeom>
            <a:avLst/>
            <a:gdLst/>
            <a:ahLst/>
            <a:cxnLst/>
            <a:rect l="l" t="t" r="r" b="b"/>
            <a:pathLst>
              <a:path w="708" h="372" extrusionOk="0">
                <a:moveTo>
                  <a:pt x="169" y="1"/>
                </a:moveTo>
                <a:lnTo>
                  <a:pt x="34" y="35"/>
                </a:lnTo>
                <a:lnTo>
                  <a:pt x="1" y="68"/>
                </a:lnTo>
                <a:lnTo>
                  <a:pt x="1" y="102"/>
                </a:lnTo>
                <a:lnTo>
                  <a:pt x="34" y="203"/>
                </a:lnTo>
                <a:lnTo>
                  <a:pt x="135" y="270"/>
                </a:lnTo>
                <a:lnTo>
                  <a:pt x="236" y="304"/>
                </a:lnTo>
                <a:lnTo>
                  <a:pt x="506" y="371"/>
                </a:lnTo>
                <a:lnTo>
                  <a:pt x="640" y="371"/>
                </a:lnTo>
                <a:lnTo>
                  <a:pt x="674" y="338"/>
                </a:lnTo>
                <a:lnTo>
                  <a:pt x="708" y="270"/>
                </a:lnTo>
                <a:lnTo>
                  <a:pt x="708" y="203"/>
                </a:lnTo>
                <a:lnTo>
                  <a:pt x="674" y="169"/>
                </a:lnTo>
                <a:lnTo>
                  <a:pt x="640" y="102"/>
                </a:lnTo>
                <a:lnTo>
                  <a:pt x="573" y="68"/>
                </a:lnTo>
                <a:lnTo>
                  <a:pt x="30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20"/>
          <p:cNvSpPr/>
          <p:nvPr/>
        </p:nvSpPr>
        <p:spPr>
          <a:xfrm>
            <a:off x="2607477" y="124264"/>
            <a:ext cx="647369" cy="236583"/>
          </a:xfrm>
          <a:custGeom>
            <a:avLst/>
            <a:gdLst/>
            <a:ahLst/>
            <a:cxnLst/>
            <a:rect l="l" t="t" r="r" b="b"/>
            <a:pathLst>
              <a:path w="10977" h="4749" extrusionOk="0">
                <a:moveTo>
                  <a:pt x="438" y="843"/>
                </a:moveTo>
                <a:lnTo>
                  <a:pt x="674" y="910"/>
                </a:lnTo>
                <a:lnTo>
                  <a:pt x="876" y="977"/>
                </a:lnTo>
                <a:lnTo>
                  <a:pt x="1145" y="944"/>
                </a:lnTo>
                <a:lnTo>
                  <a:pt x="1415" y="944"/>
                </a:lnTo>
                <a:lnTo>
                  <a:pt x="1684" y="977"/>
                </a:lnTo>
                <a:lnTo>
                  <a:pt x="1920" y="1078"/>
                </a:lnTo>
                <a:lnTo>
                  <a:pt x="1852" y="1651"/>
                </a:lnTo>
                <a:lnTo>
                  <a:pt x="1718" y="2829"/>
                </a:lnTo>
                <a:lnTo>
                  <a:pt x="1482" y="2762"/>
                </a:lnTo>
                <a:lnTo>
                  <a:pt x="1280" y="2694"/>
                </a:lnTo>
                <a:lnTo>
                  <a:pt x="1044" y="2627"/>
                </a:lnTo>
                <a:lnTo>
                  <a:pt x="809" y="2560"/>
                </a:lnTo>
                <a:lnTo>
                  <a:pt x="573" y="2560"/>
                </a:lnTo>
                <a:lnTo>
                  <a:pt x="304" y="2526"/>
                </a:lnTo>
                <a:lnTo>
                  <a:pt x="236" y="2526"/>
                </a:lnTo>
                <a:lnTo>
                  <a:pt x="270" y="2257"/>
                </a:lnTo>
                <a:lnTo>
                  <a:pt x="304" y="1987"/>
                </a:lnTo>
                <a:lnTo>
                  <a:pt x="371" y="1449"/>
                </a:lnTo>
                <a:lnTo>
                  <a:pt x="438" y="1146"/>
                </a:lnTo>
                <a:lnTo>
                  <a:pt x="438" y="977"/>
                </a:lnTo>
                <a:lnTo>
                  <a:pt x="438" y="843"/>
                </a:lnTo>
                <a:close/>
                <a:moveTo>
                  <a:pt x="3031" y="236"/>
                </a:moveTo>
                <a:lnTo>
                  <a:pt x="3367" y="337"/>
                </a:lnTo>
                <a:lnTo>
                  <a:pt x="3704" y="405"/>
                </a:lnTo>
                <a:lnTo>
                  <a:pt x="4377" y="438"/>
                </a:lnTo>
                <a:lnTo>
                  <a:pt x="6229" y="607"/>
                </a:lnTo>
                <a:lnTo>
                  <a:pt x="7980" y="775"/>
                </a:lnTo>
                <a:lnTo>
                  <a:pt x="9697" y="977"/>
                </a:lnTo>
                <a:lnTo>
                  <a:pt x="9764" y="977"/>
                </a:lnTo>
                <a:lnTo>
                  <a:pt x="9933" y="1045"/>
                </a:lnTo>
                <a:lnTo>
                  <a:pt x="10067" y="1146"/>
                </a:lnTo>
                <a:lnTo>
                  <a:pt x="10303" y="1381"/>
                </a:lnTo>
                <a:lnTo>
                  <a:pt x="10471" y="1583"/>
                </a:lnTo>
                <a:lnTo>
                  <a:pt x="10572" y="1752"/>
                </a:lnTo>
                <a:lnTo>
                  <a:pt x="10640" y="1920"/>
                </a:lnTo>
                <a:lnTo>
                  <a:pt x="10707" y="2088"/>
                </a:lnTo>
                <a:lnTo>
                  <a:pt x="10741" y="2290"/>
                </a:lnTo>
                <a:lnTo>
                  <a:pt x="10741" y="2492"/>
                </a:lnTo>
                <a:lnTo>
                  <a:pt x="10673" y="2964"/>
                </a:lnTo>
                <a:lnTo>
                  <a:pt x="10640" y="3199"/>
                </a:lnTo>
                <a:lnTo>
                  <a:pt x="10572" y="3435"/>
                </a:lnTo>
                <a:lnTo>
                  <a:pt x="10471" y="3671"/>
                </a:lnTo>
                <a:lnTo>
                  <a:pt x="10337" y="3873"/>
                </a:lnTo>
                <a:lnTo>
                  <a:pt x="10202" y="4041"/>
                </a:lnTo>
                <a:lnTo>
                  <a:pt x="10067" y="4209"/>
                </a:lnTo>
                <a:lnTo>
                  <a:pt x="9865" y="4344"/>
                </a:lnTo>
                <a:lnTo>
                  <a:pt x="9663" y="4445"/>
                </a:lnTo>
                <a:lnTo>
                  <a:pt x="8687" y="4445"/>
                </a:lnTo>
                <a:lnTo>
                  <a:pt x="8249" y="4378"/>
                </a:lnTo>
                <a:lnTo>
                  <a:pt x="7778" y="4310"/>
                </a:lnTo>
                <a:lnTo>
                  <a:pt x="6902" y="4176"/>
                </a:lnTo>
                <a:lnTo>
                  <a:pt x="5993" y="4041"/>
                </a:lnTo>
                <a:lnTo>
                  <a:pt x="5118" y="3940"/>
                </a:lnTo>
                <a:lnTo>
                  <a:pt x="4243" y="3839"/>
                </a:lnTo>
                <a:lnTo>
                  <a:pt x="2896" y="3839"/>
                </a:lnTo>
                <a:lnTo>
                  <a:pt x="2492" y="3873"/>
                </a:lnTo>
                <a:lnTo>
                  <a:pt x="2458" y="3805"/>
                </a:lnTo>
                <a:lnTo>
                  <a:pt x="2391" y="3704"/>
                </a:lnTo>
                <a:lnTo>
                  <a:pt x="2256" y="3570"/>
                </a:lnTo>
                <a:lnTo>
                  <a:pt x="2088" y="3368"/>
                </a:lnTo>
                <a:lnTo>
                  <a:pt x="1987" y="3267"/>
                </a:lnTo>
                <a:lnTo>
                  <a:pt x="1920" y="3132"/>
                </a:lnTo>
                <a:lnTo>
                  <a:pt x="1886" y="3132"/>
                </a:lnTo>
                <a:lnTo>
                  <a:pt x="2021" y="1853"/>
                </a:lnTo>
                <a:lnTo>
                  <a:pt x="2054" y="1482"/>
                </a:lnTo>
                <a:lnTo>
                  <a:pt x="2122" y="1078"/>
                </a:lnTo>
                <a:lnTo>
                  <a:pt x="2122" y="1011"/>
                </a:lnTo>
                <a:lnTo>
                  <a:pt x="2122" y="910"/>
                </a:lnTo>
                <a:lnTo>
                  <a:pt x="2088" y="843"/>
                </a:lnTo>
                <a:lnTo>
                  <a:pt x="2256" y="775"/>
                </a:lnTo>
                <a:lnTo>
                  <a:pt x="2391" y="708"/>
                </a:lnTo>
                <a:lnTo>
                  <a:pt x="2660" y="506"/>
                </a:lnTo>
                <a:lnTo>
                  <a:pt x="3031" y="270"/>
                </a:lnTo>
                <a:lnTo>
                  <a:pt x="3031" y="236"/>
                </a:lnTo>
                <a:close/>
                <a:moveTo>
                  <a:pt x="2930" y="1"/>
                </a:moveTo>
                <a:lnTo>
                  <a:pt x="2862" y="34"/>
                </a:lnTo>
                <a:lnTo>
                  <a:pt x="2324" y="405"/>
                </a:lnTo>
                <a:lnTo>
                  <a:pt x="2088" y="573"/>
                </a:lnTo>
                <a:lnTo>
                  <a:pt x="2021" y="641"/>
                </a:lnTo>
                <a:lnTo>
                  <a:pt x="1953" y="775"/>
                </a:lnTo>
                <a:lnTo>
                  <a:pt x="1987" y="809"/>
                </a:lnTo>
                <a:lnTo>
                  <a:pt x="1987" y="843"/>
                </a:lnTo>
                <a:lnTo>
                  <a:pt x="1785" y="742"/>
                </a:lnTo>
                <a:lnTo>
                  <a:pt x="1549" y="708"/>
                </a:lnTo>
                <a:lnTo>
                  <a:pt x="910" y="708"/>
                </a:lnTo>
                <a:lnTo>
                  <a:pt x="741" y="674"/>
                </a:lnTo>
                <a:lnTo>
                  <a:pt x="573" y="641"/>
                </a:lnTo>
                <a:lnTo>
                  <a:pt x="405" y="674"/>
                </a:lnTo>
                <a:lnTo>
                  <a:pt x="405" y="641"/>
                </a:lnTo>
                <a:lnTo>
                  <a:pt x="371" y="607"/>
                </a:lnTo>
                <a:lnTo>
                  <a:pt x="371" y="641"/>
                </a:lnTo>
                <a:lnTo>
                  <a:pt x="270" y="843"/>
                </a:lnTo>
                <a:lnTo>
                  <a:pt x="203" y="1078"/>
                </a:lnTo>
                <a:lnTo>
                  <a:pt x="102" y="1516"/>
                </a:lnTo>
                <a:lnTo>
                  <a:pt x="34" y="2021"/>
                </a:lnTo>
                <a:lnTo>
                  <a:pt x="1" y="2290"/>
                </a:lnTo>
                <a:lnTo>
                  <a:pt x="1" y="2560"/>
                </a:lnTo>
                <a:lnTo>
                  <a:pt x="68" y="2627"/>
                </a:lnTo>
                <a:lnTo>
                  <a:pt x="135" y="2661"/>
                </a:lnTo>
                <a:lnTo>
                  <a:pt x="203" y="2728"/>
                </a:lnTo>
                <a:lnTo>
                  <a:pt x="337" y="2762"/>
                </a:lnTo>
                <a:lnTo>
                  <a:pt x="607" y="2795"/>
                </a:lnTo>
                <a:lnTo>
                  <a:pt x="876" y="2829"/>
                </a:lnTo>
                <a:lnTo>
                  <a:pt x="1145" y="2930"/>
                </a:lnTo>
                <a:lnTo>
                  <a:pt x="1415" y="2997"/>
                </a:lnTo>
                <a:lnTo>
                  <a:pt x="1718" y="3065"/>
                </a:lnTo>
                <a:lnTo>
                  <a:pt x="1684" y="3267"/>
                </a:lnTo>
                <a:lnTo>
                  <a:pt x="1684" y="3334"/>
                </a:lnTo>
                <a:lnTo>
                  <a:pt x="1718" y="3334"/>
                </a:lnTo>
                <a:lnTo>
                  <a:pt x="1785" y="3368"/>
                </a:lnTo>
                <a:lnTo>
                  <a:pt x="1920" y="3536"/>
                </a:lnTo>
                <a:lnTo>
                  <a:pt x="2155" y="3839"/>
                </a:lnTo>
                <a:lnTo>
                  <a:pt x="2256" y="3974"/>
                </a:lnTo>
                <a:lnTo>
                  <a:pt x="2324" y="4007"/>
                </a:lnTo>
                <a:lnTo>
                  <a:pt x="2458" y="4007"/>
                </a:lnTo>
                <a:lnTo>
                  <a:pt x="2930" y="4075"/>
                </a:lnTo>
                <a:lnTo>
                  <a:pt x="3401" y="4142"/>
                </a:lnTo>
                <a:lnTo>
                  <a:pt x="4344" y="4176"/>
                </a:lnTo>
                <a:lnTo>
                  <a:pt x="5253" y="4209"/>
                </a:lnTo>
                <a:lnTo>
                  <a:pt x="5724" y="4243"/>
                </a:lnTo>
                <a:lnTo>
                  <a:pt x="6195" y="4277"/>
                </a:lnTo>
                <a:lnTo>
                  <a:pt x="7711" y="4546"/>
                </a:lnTo>
                <a:lnTo>
                  <a:pt x="8451" y="4647"/>
                </a:lnTo>
                <a:lnTo>
                  <a:pt x="9192" y="4681"/>
                </a:lnTo>
                <a:lnTo>
                  <a:pt x="9226" y="4748"/>
                </a:lnTo>
                <a:lnTo>
                  <a:pt x="9495" y="4748"/>
                </a:lnTo>
                <a:lnTo>
                  <a:pt x="9697" y="4714"/>
                </a:lnTo>
                <a:lnTo>
                  <a:pt x="9865" y="4647"/>
                </a:lnTo>
                <a:lnTo>
                  <a:pt x="10034" y="4580"/>
                </a:lnTo>
                <a:lnTo>
                  <a:pt x="10168" y="4445"/>
                </a:lnTo>
                <a:lnTo>
                  <a:pt x="10303" y="4344"/>
                </a:lnTo>
                <a:lnTo>
                  <a:pt x="10505" y="4007"/>
                </a:lnTo>
                <a:lnTo>
                  <a:pt x="10707" y="3671"/>
                </a:lnTo>
                <a:lnTo>
                  <a:pt x="10808" y="3267"/>
                </a:lnTo>
                <a:lnTo>
                  <a:pt x="10909" y="2896"/>
                </a:lnTo>
                <a:lnTo>
                  <a:pt x="10976" y="2560"/>
                </a:lnTo>
                <a:lnTo>
                  <a:pt x="10976" y="2290"/>
                </a:lnTo>
                <a:lnTo>
                  <a:pt x="10943" y="2021"/>
                </a:lnTo>
                <a:lnTo>
                  <a:pt x="10842" y="1752"/>
                </a:lnTo>
                <a:lnTo>
                  <a:pt x="10673" y="1482"/>
                </a:lnTo>
                <a:lnTo>
                  <a:pt x="10505" y="1213"/>
                </a:lnTo>
                <a:lnTo>
                  <a:pt x="10303" y="1045"/>
                </a:lnTo>
                <a:lnTo>
                  <a:pt x="10168" y="944"/>
                </a:lnTo>
                <a:lnTo>
                  <a:pt x="10067" y="910"/>
                </a:lnTo>
                <a:lnTo>
                  <a:pt x="9933" y="876"/>
                </a:lnTo>
                <a:lnTo>
                  <a:pt x="9798" y="876"/>
                </a:lnTo>
                <a:lnTo>
                  <a:pt x="9798" y="775"/>
                </a:lnTo>
                <a:lnTo>
                  <a:pt x="9697" y="742"/>
                </a:lnTo>
                <a:lnTo>
                  <a:pt x="6229" y="405"/>
                </a:lnTo>
                <a:lnTo>
                  <a:pt x="5455" y="304"/>
                </a:lnTo>
                <a:lnTo>
                  <a:pt x="4647" y="203"/>
                </a:lnTo>
                <a:lnTo>
                  <a:pt x="4243" y="169"/>
                </a:lnTo>
                <a:lnTo>
                  <a:pt x="3839" y="135"/>
                </a:lnTo>
                <a:lnTo>
                  <a:pt x="3468" y="169"/>
                </a:lnTo>
                <a:lnTo>
                  <a:pt x="3098" y="203"/>
                </a:lnTo>
                <a:lnTo>
                  <a:pt x="3098" y="102"/>
                </a:lnTo>
                <a:lnTo>
                  <a:pt x="3098" y="34"/>
                </a:lnTo>
                <a:lnTo>
                  <a:pt x="303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20"/>
          <p:cNvSpPr/>
          <p:nvPr/>
        </p:nvSpPr>
        <p:spPr>
          <a:xfrm>
            <a:off x="294300" y="18601"/>
            <a:ext cx="11972" cy="16838"/>
          </a:xfrm>
          <a:custGeom>
            <a:avLst/>
            <a:gdLst/>
            <a:ahLst/>
            <a:cxnLst/>
            <a:rect l="l" t="t" r="r" b="b"/>
            <a:pathLst>
              <a:path w="203" h="338" extrusionOk="0">
                <a:moveTo>
                  <a:pt x="0" y="1"/>
                </a:moveTo>
                <a:lnTo>
                  <a:pt x="68" y="270"/>
                </a:lnTo>
                <a:lnTo>
                  <a:pt x="101" y="304"/>
                </a:lnTo>
                <a:lnTo>
                  <a:pt x="135" y="337"/>
                </a:lnTo>
                <a:lnTo>
                  <a:pt x="202" y="304"/>
                </a:lnTo>
                <a:lnTo>
                  <a:pt x="202" y="236"/>
                </a:lnTo>
                <a:lnTo>
                  <a:pt x="202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20"/>
          <p:cNvSpPr/>
          <p:nvPr/>
        </p:nvSpPr>
        <p:spPr>
          <a:xfrm>
            <a:off x="-1577" y="52178"/>
            <a:ext cx="99373" cy="130871"/>
          </a:xfrm>
          <a:custGeom>
            <a:avLst/>
            <a:gdLst/>
            <a:ahLst/>
            <a:cxnLst/>
            <a:rect l="l" t="t" r="r" b="b"/>
            <a:pathLst>
              <a:path w="1685" h="2627" extrusionOk="0">
                <a:moveTo>
                  <a:pt x="1516" y="0"/>
                </a:moveTo>
                <a:lnTo>
                  <a:pt x="775" y="34"/>
                </a:lnTo>
                <a:lnTo>
                  <a:pt x="1" y="67"/>
                </a:lnTo>
                <a:lnTo>
                  <a:pt x="1" y="269"/>
                </a:lnTo>
                <a:lnTo>
                  <a:pt x="741" y="269"/>
                </a:lnTo>
                <a:lnTo>
                  <a:pt x="1516" y="202"/>
                </a:lnTo>
                <a:lnTo>
                  <a:pt x="1448" y="741"/>
                </a:lnTo>
                <a:lnTo>
                  <a:pt x="1415" y="1279"/>
                </a:lnTo>
                <a:lnTo>
                  <a:pt x="1448" y="1818"/>
                </a:lnTo>
                <a:lnTo>
                  <a:pt x="1516" y="2323"/>
                </a:lnTo>
                <a:lnTo>
                  <a:pt x="1516" y="2357"/>
                </a:lnTo>
                <a:lnTo>
                  <a:pt x="1482" y="2357"/>
                </a:lnTo>
                <a:lnTo>
                  <a:pt x="1280" y="2323"/>
                </a:lnTo>
                <a:lnTo>
                  <a:pt x="1044" y="2357"/>
                </a:lnTo>
                <a:lnTo>
                  <a:pt x="1" y="2357"/>
                </a:lnTo>
                <a:lnTo>
                  <a:pt x="1" y="2593"/>
                </a:lnTo>
                <a:lnTo>
                  <a:pt x="371" y="2626"/>
                </a:lnTo>
                <a:lnTo>
                  <a:pt x="775" y="2626"/>
                </a:lnTo>
                <a:lnTo>
                  <a:pt x="1145" y="2593"/>
                </a:lnTo>
                <a:lnTo>
                  <a:pt x="1516" y="2492"/>
                </a:lnTo>
                <a:lnTo>
                  <a:pt x="1549" y="2458"/>
                </a:lnTo>
                <a:lnTo>
                  <a:pt x="1549" y="2391"/>
                </a:lnTo>
                <a:lnTo>
                  <a:pt x="1650" y="2391"/>
                </a:lnTo>
                <a:lnTo>
                  <a:pt x="1684" y="2357"/>
                </a:lnTo>
                <a:lnTo>
                  <a:pt x="1684" y="2323"/>
                </a:lnTo>
                <a:lnTo>
                  <a:pt x="1684" y="1784"/>
                </a:lnTo>
                <a:lnTo>
                  <a:pt x="1684" y="1246"/>
                </a:lnTo>
                <a:lnTo>
                  <a:pt x="1650" y="707"/>
                </a:lnTo>
                <a:lnTo>
                  <a:pt x="1583" y="168"/>
                </a:lnTo>
                <a:lnTo>
                  <a:pt x="1617" y="135"/>
                </a:lnTo>
                <a:lnTo>
                  <a:pt x="1617" y="67"/>
                </a:lnTo>
                <a:lnTo>
                  <a:pt x="1583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20"/>
          <p:cNvSpPr/>
          <p:nvPr/>
        </p:nvSpPr>
        <p:spPr>
          <a:xfrm>
            <a:off x="-1577" y="251747"/>
            <a:ext cx="63634" cy="43640"/>
          </a:xfrm>
          <a:custGeom>
            <a:avLst/>
            <a:gdLst/>
            <a:ahLst/>
            <a:cxnLst/>
            <a:rect l="l" t="t" r="r" b="b"/>
            <a:pathLst>
              <a:path w="1079" h="876" extrusionOk="0">
                <a:moveTo>
                  <a:pt x="943" y="1"/>
                </a:moveTo>
                <a:lnTo>
                  <a:pt x="910" y="34"/>
                </a:lnTo>
                <a:lnTo>
                  <a:pt x="910" y="203"/>
                </a:lnTo>
                <a:lnTo>
                  <a:pt x="910" y="405"/>
                </a:lnTo>
                <a:lnTo>
                  <a:pt x="910" y="472"/>
                </a:lnTo>
                <a:lnTo>
                  <a:pt x="876" y="438"/>
                </a:lnTo>
                <a:lnTo>
                  <a:pt x="708" y="337"/>
                </a:lnTo>
                <a:lnTo>
                  <a:pt x="573" y="169"/>
                </a:lnTo>
                <a:lnTo>
                  <a:pt x="438" y="169"/>
                </a:lnTo>
                <a:lnTo>
                  <a:pt x="405" y="236"/>
                </a:lnTo>
                <a:lnTo>
                  <a:pt x="405" y="304"/>
                </a:lnTo>
                <a:lnTo>
                  <a:pt x="438" y="337"/>
                </a:lnTo>
                <a:lnTo>
                  <a:pt x="539" y="472"/>
                </a:lnTo>
                <a:lnTo>
                  <a:pt x="539" y="472"/>
                </a:lnTo>
                <a:lnTo>
                  <a:pt x="337" y="438"/>
                </a:lnTo>
                <a:lnTo>
                  <a:pt x="68" y="438"/>
                </a:lnTo>
                <a:lnTo>
                  <a:pt x="1" y="472"/>
                </a:lnTo>
                <a:lnTo>
                  <a:pt x="1" y="539"/>
                </a:lnTo>
                <a:lnTo>
                  <a:pt x="135" y="607"/>
                </a:lnTo>
                <a:lnTo>
                  <a:pt x="270" y="607"/>
                </a:lnTo>
                <a:lnTo>
                  <a:pt x="573" y="640"/>
                </a:lnTo>
                <a:lnTo>
                  <a:pt x="438" y="708"/>
                </a:lnTo>
                <a:lnTo>
                  <a:pt x="371" y="741"/>
                </a:lnTo>
                <a:lnTo>
                  <a:pt x="405" y="809"/>
                </a:lnTo>
                <a:lnTo>
                  <a:pt x="438" y="876"/>
                </a:lnTo>
                <a:lnTo>
                  <a:pt x="506" y="876"/>
                </a:lnTo>
                <a:lnTo>
                  <a:pt x="708" y="775"/>
                </a:lnTo>
                <a:lnTo>
                  <a:pt x="910" y="607"/>
                </a:lnTo>
                <a:lnTo>
                  <a:pt x="910" y="809"/>
                </a:lnTo>
                <a:lnTo>
                  <a:pt x="943" y="842"/>
                </a:lnTo>
                <a:lnTo>
                  <a:pt x="1011" y="876"/>
                </a:lnTo>
                <a:lnTo>
                  <a:pt x="1078" y="842"/>
                </a:lnTo>
                <a:lnTo>
                  <a:pt x="1078" y="775"/>
                </a:lnTo>
                <a:lnTo>
                  <a:pt x="1078" y="371"/>
                </a:lnTo>
                <a:lnTo>
                  <a:pt x="1044" y="203"/>
                </a:lnTo>
                <a:lnTo>
                  <a:pt x="1011" y="34"/>
                </a:lnTo>
                <a:lnTo>
                  <a:pt x="101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20"/>
          <p:cNvSpPr/>
          <p:nvPr/>
        </p:nvSpPr>
        <p:spPr>
          <a:xfrm>
            <a:off x="345903" y="99106"/>
            <a:ext cx="45706" cy="45334"/>
          </a:xfrm>
          <a:custGeom>
            <a:avLst/>
            <a:gdLst/>
            <a:ahLst/>
            <a:cxnLst/>
            <a:rect l="l" t="t" r="r" b="b"/>
            <a:pathLst>
              <a:path w="775" h="910" extrusionOk="0">
                <a:moveTo>
                  <a:pt x="371" y="1"/>
                </a:moveTo>
                <a:lnTo>
                  <a:pt x="270" y="34"/>
                </a:lnTo>
                <a:lnTo>
                  <a:pt x="135" y="102"/>
                </a:lnTo>
                <a:lnTo>
                  <a:pt x="102" y="135"/>
                </a:lnTo>
                <a:lnTo>
                  <a:pt x="102" y="203"/>
                </a:lnTo>
                <a:lnTo>
                  <a:pt x="102" y="270"/>
                </a:lnTo>
                <a:lnTo>
                  <a:pt x="169" y="270"/>
                </a:lnTo>
                <a:lnTo>
                  <a:pt x="371" y="203"/>
                </a:lnTo>
                <a:lnTo>
                  <a:pt x="371" y="203"/>
                </a:lnTo>
                <a:lnTo>
                  <a:pt x="203" y="472"/>
                </a:lnTo>
                <a:lnTo>
                  <a:pt x="34" y="741"/>
                </a:lnTo>
                <a:lnTo>
                  <a:pt x="1" y="775"/>
                </a:lnTo>
                <a:lnTo>
                  <a:pt x="34" y="842"/>
                </a:lnTo>
                <a:lnTo>
                  <a:pt x="68" y="876"/>
                </a:lnTo>
                <a:lnTo>
                  <a:pt x="102" y="910"/>
                </a:lnTo>
                <a:lnTo>
                  <a:pt x="438" y="842"/>
                </a:lnTo>
                <a:lnTo>
                  <a:pt x="573" y="842"/>
                </a:lnTo>
                <a:lnTo>
                  <a:pt x="741" y="775"/>
                </a:lnTo>
                <a:lnTo>
                  <a:pt x="775" y="741"/>
                </a:lnTo>
                <a:lnTo>
                  <a:pt x="775" y="708"/>
                </a:lnTo>
                <a:lnTo>
                  <a:pt x="741" y="674"/>
                </a:lnTo>
                <a:lnTo>
                  <a:pt x="708" y="640"/>
                </a:lnTo>
                <a:lnTo>
                  <a:pt x="573" y="640"/>
                </a:lnTo>
                <a:lnTo>
                  <a:pt x="405" y="674"/>
                </a:lnTo>
                <a:lnTo>
                  <a:pt x="304" y="674"/>
                </a:lnTo>
                <a:lnTo>
                  <a:pt x="472" y="405"/>
                </a:lnTo>
                <a:lnTo>
                  <a:pt x="573" y="135"/>
                </a:lnTo>
                <a:lnTo>
                  <a:pt x="573" y="68"/>
                </a:lnTo>
                <a:lnTo>
                  <a:pt x="506" y="34"/>
                </a:lnTo>
                <a:lnTo>
                  <a:pt x="37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20"/>
          <p:cNvSpPr/>
          <p:nvPr/>
        </p:nvSpPr>
        <p:spPr>
          <a:xfrm>
            <a:off x="284333" y="43759"/>
            <a:ext cx="150976" cy="120807"/>
          </a:xfrm>
          <a:custGeom>
            <a:avLst/>
            <a:gdLst/>
            <a:ahLst/>
            <a:cxnLst/>
            <a:rect l="l" t="t" r="r" b="b"/>
            <a:pathLst>
              <a:path w="2560" h="2425" extrusionOk="0">
                <a:moveTo>
                  <a:pt x="169" y="169"/>
                </a:moveTo>
                <a:lnTo>
                  <a:pt x="371" y="236"/>
                </a:lnTo>
                <a:lnTo>
                  <a:pt x="573" y="270"/>
                </a:lnTo>
                <a:lnTo>
                  <a:pt x="1011" y="270"/>
                </a:lnTo>
                <a:lnTo>
                  <a:pt x="1651" y="304"/>
                </a:lnTo>
                <a:lnTo>
                  <a:pt x="2290" y="304"/>
                </a:lnTo>
                <a:lnTo>
                  <a:pt x="2290" y="674"/>
                </a:lnTo>
                <a:lnTo>
                  <a:pt x="2324" y="1078"/>
                </a:lnTo>
                <a:lnTo>
                  <a:pt x="2324" y="1583"/>
                </a:lnTo>
                <a:lnTo>
                  <a:pt x="2358" y="1819"/>
                </a:lnTo>
                <a:lnTo>
                  <a:pt x="2391" y="2088"/>
                </a:lnTo>
                <a:lnTo>
                  <a:pt x="1314" y="2088"/>
                </a:lnTo>
                <a:lnTo>
                  <a:pt x="809" y="2122"/>
                </a:lnTo>
                <a:lnTo>
                  <a:pt x="540" y="2156"/>
                </a:lnTo>
                <a:lnTo>
                  <a:pt x="304" y="2223"/>
                </a:lnTo>
                <a:lnTo>
                  <a:pt x="270" y="1718"/>
                </a:lnTo>
                <a:lnTo>
                  <a:pt x="237" y="1213"/>
                </a:lnTo>
                <a:lnTo>
                  <a:pt x="270" y="674"/>
                </a:lnTo>
                <a:lnTo>
                  <a:pt x="237" y="405"/>
                </a:lnTo>
                <a:lnTo>
                  <a:pt x="203" y="304"/>
                </a:lnTo>
                <a:lnTo>
                  <a:pt x="169" y="169"/>
                </a:lnTo>
                <a:close/>
                <a:moveTo>
                  <a:pt x="2358" y="1"/>
                </a:moveTo>
                <a:lnTo>
                  <a:pt x="2358" y="34"/>
                </a:lnTo>
                <a:lnTo>
                  <a:pt x="2324" y="102"/>
                </a:lnTo>
                <a:lnTo>
                  <a:pt x="1752" y="68"/>
                </a:lnTo>
                <a:lnTo>
                  <a:pt x="1179" y="34"/>
                </a:lnTo>
                <a:lnTo>
                  <a:pt x="641" y="34"/>
                </a:lnTo>
                <a:lnTo>
                  <a:pt x="405" y="68"/>
                </a:lnTo>
                <a:lnTo>
                  <a:pt x="270" y="102"/>
                </a:lnTo>
                <a:lnTo>
                  <a:pt x="169" y="169"/>
                </a:lnTo>
                <a:lnTo>
                  <a:pt x="136" y="169"/>
                </a:lnTo>
                <a:lnTo>
                  <a:pt x="68" y="304"/>
                </a:lnTo>
                <a:lnTo>
                  <a:pt x="35" y="472"/>
                </a:lnTo>
                <a:lnTo>
                  <a:pt x="1" y="842"/>
                </a:lnTo>
                <a:lnTo>
                  <a:pt x="35" y="1583"/>
                </a:lnTo>
                <a:lnTo>
                  <a:pt x="35" y="1785"/>
                </a:lnTo>
                <a:lnTo>
                  <a:pt x="35" y="2054"/>
                </a:lnTo>
                <a:lnTo>
                  <a:pt x="35" y="2156"/>
                </a:lnTo>
                <a:lnTo>
                  <a:pt x="68" y="2290"/>
                </a:lnTo>
                <a:lnTo>
                  <a:pt x="136" y="2358"/>
                </a:lnTo>
                <a:lnTo>
                  <a:pt x="237" y="2425"/>
                </a:lnTo>
                <a:lnTo>
                  <a:pt x="304" y="2391"/>
                </a:lnTo>
                <a:lnTo>
                  <a:pt x="304" y="2358"/>
                </a:lnTo>
                <a:lnTo>
                  <a:pt x="573" y="2391"/>
                </a:lnTo>
                <a:lnTo>
                  <a:pt x="1348" y="2391"/>
                </a:lnTo>
                <a:lnTo>
                  <a:pt x="2391" y="2290"/>
                </a:lnTo>
                <a:lnTo>
                  <a:pt x="2526" y="2290"/>
                </a:lnTo>
                <a:lnTo>
                  <a:pt x="2526" y="2257"/>
                </a:lnTo>
                <a:lnTo>
                  <a:pt x="2560" y="2021"/>
                </a:lnTo>
                <a:lnTo>
                  <a:pt x="2560" y="1751"/>
                </a:lnTo>
                <a:lnTo>
                  <a:pt x="2526" y="1213"/>
                </a:lnTo>
                <a:lnTo>
                  <a:pt x="2492" y="607"/>
                </a:lnTo>
                <a:lnTo>
                  <a:pt x="2492" y="304"/>
                </a:lnTo>
                <a:lnTo>
                  <a:pt x="2459" y="34"/>
                </a:lnTo>
                <a:lnTo>
                  <a:pt x="242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20"/>
          <p:cNvSpPr/>
          <p:nvPr/>
        </p:nvSpPr>
        <p:spPr>
          <a:xfrm>
            <a:off x="613945" y="214832"/>
            <a:ext cx="31847" cy="10113"/>
          </a:xfrm>
          <a:custGeom>
            <a:avLst/>
            <a:gdLst/>
            <a:ahLst/>
            <a:cxnLst/>
            <a:rect l="l" t="t" r="r" b="b"/>
            <a:pathLst>
              <a:path w="540" h="203" extrusionOk="0">
                <a:moveTo>
                  <a:pt x="405" y="1"/>
                </a:moveTo>
                <a:lnTo>
                  <a:pt x="338" y="35"/>
                </a:lnTo>
                <a:lnTo>
                  <a:pt x="68" y="35"/>
                </a:lnTo>
                <a:lnTo>
                  <a:pt x="34" y="68"/>
                </a:lnTo>
                <a:lnTo>
                  <a:pt x="1" y="102"/>
                </a:lnTo>
                <a:lnTo>
                  <a:pt x="34" y="136"/>
                </a:lnTo>
                <a:lnTo>
                  <a:pt x="68" y="169"/>
                </a:lnTo>
                <a:lnTo>
                  <a:pt x="169" y="203"/>
                </a:lnTo>
                <a:lnTo>
                  <a:pt x="371" y="203"/>
                </a:lnTo>
                <a:lnTo>
                  <a:pt x="439" y="169"/>
                </a:lnTo>
                <a:lnTo>
                  <a:pt x="506" y="136"/>
                </a:lnTo>
                <a:lnTo>
                  <a:pt x="540" y="102"/>
                </a:lnTo>
                <a:lnTo>
                  <a:pt x="540" y="68"/>
                </a:lnTo>
                <a:lnTo>
                  <a:pt x="540" y="35"/>
                </a:lnTo>
                <a:lnTo>
                  <a:pt x="506" y="35"/>
                </a:lnTo>
                <a:lnTo>
                  <a:pt x="40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20"/>
          <p:cNvSpPr/>
          <p:nvPr/>
        </p:nvSpPr>
        <p:spPr>
          <a:xfrm>
            <a:off x="-1577" y="18601"/>
            <a:ext cx="109281" cy="26901"/>
          </a:xfrm>
          <a:custGeom>
            <a:avLst/>
            <a:gdLst/>
            <a:ahLst/>
            <a:cxnLst/>
            <a:rect l="l" t="t" r="r" b="b"/>
            <a:pathLst>
              <a:path w="1853" h="540" extrusionOk="0">
                <a:moveTo>
                  <a:pt x="1583" y="1"/>
                </a:moveTo>
                <a:lnTo>
                  <a:pt x="1617" y="236"/>
                </a:lnTo>
                <a:lnTo>
                  <a:pt x="809" y="270"/>
                </a:lnTo>
                <a:lnTo>
                  <a:pt x="1" y="304"/>
                </a:lnTo>
                <a:lnTo>
                  <a:pt x="1" y="539"/>
                </a:lnTo>
                <a:lnTo>
                  <a:pt x="842" y="472"/>
                </a:lnTo>
                <a:lnTo>
                  <a:pt x="1684" y="405"/>
                </a:lnTo>
                <a:lnTo>
                  <a:pt x="1718" y="438"/>
                </a:lnTo>
                <a:lnTo>
                  <a:pt x="1751" y="405"/>
                </a:lnTo>
                <a:lnTo>
                  <a:pt x="1819" y="371"/>
                </a:lnTo>
                <a:lnTo>
                  <a:pt x="1852" y="337"/>
                </a:lnTo>
                <a:lnTo>
                  <a:pt x="1819" y="270"/>
                </a:lnTo>
                <a:lnTo>
                  <a:pt x="1785" y="236"/>
                </a:lnTo>
                <a:lnTo>
                  <a:pt x="178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0"/>
          <p:cNvSpPr/>
          <p:nvPr/>
        </p:nvSpPr>
        <p:spPr>
          <a:xfrm>
            <a:off x="-1577" y="323883"/>
            <a:ext cx="240323" cy="120807"/>
          </a:xfrm>
          <a:custGeom>
            <a:avLst/>
            <a:gdLst/>
            <a:ahLst/>
            <a:cxnLst/>
            <a:rect l="l" t="t" r="r" b="b"/>
            <a:pathLst>
              <a:path w="4075" h="2425" extrusionOk="0">
                <a:moveTo>
                  <a:pt x="2694" y="0"/>
                </a:moveTo>
                <a:lnTo>
                  <a:pt x="1448" y="34"/>
                </a:lnTo>
                <a:lnTo>
                  <a:pt x="371" y="34"/>
                </a:lnTo>
                <a:lnTo>
                  <a:pt x="1" y="101"/>
                </a:lnTo>
                <a:lnTo>
                  <a:pt x="1" y="303"/>
                </a:lnTo>
                <a:lnTo>
                  <a:pt x="943" y="270"/>
                </a:lnTo>
                <a:lnTo>
                  <a:pt x="1920" y="270"/>
                </a:lnTo>
                <a:lnTo>
                  <a:pt x="3805" y="236"/>
                </a:lnTo>
                <a:lnTo>
                  <a:pt x="3772" y="404"/>
                </a:lnTo>
                <a:lnTo>
                  <a:pt x="3772" y="606"/>
                </a:lnTo>
                <a:lnTo>
                  <a:pt x="3805" y="977"/>
                </a:lnTo>
                <a:lnTo>
                  <a:pt x="3805" y="1515"/>
                </a:lnTo>
                <a:lnTo>
                  <a:pt x="3839" y="2088"/>
                </a:lnTo>
                <a:lnTo>
                  <a:pt x="1852" y="2088"/>
                </a:lnTo>
                <a:lnTo>
                  <a:pt x="910" y="2155"/>
                </a:lnTo>
                <a:lnTo>
                  <a:pt x="438" y="2189"/>
                </a:lnTo>
                <a:lnTo>
                  <a:pt x="1" y="2290"/>
                </a:lnTo>
                <a:lnTo>
                  <a:pt x="1" y="2391"/>
                </a:lnTo>
                <a:lnTo>
                  <a:pt x="405" y="2424"/>
                </a:lnTo>
                <a:lnTo>
                  <a:pt x="809" y="2391"/>
                </a:lnTo>
                <a:lnTo>
                  <a:pt x="1617" y="2323"/>
                </a:lnTo>
                <a:lnTo>
                  <a:pt x="2728" y="2290"/>
                </a:lnTo>
                <a:lnTo>
                  <a:pt x="3873" y="2290"/>
                </a:lnTo>
                <a:lnTo>
                  <a:pt x="3873" y="2357"/>
                </a:lnTo>
                <a:lnTo>
                  <a:pt x="3906" y="2424"/>
                </a:lnTo>
                <a:lnTo>
                  <a:pt x="4041" y="2424"/>
                </a:lnTo>
                <a:lnTo>
                  <a:pt x="4075" y="2323"/>
                </a:lnTo>
                <a:lnTo>
                  <a:pt x="4075" y="1751"/>
                </a:lnTo>
                <a:lnTo>
                  <a:pt x="4041" y="1145"/>
                </a:lnTo>
                <a:lnTo>
                  <a:pt x="4041" y="674"/>
                </a:lnTo>
                <a:lnTo>
                  <a:pt x="4007" y="438"/>
                </a:lnTo>
                <a:lnTo>
                  <a:pt x="3974" y="236"/>
                </a:lnTo>
                <a:lnTo>
                  <a:pt x="4007" y="202"/>
                </a:lnTo>
                <a:lnTo>
                  <a:pt x="4007" y="135"/>
                </a:lnTo>
                <a:lnTo>
                  <a:pt x="3974" y="68"/>
                </a:lnTo>
                <a:lnTo>
                  <a:pt x="3906" y="34"/>
                </a:lnTo>
                <a:lnTo>
                  <a:pt x="330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20"/>
          <p:cNvSpPr/>
          <p:nvPr/>
        </p:nvSpPr>
        <p:spPr>
          <a:xfrm>
            <a:off x="117552" y="50484"/>
            <a:ext cx="148971" cy="117470"/>
          </a:xfrm>
          <a:custGeom>
            <a:avLst/>
            <a:gdLst/>
            <a:ahLst/>
            <a:cxnLst/>
            <a:rect l="l" t="t" r="r" b="b"/>
            <a:pathLst>
              <a:path w="2526" h="2358" extrusionOk="0">
                <a:moveTo>
                  <a:pt x="2257" y="202"/>
                </a:moveTo>
                <a:lnTo>
                  <a:pt x="2257" y="640"/>
                </a:lnTo>
                <a:lnTo>
                  <a:pt x="2290" y="1078"/>
                </a:lnTo>
                <a:lnTo>
                  <a:pt x="2290" y="1616"/>
                </a:lnTo>
                <a:lnTo>
                  <a:pt x="2324" y="2155"/>
                </a:lnTo>
                <a:lnTo>
                  <a:pt x="2088" y="2122"/>
                </a:lnTo>
                <a:lnTo>
                  <a:pt x="1886" y="2155"/>
                </a:lnTo>
                <a:lnTo>
                  <a:pt x="1449" y="2189"/>
                </a:lnTo>
                <a:lnTo>
                  <a:pt x="1449" y="2122"/>
                </a:lnTo>
                <a:lnTo>
                  <a:pt x="1449" y="1919"/>
                </a:lnTo>
                <a:lnTo>
                  <a:pt x="1449" y="1717"/>
                </a:lnTo>
                <a:lnTo>
                  <a:pt x="1415" y="1313"/>
                </a:lnTo>
                <a:lnTo>
                  <a:pt x="1381" y="1246"/>
                </a:lnTo>
                <a:lnTo>
                  <a:pt x="1348" y="1212"/>
                </a:lnTo>
                <a:lnTo>
                  <a:pt x="1280" y="1246"/>
                </a:lnTo>
                <a:lnTo>
                  <a:pt x="1247" y="1313"/>
                </a:lnTo>
                <a:lnTo>
                  <a:pt x="1247" y="1717"/>
                </a:lnTo>
                <a:lnTo>
                  <a:pt x="1247" y="1919"/>
                </a:lnTo>
                <a:lnTo>
                  <a:pt x="1314" y="2088"/>
                </a:lnTo>
                <a:lnTo>
                  <a:pt x="1348" y="2122"/>
                </a:lnTo>
                <a:lnTo>
                  <a:pt x="843" y="2122"/>
                </a:lnTo>
                <a:lnTo>
                  <a:pt x="607" y="2155"/>
                </a:lnTo>
                <a:lnTo>
                  <a:pt x="371" y="2223"/>
                </a:lnTo>
                <a:lnTo>
                  <a:pt x="304" y="1684"/>
                </a:lnTo>
                <a:lnTo>
                  <a:pt x="236" y="1145"/>
                </a:lnTo>
                <a:lnTo>
                  <a:pt x="203" y="707"/>
                </a:lnTo>
                <a:lnTo>
                  <a:pt x="135" y="270"/>
                </a:lnTo>
                <a:lnTo>
                  <a:pt x="1179" y="270"/>
                </a:lnTo>
                <a:lnTo>
                  <a:pt x="2257" y="202"/>
                </a:lnTo>
                <a:close/>
                <a:moveTo>
                  <a:pt x="1179" y="0"/>
                </a:moveTo>
                <a:lnTo>
                  <a:pt x="641" y="34"/>
                </a:lnTo>
                <a:lnTo>
                  <a:pt x="135" y="68"/>
                </a:lnTo>
                <a:lnTo>
                  <a:pt x="68" y="101"/>
                </a:lnTo>
                <a:lnTo>
                  <a:pt x="34" y="169"/>
                </a:lnTo>
                <a:lnTo>
                  <a:pt x="1" y="438"/>
                </a:lnTo>
                <a:lnTo>
                  <a:pt x="1" y="674"/>
                </a:lnTo>
                <a:lnTo>
                  <a:pt x="34" y="1145"/>
                </a:lnTo>
                <a:lnTo>
                  <a:pt x="102" y="1717"/>
                </a:lnTo>
                <a:lnTo>
                  <a:pt x="135" y="2021"/>
                </a:lnTo>
                <a:lnTo>
                  <a:pt x="203" y="2290"/>
                </a:lnTo>
                <a:lnTo>
                  <a:pt x="236" y="2324"/>
                </a:lnTo>
                <a:lnTo>
                  <a:pt x="270" y="2357"/>
                </a:lnTo>
                <a:lnTo>
                  <a:pt x="337" y="2324"/>
                </a:lnTo>
                <a:lnTo>
                  <a:pt x="337" y="2357"/>
                </a:lnTo>
                <a:lnTo>
                  <a:pt x="1314" y="2357"/>
                </a:lnTo>
                <a:lnTo>
                  <a:pt x="1819" y="2324"/>
                </a:lnTo>
                <a:lnTo>
                  <a:pt x="2088" y="2324"/>
                </a:lnTo>
                <a:lnTo>
                  <a:pt x="2358" y="2290"/>
                </a:lnTo>
                <a:lnTo>
                  <a:pt x="2391" y="2324"/>
                </a:lnTo>
                <a:lnTo>
                  <a:pt x="2425" y="2324"/>
                </a:lnTo>
                <a:lnTo>
                  <a:pt x="2459" y="2290"/>
                </a:lnTo>
                <a:lnTo>
                  <a:pt x="2492" y="2256"/>
                </a:lnTo>
                <a:lnTo>
                  <a:pt x="2526" y="1987"/>
                </a:lnTo>
                <a:lnTo>
                  <a:pt x="2526" y="1751"/>
                </a:lnTo>
                <a:lnTo>
                  <a:pt x="2492" y="1246"/>
                </a:lnTo>
                <a:lnTo>
                  <a:pt x="2459" y="640"/>
                </a:lnTo>
                <a:lnTo>
                  <a:pt x="2425" y="337"/>
                </a:lnTo>
                <a:lnTo>
                  <a:pt x="2358" y="68"/>
                </a:lnTo>
                <a:lnTo>
                  <a:pt x="2324" y="34"/>
                </a:lnTo>
                <a:lnTo>
                  <a:pt x="229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20"/>
          <p:cNvSpPr/>
          <p:nvPr/>
        </p:nvSpPr>
        <p:spPr>
          <a:xfrm>
            <a:off x="266464" y="219864"/>
            <a:ext cx="47711" cy="50365"/>
          </a:xfrm>
          <a:custGeom>
            <a:avLst/>
            <a:gdLst/>
            <a:ahLst/>
            <a:cxnLst/>
            <a:rect l="l" t="t" r="r" b="b"/>
            <a:pathLst>
              <a:path w="809" h="1011" extrusionOk="0">
                <a:moveTo>
                  <a:pt x="439" y="237"/>
                </a:moveTo>
                <a:lnTo>
                  <a:pt x="472" y="270"/>
                </a:lnTo>
                <a:lnTo>
                  <a:pt x="472" y="338"/>
                </a:lnTo>
                <a:lnTo>
                  <a:pt x="439" y="439"/>
                </a:lnTo>
                <a:lnTo>
                  <a:pt x="338" y="540"/>
                </a:lnTo>
                <a:lnTo>
                  <a:pt x="203" y="573"/>
                </a:lnTo>
                <a:lnTo>
                  <a:pt x="237" y="439"/>
                </a:lnTo>
                <a:lnTo>
                  <a:pt x="270" y="338"/>
                </a:lnTo>
                <a:lnTo>
                  <a:pt x="338" y="270"/>
                </a:lnTo>
                <a:lnTo>
                  <a:pt x="371" y="270"/>
                </a:lnTo>
                <a:lnTo>
                  <a:pt x="439" y="237"/>
                </a:lnTo>
                <a:close/>
                <a:moveTo>
                  <a:pt x="405" y="1"/>
                </a:moveTo>
                <a:lnTo>
                  <a:pt x="304" y="35"/>
                </a:lnTo>
                <a:lnTo>
                  <a:pt x="237" y="102"/>
                </a:lnTo>
                <a:lnTo>
                  <a:pt x="136" y="169"/>
                </a:lnTo>
                <a:lnTo>
                  <a:pt x="35" y="338"/>
                </a:lnTo>
                <a:lnTo>
                  <a:pt x="1" y="506"/>
                </a:lnTo>
                <a:lnTo>
                  <a:pt x="1" y="674"/>
                </a:lnTo>
                <a:lnTo>
                  <a:pt x="68" y="742"/>
                </a:lnTo>
                <a:lnTo>
                  <a:pt x="136" y="775"/>
                </a:lnTo>
                <a:lnTo>
                  <a:pt x="304" y="775"/>
                </a:lnTo>
                <a:lnTo>
                  <a:pt x="439" y="742"/>
                </a:lnTo>
                <a:lnTo>
                  <a:pt x="439" y="775"/>
                </a:lnTo>
                <a:lnTo>
                  <a:pt x="506" y="843"/>
                </a:lnTo>
                <a:lnTo>
                  <a:pt x="540" y="910"/>
                </a:lnTo>
                <a:lnTo>
                  <a:pt x="708" y="1011"/>
                </a:lnTo>
                <a:lnTo>
                  <a:pt x="742" y="1011"/>
                </a:lnTo>
                <a:lnTo>
                  <a:pt x="775" y="977"/>
                </a:lnTo>
                <a:lnTo>
                  <a:pt x="809" y="944"/>
                </a:lnTo>
                <a:lnTo>
                  <a:pt x="775" y="876"/>
                </a:lnTo>
                <a:lnTo>
                  <a:pt x="641" y="809"/>
                </a:lnTo>
                <a:lnTo>
                  <a:pt x="607" y="742"/>
                </a:lnTo>
                <a:lnTo>
                  <a:pt x="540" y="674"/>
                </a:lnTo>
                <a:lnTo>
                  <a:pt x="607" y="573"/>
                </a:lnTo>
                <a:lnTo>
                  <a:pt x="674" y="472"/>
                </a:lnTo>
                <a:lnTo>
                  <a:pt x="708" y="371"/>
                </a:lnTo>
                <a:lnTo>
                  <a:pt x="708" y="270"/>
                </a:lnTo>
                <a:lnTo>
                  <a:pt x="708" y="203"/>
                </a:lnTo>
                <a:lnTo>
                  <a:pt x="641" y="102"/>
                </a:lnTo>
                <a:lnTo>
                  <a:pt x="607" y="35"/>
                </a:lnTo>
                <a:lnTo>
                  <a:pt x="506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20"/>
          <p:cNvSpPr/>
          <p:nvPr/>
        </p:nvSpPr>
        <p:spPr>
          <a:xfrm>
            <a:off x="-1577" y="182999"/>
            <a:ext cx="194676" cy="127483"/>
          </a:xfrm>
          <a:custGeom>
            <a:avLst/>
            <a:gdLst/>
            <a:ahLst/>
            <a:cxnLst/>
            <a:rect l="l" t="t" r="r" b="b"/>
            <a:pathLst>
              <a:path w="3301" h="2559" extrusionOk="0">
                <a:moveTo>
                  <a:pt x="3098" y="0"/>
                </a:moveTo>
                <a:lnTo>
                  <a:pt x="3031" y="34"/>
                </a:lnTo>
                <a:lnTo>
                  <a:pt x="2997" y="101"/>
                </a:lnTo>
                <a:lnTo>
                  <a:pt x="2997" y="169"/>
                </a:lnTo>
                <a:lnTo>
                  <a:pt x="2189" y="101"/>
                </a:lnTo>
                <a:lnTo>
                  <a:pt x="337" y="101"/>
                </a:lnTo>
                <a:lnTo>
                  <a:pt x="1" y="135"/>
                </a:lnTo>
                <a:lnTo>
                  <a:pt x="1" y="337"/>
                </a:lnTo>
                <a:lnTo>
                  <a:pt x="573" y="303"/>
                </a:lnTo>
                <a:lnTo>
                  <a:pt x="2088" y="303"/>
                </a:lnTo>
                <a:lnTo>
                  <a:pt x="2997" y="371"/>
                </a:lnTo>
                <a:lnTo>
                  <a:pt x="3065" y="1381"/>
                </a:lnTo>
                <a:lnTo>
                  <a:pt x="3031" y="1818"/>
                </a:lnTo>
                <a:lnTo>
                  <a:pt x="3031" y="2256"/>
                </a:lnTo>
                <a:lnTo>
                  <a:pt x="2930" y="2222"/>
                </a:lnTo>
                <a:lnTo>
                  <a:pt x="2795" y="2155"/>
                </a:lnTo>
                <a:lnTo>
                  <a:pt x="2155" y="2155"/>
                </a:lnTo>
                <a:lnTo>
                  <a:pt x="1920" y="2189"/>
                </a:lnTo>
                <a:lnTo>
                  <a:pt x="1381" y="2256"/>
                </a:lnTo>
                <a:lnTo>
                  <a:pt x="842" y="2357"/>
                </a:lnTo>
                <a:lnTo>
                  <a:pt x="1" y="2357"/>
                </a:lnTo>
                <a:lnTo>
                  <a:pt x="1" y="2525"/>
                </a:lnTo>
                <a:lnTo>
                  <a:pt x="304" y="2559"/>
                </a:lnTo>
                <a:lnTo>
                  <a:pt x="640" y="2559"/>
                </a:lnTo>
                <a:lnTo>
                  <a:pt x="1280" y="2492"/>
                </a:lnTo>
                <a:lnTo>
                  <a:pt x="1718" y="2458"/>
                </a:lnTo>
                <a:lnTo>
                  <a:pt x="2155" y="2424"/>
                </a:lnTo>
                <a:lnTo>
                  <a:pt x="2593" y="2458"/>
                </a:lnTo>
                <a:lnTo>
                  <a:pt x="3065" y="2458"/>
                </a:lnTo>
                <a:lnTo>
                  <a:pt x="3065" y="2492"/>
                </a:lnTo>
                <a:lnTo>
                  <a:pt x="3098" y="2525"/>
                </a:lnTo>
                <a:lnTo>
                  <a:pt x="3132" y="2559"/>
                </a:lnTo>
                <a:lnTo>
                  <a:pt x="3199" y="2525"/>
                </a:lnTo>
                <a:lnTo>
                  <a:pt x="3233" y="2492"/>
                </a:lnTo>
                <a:lnTo>
                  <a:pt x="3300" y="2222"/>
                </a:lnTo>
                <a:lnTo>
                  <a:pt x="3300" y="1919"/>
                </a:lnTo>
                <a:lnTo>
                  <a:pt x="3300" y="1381"/>
                </a:lnTo>
                <a:lnTo>
                  <a:pt x="3300" y="707"/>
                </a:lnTo>
                <a:lnTo>
                  <a:pt x="3267" y="404"/>
                </a:lnTo>
                <a:lnTo>
                  <a:pt x="3233" y="68"/>
                </a:lnTo>
                <a:lnTo>
                  <a:pt x="3166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0"/>
          <p:cNvSpPr/>
          <p:nvPr/>
        </p:nvSpPr>
        <p:spPr>
          <a:xfrm>
            <a:off x="1298998" y="325527"/>
            <a:ext cx="33793" cy="38658"/>
          </a:xfrm>
          <a:custGeom>
            <a:avLst/>
            <a:gdLst/>
            <a:ahLst/>
            <a:cxnLst/>
            <a:rect l="l" t="t" r="r" b="b"/>
            <a:pathLst>
              <a:path w="573" h="776" extrusionOk="0">
                <a:moveTo>
                  <a:pt x="404" y="1"/>
                </a:moveTo>
                <a:lnTo>
                  <a:pt x="438" y="203"/>
                </a:lnTo>
                <a:lnTo>
                  <a:pt x="438" y="405"/>
                </a:lnTo>
                <a:lnTo>
                  <a:pt x="438" y="472"/>
                </a:lnTo>
                <a:lnTo>
                  <a:pt x="371" y="540"/>
                </a:lnTo>
                <a:lnTo>
                  <a:pt x="303" y="607"/>
                </a:lnTo>
                <a:lnTo>
                  <a:pt x="236" y="607"/>
                </a:lnTo>
                <a:lnTo>
                  <a:pt x="236" y="506"/>
                </a:lnTo>
                <a:lnTo>
                  <a:pt x="169" y="439"/>
                </a:lnTo>
                <a:lnTo>
                  <a:pt x="101" y="405"/>
                </a:lnTo>
                <a:lnTo>
                  <a:pt x="68" y="405"/>
                </a:lnTo>
                <a:lnTo>
                  <a:pt x="0" y="472"/>
                </a:lnTo>
                <a:lnTo>
                  <a:pt x="34" y="540"/>
                </a:lnTo>
                <a:lnTo>
                  <a:pt x="68" y="573"/>
                </a:lnTo>
                <a:lnTo>
                  <a:pt x="68" y="641"/>
                </a:lnTo>
                <a:lnTo>
                  <a:pt x="68" y="708"/>
                </a:lnTo>
                <a:lnTo>
                  <a:pt x="135" y="742"/>
                </a:lnTo>
                <a:lnTo>
                  <a:pt x="236" y="775"/>
                </a:lnTo>
                <a:lnTo>
                  <a:pt x="337" y="742"/>
                </a:lnTo>
                <a:lnTo>
                  <a:pt x="438" y="674"/>
                </a:lnTo>
                <a:lnTo>
                  <a:pt x="505" y="573"/>
                </a:lnTo>
                <a:lnTo>
                  <a:pt x="573" y="439"/>
                </a:lnTo>
                <a:lnTo>
                  <a:pt x="573" y="270"/>
                </a:lnTo>
                <a:lnTo>
                  <a:pt x="539" y="136"/>
                </a:lnTo>
                <a:lnTo>
                  <a:pt x="438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20"/>
          <p:cNvSpPr/>
          <p:nvPr/>
        </p:nvSpPr>
        <p:spPr>
          <a:xfrm>
            <a:off x="1461828" y="18601"/>
            <a:ext cx="131101" cy="105713"/>
          </a:xfrm>
          <a:custGeom>
            <a:avLst/>
            <a:gdLst/>
            <a:ahLst/>
            <a:cxnLst/>
            <a:rect l="l" t="t" r="r" b="b"/>
            <a:pathLst>
              <a:path w="2223" h="2122" extrusionOk="0">
                <a:moveTo>
                  <a:pt x="1986" y="1"/>
                </a:moveTo>
                <a:lnTo>
                  <a:pt x="1986" y="304"/>
                </a:lnTo>
                <a:lnTo>
                  <a:pt x="1986" y="640"/>
                </a:lnTo>
                <a:lnTo>
                  <a:pt x="2020" y="1819"/>
                </a:lnTo>
                <a:lnTo>
                  <a:pt x="1784" y="1785"/>
                </a:lnTo>
                <a:lnTo>
                  <a:pt x="1549" y="1785"/>
                </a:lnTo>
                <a:lnTo>
                  <a:pt x="1077" y="1819"/>
                </a:lnTo>
                <a:lnTo>
                  <a:pt x="505" y="1819"/>
                </a:lnTo>
                <a:lnTo>
                  <a:pt x="337" y="1852"/>
                </a:lnTo>
                <a:lnTo>
                  <a:pt x="202" y="1852"/>
                </a:lnTo>
                <a:lnTo>
                  <a:pt x="101" y="1920"/>
                </a:lnTo>
                <a:lnTo>
                  <a:pt x="0" y="1987"/>
                </a:lnTo>
                <a:lnTo>
                  <a:pt x="0" y="2021"/>
                </a:lnTo>
                <a:lnTo>
                  <a:pt x="101" y="2088"/>
                </a:lnTo>
                <a:lnTo>
                  <a:pt x="202" y="2122"/>
                </a:lnTo>
                <a:lnTo>
                  <a:pt x="438" y="2122"/>
                </a:lnTo>
                <a:lnTo>
                  <a:pt x="943" y="2088"/>
                </a:lnTo>
                <a:lnTo>
                  <a:pt x="1784" y="2088"/>
                </a:lnTo>
                <a:lnTo>
                  <a:pt x="2054" y="2021"/>
                </a:lnTo>
                <a:lnTo>
                  <a:pt x="2087" y="2054"/>
                </a:lnTo>
                <a:lnTo>
                  <a:pt x="2155" y="2054"/>
                </a:lnTo>
                <a:lnTo>
                  <a:pt x="2222" y="2021"/>
                </a:lnTo>
                <a:lnTo>
                  <a:pt x="2222" y="1953"/>
                </a:lnTo>
                <a:lnTo>
                  <a:pt x="2188" y="775"/>
                </a:lnTo>
                <a:lnTo>
                  <a:pt x="2188" y="405"/>
                </a:lnTo>
                <a:lnTo>
                  <a:pt x="2188" y="203"/>
                </a:lnTo>
                <a:lnTo>
                  <a:pt x="2155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20"/>
          <p:cNvSpPr/>
          <p:nvPr/>
        </p:nvSpPr>
        <p:spPr>
          <a:xfrm>
            <a:off x="1433992" y="188030"/>
            <a:ext cx="13977" cy="35271"/>
          </a:xfrm>
          <a:custGeom>
            <a:avLst/>
            <a:gdLst/>
            <a:ahLst/>
            <a:cxnLst/>
            <a:rect l="l" t="t" r="r" b="b"/>
            <a:pathLst>
              <a:path w="237" h="708" extrusionOk="0">
                <a:moveTo>
                  <a:pt x="102" y="0"/>
                </a:moveTo>
                <a:lnTo>
                  <a:pt x="68" y="34"/>
                </a:lnTo>
                <a:lnTo>
                  <a:pt x="1" y="202"/>
                </a:lnTo>
                <a:lnTo>
                  <a:pt x="1" y="337"/>
                </a:lnTo>
                <a:lnTo>
                  <a:pt x="1" y="505"/>
                </a:lnTo>
                <a:lnTo>
                  <a:pt x="1" y="640"/>
                </a:lnTo>
                <a:lnTo>
                  <a:pt x="34" y="674"/>
                </a:lnTo>
                <a:lnTo>
                  <a:pt x="102" y="707"/>
                </a:lnTo>
                <a:lnTo>
                  <a:pt x="169" y="707"/>
                </a:lnTo>
                <a:lnTo>
                  <a:pt x="203" y="640"/>
                </a:lnTo>
                <a:lnTo>
                  <a:pt x="203" y="606"/>
                </a:lnTo>
                <a:lnTo>
                  <a:pt x="203" y="337"/>
                </a:lnTo>
                <a:lnTo>
                  <a:pt x="236" y="68"/>
                </a:lnTo>
                <a:lnTo>
                  <a:pt x="203" y="34"/>
                </a:lnTo>
                <a:lnTo>
                  <a:pt x="16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20"/>
          <p:cNvSpPr/>
          <p:nvPr/>
        </p:nvSpPr>
        <p:spPr>
          <a:xfrm>
            <a:off x="1247336" y="281936"/>
            <a:ext cx="145020" cy="120807"/>
          </a:xfrm>
          <a:custGeom>
            <a:avLst/>
            <a:gdLst/>
            <a:ahLst/>
            <a:cxnLst/>
            <a:rect l="l" t="t" r="r" b="b"/>
            <a:pathLst>
              <a:path w="2459" h="2425" extrusionOk="0">
                <a:moveTo>
                  <a:pt x="2290" y="203"/>
                </a:moveTo>
                <a:lnTo>
                  <a:pt x="2257" y="640"/>
                </a:lnTo>
                <a:lnTo>
                  <a:pt x="2257" y="1078"/>
                </a:lnTo>
                <a:lnTo>
                  <a:pt x="2223" y="1617"/>
                </a:lnTo>
                <a:lnTo>
                  <a:pt x="2223" y="2155"/>
                </a:lnTo>
                <a:lnTo>
                  <a:pt x="1954" y="2122"/>
                </a:lnTo>
                <a:lnTo>
                  <a:pt x="1684" y="2088"/>
                </a:lnTo>
                <a:lnTo>
                  <a:pt x="1146" y="2122"/>
                </a:lnTo>
                <a:lnTo>
                  <a:pt x="708" y="2155"/>
                </a:lnTo>
                <a:lnTo>
                  <a:pt x="506" y="2155"/>
                </a:lnTo>
                <a:lnTo>
                  <a:pt x="270" y="2223"/>
                </a:lnTo>
                <a:lnTo>
                  <a:pt x="270" y="1684"/>
                </a:lnTo>
                <a:lnTo>
                  <a:pt x="237" y="1179"/>
                </a:lnTo>
                <a:lnTo>
                  <a:pt x="237" y="741"/>
                </a:lnTo>
                <a:lnTo>
                  <a:pt x="203" y="304"/>
                </a:lnTo>
                <a:lnTo>
                  <a:pt x="1247" y="270"/>
                </a:lnTo>
                <a:lnTo>
                  <a:pt x="1752" y="236"/>
                </a:lnTo>
                <a:lnTo>
                  <a:pt x="2290" y="203"/>
                </a:lnTo>
                <a:close/>
                <a:moveTo>
                  <a:pt x="1752" y="1"/>
                </a:moveTo>
                <a:lnTo>
                  <a:pt x="1247" y="34"/>
                </a:lnTo>
                <a:lnTo>
                  <a:pt x="169" y="102"/>
                </a:lnTo>
                <a:lnTo>
                  <a:pt x="136" y="102"/>
                </a:lnTo>
                <a:lnTo>
                  <a:pt x="102" y="135"/>
                </a:lnTo>
                <a:lnTo>
                  <a:pt x="68" y="169"/>
                </a:lnTo>
                <a:lnTo>
                  <a:pt x="35" y="472"/>
                </a:lnTo>
                <a:lnTo>
                  <a:pt x="1" y="741"/>
                </a:lnTo>
                <a:lnTo>
                  <a:pt x="35" y="1347"/>
                </a:lnTo>
                <a:lnTo>
                  <a:pt x="35" y="1852"/>
                </a:lnTo>
                <a:lnTo>
                  <a:pt x="68" y="2122"/>
                </a:lnTo>
                <a:lnTo>
                  <a:pt x="136" y="2357"/>
                </a:lnTo>
                <a:lnTo>
                  <a:pt x="136" y="2391"/>
                </a:lnTo>
                <a:lnTo>
                  <a:pt x="169" y="2425"/>
                </a:lnTo>
                <a:lnTo>
                  <a:pt x="237" y="2425"/>
                </a:lnTo>
                <a:lnTo>
                  <a:pt x="270" y="2391"/>
                </a:lnTo>
                <a:lnTo>
                  <a:pt x="775" y="2391"/>
                </a:lnTo>
                <a:lnTo>
                  <a:pt x="1314" y="2357"/>
                </a:lnTo>
                <a:lnTo>
                  <a:pt x="1785" y="2357"/>
                </a:lnTo>
                <a:lnTo>
                  <a:pt x="2021" y="2324"/>
                </a:lnTo>
                <a:lnTo>
                  <a:pt x="2257" y="2290"/>
                </a:lnTo>
                <a:lnTo>
                  <a:pt x="2324" y="2290"/>
                </a:lnTo>
                <a:lnTo>
                  <a:pt x="2358" y="2256"/>
                </a:lnTo>
                <a:lnTo>
                  <a:pt x="2391" y="2223"/>
                </a:lnTo>
                <a:lnTo>
                  <a:pt x="2459" y="1953"/>
                </a:lnTo>
                <a:lnTo>
                  <a:pt x="2459" y="1650"/>
                </a:lnTo>
                <a:lnTo>
                  <a:pt x="2459" y="1044"/>
                </a:lnTo>
                <a:lnTo>
                  <a:pt x="2459" y="573"/>
                </a:lnTo>
                <a:lnTo>
                  <a:pt x="2425" y="337"/>
                </a:lnTo>
                <a:lnTo>
                  <a:pt x="2391" y="102"/>
                </a:lnTo>
                <a:lnTo>
                  <a:pt x="2358" y="34"/>
                </a:lnTo>
                <a:lnTo>
                  <a:pt x="229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20"/>
          <p:cNvSpPr/>
          <p:nvPr/>
        </p:nvSpPr>
        <p:spPr>
          <a:xfrm>
            <a:off x="8632040" y="3458681"/>
            <a:ext cx="141009" cy="478049"/>
          </a:xfrm>
          <a:custGeom>
            <a:avLst/>
            <a:gdLst/>
            <a:ahLst/>
            <a:cxnLst/>
            <a:rect l="l" t="t" r="r" b="b"/>
            <a:pathLst>
              <a:path w="2391" h="9596" extrusionOk="0">
                <a:moveTo>
                  <a:pt x="2323" y="0"/>
                </a:moveTo>
                <a:lnTo>
                  <a:pt x="2323" y="34"/>
                </a:lnTo>
                <a:lnTo>
                  <a:pt x="2155" y="606"/>
                </a:lnTo>
                <a:lnTo>
                  <a:pt x="1987" y="1179"/>
                </a:lnTo>
                <a:lnTo>
                  <a:pt x="1751" y="2323"/>
                </a:lnTo>
                <a:lnTo>
                  <a:pt x="1515" y="3502"/>
                </a:lnTo>
                <a:lnTo>
                  <a:pt x="1246" y="4646"/>
                </a:lnTo>
                <a:lnTo>
                  <a:pt x="640" y="7071"/>
                </a:lnTo>
                <a:lnTo>
                  <a:pt x="0" y="9495"/>
                </a:lnTo>
                <a:lnTo>
                  <a:pt x="0" y="9562"/>
                </a:lnTo>
                <a:lnTo>
                  <a:pt x="68" y="9596"/>
                </a:lnTo>
                <a:lnTo>
                  <a:pt x="135" y="9596"/>
                </a:lnTo>
                <a:lnTo>
                  <a:pt x="169" y="9528"/>
                </a:lnTo>
                <a:lnTo>
                  <a:pt x="842" y="7138"/>
                </a:lnTo>
                <a:lnTo>
                  <a:pt x="1414" y="4680"/>
                </a:lnTo>
                <a:lnTo>
                  <a:pt x="1987" y="2391"/>
                </a:lnTo>
                <a:lnTo>
                  <a:pt x="2256" y="1212"/>
                </a:lnTo>
                <a:lnTo>
                  <a:pt x="2323" y="640"/>
                </a:lnTo>
                <a:lnTo>
                  <a:pt x="2391" y="34"/>
                </a:lnTo>
                <a:lnTo>
                  <a:pt x="239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0"/>
          <p:cNvSpPr/>
          <p:nvPr/>
        </p:nvSpPr>
        <p:spPr>
          <a:xfrm>
            <a:off x="1541209" y="142746"/>
            <a:ext cx="19934" cy="115776"/>
          </a:xfrm>
          <a:custGeom>
            <a:avLst/>
            <a:gdLst/>
            <a:ahLst/>
            <a:cxnLst/>
            <a:rect l="l" t="t" r="r" b="b"/>
            <a:pathLst>
              <a:path w="338" h="2324" extrusionOk="0">
                <a:moveTo>
                  <a:pt x="68" y="0"/>
                </a:moveTo>
                <a:lnTo>
                  <a:pt x="34" y="34"/>
                </a:lnTo>
                <a:lnTo>
                  <a:pt x="1" y="303"/>
                </a:lnTo>
                <a:lnTo>
                  <a:pt x="1" y="539"/>
                </a:lnTo>
                <a:lnTo>
                  <a:pt x="34" y="1078"/>
                </a:lnTo>
                <a:lnTo>
                  <a:pt x="68" y="1684"/>
                </a:lnTo>
                <a:lnTo>
                  <a:pt x="102" y="1987"/>
                </a:lnTo>
                <a:lnTo>
                  <a:pt x="169" y="2290"/>
                </a:lnTo>
                <a:lnTo>
                  <a:pt x="203" y="2323"/>
                </a:lnTo>
                <a:lnTo>
                  <a:pt x="304" y="2323"/>
                </a:lnTo>
                <a:lnTo>
                  <a:pt x="304" y="2256"/>
                </a:lnTo>
                <a:lnTo>
                  <a:pt x="337" y="1953"/>
                </a:lnTo>
                <a:lnTo>
                  <a:pt x="304" y="1650"/>
                </a:lnTo>
                <a:lnTo>
                  <a:pt x="236" y="1078"/>
                </a:lnTo>
                <a:lnTo>
                  <a:pt x="203" y="539"/>
                </a:lnTo>
                <a:lnTo>
                  <a:pt x="169" y="303"/>
                </a:lnTo>
                <a:lnTo>
                  <a:pt x="135" y="34"/>
                </a:lnTo>
                <a:lnTo>
                  <a:pt x="13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0"/>
          <p:cNvSpPr/>
          <p:nvPr/>
        </p:nvSpPr>
        <p:spPr>
          <a:xfrm>
            <a:off x="1517383" y="545272"/>
            <a:ext cx="160884" cy="15145"/>
          </a:xfrm>
          <a:custGeom>
            <a:avLst/>
            <a:gdLst/>
            <a:ahLst/>
            <a:cxnLst/>
            <a:rect l="l" t="t" r="r" b="b"/>
            <a:pathLst>
              <a:path w="2728" h="304" extrusionOk="0">
                <a:moveTo>
                  <a:pt x="708" y="0"/>
                </a:moveTo>
                <a:lnTo>
                  <a:pt x="337" y="34"/>
                </a:lnTo>
                <a:lnTo>
                  <a:pt x="169" y="68"/>
                </a:lnTo>
                <a:lnTo>
                  <a:pt x="1" y="135"/>
                </a:lnTo>
                <a:lnTo>
                  <a:pt x="1" y="169"/>
                </a:lnTo>
                <a:lnTo>
                  <a:pt x="135" y="236"/>
                </a:lnTo>
                <a:lnTo>
                  <a:pt x="304" y="270"/>
                </a:lnTo>
                <a:lnTo>
                  <a:pt x="607" y="304"/>
                </a:lnTo>
                <a:lnTo>
                  <a:pt x="1246" y="270"/>
                </a:lnTo>
                <a:lnTo>
                  <a:pt x="2358" y="270"/>
                </a:lnTo>
                <a:lnTo>
                  <a:pt x="2694" y="169"/>
                </a:lnTo>
                <a:lnTo>
                  <a:pt x="2728" y="135"/>
                </a:lnTo>
                <a:lnTo>
                  <a:pt x="2694" y="102"/>
                </a:lnTo>
                <a:lnTo>
                  <a:pt x="2391" y="34"/>
                </a:lnTo>
                <a:lnTo>
                  <a:pt x="1415" y="34"/>
                </a:lnTo>
                <a:lnTo>
                  <a:pt x="708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20"/>
          <p:cNvSpPr/>
          <p:nvPr/>
        </p:nvSpPr>
        <p:spPr>
          <a:xfrm>
            <a:off x="1517383" y="409419"/>
            <a:ext cx="137058" cy="120807"/>
          </a:xfrm>
          <a:custGeom>
            <a:avLst/>
            <a:gdLst/>
            <a:ahLst/>
            <a:cxnLst/>
            <a:rect l="l" t="t" r="r" b="b"/>
            <a:pathLst>
              <a:path w="2324" h="2425" extrusionOk="0">
                <a:moveTo>
                  <a:pt x="2122" y="0"/>
                </a:moveTo>
                <a:lnTo>
                  <a:pt x="1516" y="34"/>
                </a:lnTo>
                <a:lnTo>
                  <a:pt x="203" y="34"/>
                </a:lnTo>
                <a:lnTo>
                  <a:pt x="1" y="135"/>
                </a:lnTo>
                <a:lnTo>
                  <a:pt x="68" y="202"/>
                </a:lnTo>
                <a:lnTo>
                  <a:pt x="169" y="236"/>
                </a:lnTo>
                <a:lnTo>
                  <a:pt x="371" y="270"/>
                </a:lnTo>
                <a:lnTo>
                  <a:pt x="1415" y="270"/>
                </a:lnTo>
                <a:lnTo>
                  <a:pt x="2021" y="236"/>
                </a:lnTo>
                <a:lnTo>
                  <a:pt x="2021" y="438"/>
                </a:lnTo>
                <a:lnTo>
                  <a:pt x="2021" y="640"/>
                </a:lnTo>
                <a:lnTo>
                  <a:pt x="2055" y="1078"/>
                </a:lnTo>
                <a:lnTo>
                  <a:pt x="2055" y="1616"/>
                </a:lnTo>
                <a:lnTo>
                  <a:pt x="2088" y="1852"/>
                </a:lnTo>
                <a:lnTo>
                  <a:pt x="2122" y="2121"/>
                </a:lnTo>
                <a:lnTo>
                  <a:pt x="977" y="2155"/>
                </a:lnTo>
                <a:lnTo>
                  <a:pt x="573" y="2155"/>
                </a:lnTo>
                <a:lnTo>
                  <a:pt x="371" y="2189"/>
                </a:lnTo>
                <a:lnTo>
                  <a:pt x="270" y="2222"/>
                </a:lnTo>
                <a:lnTo>
                  <a:pt x="203" y="2290"/>
                </a:lnTo>
                <a:lnTo>
                  <a:pt x="270" y="2357"/>
                </a:lnTo>
                <a:lnTo>
                  <a:pt x="371" y="2391"/>
                </a:lnTo>
                <a:lnTo>
                  <a:pt x="573" y="2424"/>
                </a:lnTo>
                <a:lnTo>
                  <a:pt x="977" y="2391"/>
                </a:lnTo>
                <a:lnTo>
                  <a:pt x="1617" y="2391"/>
                </a:lnTo>
                <a:lnTo>
                  <a:pt x="2223" y="2357"/>
                </a:lnTo>
                <a:lnTo>
                  <a:pt x="2290" y="2357"/>
                </a:lnTo>
                <a:lnTo>
                  <a:pt x="2324" y="2290"/>
                </a:lnTo>
                <a:lnTo>
                  <a:pt x="2324" y="2222"/>
                </a:lnTo>
                <a:lnTo>
                  <a:pt x="2290" y="2155"/>
                </a:lnTo>
                <a:lnTo>
                  <a:pt x="2324" y="1886"/>
                </a:lnTo>
                <a:lnTo>
                  <a:pt x="2290" y="1616"/>
                </a:lnTo>
                <a:lnTo>
                  <a:pt x="2257" y="1078"/>
                </a:lnTo>
                <a:lnTo>
                  <a:pt x="2257" y="640"/>
                </a:lnTo>
                <a:lnTo>
                  <a:pt x="2223" y="404"/>
                </a:lnTo>
                <a:lnTo>
                  <a:pt x="2189" y="202"/>
                </a:lnTo>
                <a:lnTo>
                  <a:pt x="2223" y="135"/>
                </a:lnTo>
                <a:lnTo>
                  <a:pt x="2223" y="68"/>
                </a:lnTo>
                <a:lnTo>
                  <a:pt x="2189" y="34"/>
                </a:lnTo>
                <a:lnTo>
                  <a:pt x="2122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20"/>
          <p:cNvSpPr/>
          <p:nvPr/>
        </p:nvSpPr>
        <p:spPr>
          <a:xfrm>
            <a:off x="1173912" y="419482"/>
            <a:ext cx="148971" cy="119114"/>
          </a:xfrm>
          <a:custGeom>
            <a:avLst/>
            <a:gdLst/>
            <a:ahLst/>
            <a:cxnLst/>
            <a:rect l="l" t="t" r="r" b="b"/>
            <a:pathLst>
              <a:path w="2526" h="2391" extrusionOk="0">
                <a:moveTo>
                  <a:pt x="2256" y="236"/>
                </a:moveTo>
                <a:lnTo>
                  <a:pt x="2256" y="674"/>
                </a:lnTo>
                <a:lnTo>
                  <a:pt x="2290" y="1111"/>
                </a:lnTo>
                <a:lnTo>
                  <a:pt x="2290" y="1616"/>
                </a:lnTo>
                <a:lnTo>
                  <a:pt x="2323" y="2121"/>
                </a:lnTo>
                <a:lnTo>
                  <a:pt x="1448" y="2121"/>
                </a:lnTo>
                <a:lnTo>
                  <a:pt x="909" y="2155"/>
                </a:lnTo>
                <a:lnTo>
                  <a:pt x="640" y="2189"/>
                </a:lnTo>
                <a:lnTo>
                  <a:pt x="371" y="2222"/>
                </a:lnTo>
                <a:lnTo>
                  <a:pt x="337" y="1684"/>
                </a:lnTo>
                <a:lnTo>
                  <a:pt x="270" y="1145"/>
                </a:lnTo>
                <a:lnTo>
                  <a:pt x="202" y="707"/>
                </a:lnTo>
                <a:lnTo>
                  <a:pt x="169" y="303"/>
                </a:lnTo>
                <a:lnTo>
                  <a:pt x="674" y="303"/>
                </a:lnTo>
                <a:lnTo>
                  <a:pt x="1212" y="270"/>
                </a:lnTo>
                <a:lnTo>
                  <a:pt x="2256" y="236"/>
                </a:lnTo>
                <a:close/>
                <a:moveTo>
                  <a:pt x="2256" y="0"/>
                </a:moveTo>
                <a:lnTo>
                  <a:pt x="1179" y="34"/>
                </a:lnTo>
                <a:lnTo>
                  <a:pt x="674" y="68"/>
                </a:lnTo>
                <a:lnTo>
                  <a:pt x="135" y="101"/>
                </a:lnTo>
                <a:lnTo>
                  <a:pt x="68" y="135"/>
                </a:lnTo>
                <a:lnTo>
                  <a:pt x="68" y="202"/>
                </a:lnTo>
                <a:lnTo>
                  <a:pt x="34" y="438"/>
                </a:lnTo>
                <a:lnTo>
                  <a:pt x="0" y="674"/>
                </a:lnTo>
                <a:lnTo>
                  <a:pt x="34" y="1179"/>
                </a:lnTo>
                <a:lnTo>
                  <a:pt x="101" y="1751"/>
                </a:lnTo>
                <a:lnTo>
                  <a:pt x="135" y="2054"/>
                </a:lnTo>
                <a:lnTo>
                  <a:pt x="236" y="2323"/>
                </a:lnTo>
                <a:lnTo>
                  <a:pt x="236" y="2357"/>
                </a:lnTo>
                <a:lnTo>
                  <a:pt x="371" y="2357"/>
                </a:lnTo>
                <a:lnTo>
                  <a:pt x="606" y="2391"/>
                </a:lnTo>
                <a:lnTo>
                  <a:pt x="842" y="2391"/>
                </a:lnTo>
                <a:lnTo>
                  <a:pt x="1313" y="2357"/>
                </a:lnTo>
                <a:lnTo>
                  <a:pt x="2088" y="2357"/>
                </a:lnTo>
                <a:lnTo>
                  <a:pt x="2357" y="2323"/>
                </a:lnTo>
                <a:lnTo>
                  <a:pt x="2458" y="2323"/>
                </a:lnTo>
                <a:lnTo>
                  <a:pt x="2492" y="2290"/>
                </a:lnTo>
                <a:lnTo>
                  <a:pt x="2525" y="2020"/>
                </a:lnTo>
                <a:lnTo>
                  <a:pt x="2525" y="1785"/>
                </a:lnTo>
                <a:lnTo>
                  <a:pt x="2492" y="1246"/>
                </a:lnTo>
                <a:lnTo>
                  <a:pt x="2458" y="674"/>
                </a:lnTo>
                <a:lnTo>
                  <a:pt x="2424" y="371"/>
                </a:lnTo>
                <a:lnTo>
                  <a:pt x="2357" y="68"/>
                </a:lnTo>
                <a:lnTo>
                  <a:pt x="2323" y="34"/>
                </a:lnTo>
                <a:lnTo>
                  <a:pt x="2290" y="34"/>
                </a:lnTo>
                <a:lnTo>
                  <a:pt x="2256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20"/>
          <p:cNvSpPr/>
          <p:nvPr/>
        </p:nvSpPr>
        <p:spPr>
          <a:xfrm>
            <a:off x="1704039" y="130989"/>
            <a:ext cx="150976" cy="120807"/>
          </a:xfrm>
          <a:custGeom>
            <a:avLst/>
            <a:gdLst/>
            <a:ahLst/>
            <a:cxnLst/>
            <a:rect l="l" t="t" r="r" b="b"/>
            <a:pathLst>
              <a:path w="2560" h="2425" extrusionOk="0">
                <a:moveTo>
                  <a:pt x="2021" y="0"/>
                </a:moveTo>
                <a:lnTo>
                  <a:pt x="1617" y="68"/>
                </a:lnTo>
                <a:lnTo>
                  <a:pt x="910" y="68"/>
                </a:lnTo>
                <a:lnTo>
                  <a:pt x="539" y="101"/>
                </a:lnTo>
                <a:lnTo>
                  <a:pt x="203" y="135"/>
                </a:lnTo>
                <a:lnTo>
                  <a:pt x="169" y="68"/>
                </a:lnTo>
                <a:lnTo>
                  <a:pt x="169" y="34"/>
                </a:lnTo>
                <a:lnTo>
                  <a:pt x="102" y="34"/>
                </a:lnTo>
                <a:lnTo>
                  <a:pt x="68" y="68"/>
                </a:lnTo>
                <a:lnTo>
                  <a:pt x="34" y="303"/>
                </a:lnTo>
                <a:lnTo>
                  <a:pt x="1" y="573"/>
                </a:lnTo>
                <a:lnTo>
                  <a:pt x="1" y="1112"/>
                </a:lnTo>
                <a:lnTo>
                  <a:pt x="34" y="1718"/>
                </a:lnTo>
                <a:lnTo>
                  <a:pt x="102" y="2021"/>
                </a:lnTo>
                <a:lnTo>
                  <a:pt x="169" y="2324"/>
                </a:lnTo>
                <a:lnTo>
                  <a:pt x="203" y="2357"/>
                </a:lnTo>
                <a:lnTo>
                  <a:pt x="304" y="2357"/>
                </a:lnTo>
                <a:lnTo>
                  <a:pt x="337" y="2290"/>
                </a:lnTo>
                <a:lnTo>
                  <a:pt x="337" y="1987"/>
                </a:lnTo>
                <a:lnTo>
                  <a:pt x="304" y="1684"/>
                </a:lnTo>
                <a:lnTo>
                  <a:pt x="236" y="1078"/>
                </a:lnTo>
                <a:lnTo>
                  <a:pt x="236" y="674"/>
                </a:lnTo>
                <a:lnTo>
                  <a:pt x="203" y="236"/>
                </a:lnTo>
                <a:lnTo>
                  <a:pt x="438" y="270"/>
                </a:lnTo>
                <a:lnTo>
                  <a:pt x="1145" y="270"/>
                </a:lnTo>
                <a:lnTo>
                  <a:pt x="2223" y="202"/>
                </a:lnTo>
                <a:lnTo>
                  <a:pt x="2256" y="236"/>
                </a:lnTo>
                <a:lnTo>
                  <a:pt x="2290" y="270"/>
                </a:lnTo>
                <a:lnTo>
                  <a:pt x="2357" y="270"/>
                </a:lnTo>
                <a:lnTo>
                  <a:pt x="2324" y="573"/>
                </a:lnTo>
                <a:lnTo>
                  <a:pt x="2324" y="910"/>
                </a:lnTo>
                <a:lnTo>
                  <a:pt x="2357" y="2088"/>
                </a:lnTo>
                <a:lnTo>
                  <a:pt x="2122" y="2054"/>
                </a:lnTo>
                <a:lnTo>
                  <a:pt x="1886" y="2088"/>
                </a:lnTo>
                <a:lnTo>
                  <a:pt x="1415" y="2122"/>
                </a:lnTo>
                <a:lnTo>
                  <a:pt x="674" y="2122"/>
                </a:lnTo>
                <a:lnTo>
                  <a:pt x="539" y="2155"/>
                </a:lnTo>
                <a:lnTo>
                  <a:pt x="438" y="2189"/>
                </a:lnTo>
                <a:lnTo>
                  <a:pt x="337" y="2290"/>
                </a:lnTo>
                <a:lnTo>
                  <a:pt x="438" y="2357"/>
                </a:lnTo>
                <a:lnTo>
                  <a:pt x="539" y="2391"/>
                </a:lnTo>
                <a:lnTo>
                  <a:pt x="775" y="2425"/>
                </a:lnTo>
                <a:lnTo>
                  <a:pt x="1280" y="2357"/>
                </a:lnTo>
                <a:lnTo>
                  <a:pt x="2122" y="2357"/>
                </a:lnTo>
                <a:lnTo>
                  <a:pt x="2391" y="2290"/>
                </a:lnTo>
                <a:lnTo>
                  <a:pt x="2425" y="2324"/>
                </a:lnTo>
                <a:lnTo>
                  <a:pt x="2492" y="2357"/>
                </a:lnTo>
                <a:lnTo>
                  <a:pt x="2559" y="2324"/>
                </a:lnTo>
                <a:lnTo>
                  <a:pt x="2559" y="2256"/>
                </a:lnTo>
                <a:lnTo>
                  <a:pt x="2526" y="1078"/>
                </a:lnTo>
                <a:lnTo>
                  <a:pt x="2526" y="573"/>
                </a:lnTo>
                <a:lnTo>
                  <a:pt x="2492" y="303"/>
                </a:lnTo>
                <a:lnTo>
                  <a:pt x="2425" y="68"/>
                </a:lnTo>
                <a:lnTo>
                  <a:pt x="2391" y="68"/>
                </a:lnTo>
                <a:lnTo>
                  <a:pt x="2391" y="101"/>
                </a:lnTo>
                <a:lnTo>
                  <a:pt x="2324" y="34"/>
                </a:lnTo>
                <a:lnTo>
                  <a:pt x="2223" y="34"/>
                </a:lnTo>
                <a:lnTo>
                  <a:pt x="2021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20"/>
          <p:cNvSpPr/>
          <p:nvPr/>
        </p:nvSpPr>
        <p:spPr>
          <a:xfrm>
            <a:off x="1507475" y="414451"/>
            <a:ext cx="19934" cy="117470"/>
          </a:xfrm>
          <a:custGeom>
            <a:avLst/>
            <a:gdLst/>
            <a:ahLst/>
            <a:cxnLst/>
            <a:rect l="l" t="t" r="r" b="b"/>
            <a:pathLst>
              <a:path w="338" h="2358" extrusionOk="0">
                <a:moveTo>
                  <a:pt x="68" y="0"/>
                </a:moveTo>
                <a:lnTo>
                  <a:pt x="34" y="34"/>
                </a:lnTo>
                <a:lnTo>
                  <a:pt x="0" y="303"/>
                </a:lnTo>
                <a:lnTo>
                  <a:pt x="0" y="573"/>
                </a:lnTo>
                <a:lnTo>
                  <a:pt x="34" y="1078"/>
                </a:lnTo>
                <a:lnTo>
                  <a:pt x="68" y="1684"/>
                </a:lnTo>
                <a:lnTo>
                  <a:pt x="101" y="1987"/>
                </a:lnTo>
                <a:lnTo>
                  <a:pt x="169" y="2290"/>
                </a:lnTo>
                <a:lnTo>
                  <a:pt x="202" y="2323"/>
                </a:lnTo>
                <a:lnTo>
                  <a:pt x="270" y="2357"/>
                </a:lnTo>
                <a:lnTo>
                  <a:pt x="303" y="2323"/>
                </a:lnTo>
                <a:lnTo>
                  <a:pt x="337" y="2256"/>
                </a:lnTo>
                <a:lnTo>
                  <a:pt x="337" y="1987"/>
                </a:lnTo>
                <a:lnTo>
                  <a:pt x="303" y="1684"/>
                </a:lnTo>
                <a:lnTo>
                  <a:pt x="236" y="1078"/>
                </a:lnTo>
                <a:lnTo>
                  <a:pt x="202" y="539"/>
                </a:lnTo>
                <a:lnTo>
                  <a:pt x="202" y="303"/>
                </a:lnTo>
                <a:lnTo>
                  <a:pt x="135" y="34"/>
                </a:lnTo>
                <a:lnTo>
                  <a:pt x="13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20"/>
          <p:cNvSpPr/>
          <p:nvPr/>
        </p:nvSpPr>
        <p:spPr>
          <a:xfrm>
            <a:off x="613945" y="33696"/>
            <a:ext cx="150976" cy="119163"/>
          </a:xfrm>
          <a:custGeom>
            <a:avLst/>
            <a:gdLst/>
            <a:ahLst/>
            <a:cxnLst/>
            <a:rect l="l" t="t" r="r" b="b"/>
            <a:pathLst>
              <a:path w="2560" h="2392" extrusionOk="0">
                <a:moveTo>
                  <a:pt x="135" y="1"/>
                </a:moveTo>
                <a:lnTo>
                  <a:pt x="102" y="34"/>
                </a:lnTo>
                <a:lnTo>
                  <a:pt x="68" y="34"/>
                </a:lnTo>
                <a:lnTo>
                  <a:pt x="34" y="304"/>
                </a:lnTo>
                <a:lnTo>
                  <a:pt x="1" y="573"/>
                </a:lnTo>
                <a:lnTo>
                  <a:pt x="1" y="1078"/>
                </a:lnTo>
                <a:lnTo>
                  <a:pt x="34" y="1684"/>
                </a:lnTo>
                <a:lnTo>
                  <a:pt x="68" y="2021"/>
                </a:lnTo>
                <a:lnTo>
                  <a:pt x="169" y="2290"/>
                </a:lnTo>
                <a:lnTo>
                  <a:pt x="203" y="2358"/>
                </a:lnTo>
                <a:lnTo>
                  <a:pt x="236" y="2358"/>
                </a:lnTo>
                <a:lnTo>
                  <a:pt x="304" y="2324"/>
                </a:lnTo>
                <a:lnTo>
                  <a:pt x="338" y="2256"/>
                </a:lnTo>
                <a:lnTo>
                  <a:pt x="304" y="1987"/>
                </a:lnTo>
                <a:lnTo>
                  <a:pt x="304" y="1684"/>
                </a:lnTo>
                <a:lnTo>
                  <a:pt x="236" y="1078"/>
                </a:lnTo>
                <a:lnTo>
                  <a:pt x="236" y="640"/>
                </a:lnTo>
                <a:lnTo>
                  <a:pt x="203" y="236"/>
                </a:lnTo>
                <a:lnTo>
                  <a:pt x="439" y="236"/>
                </a:lnTo>
                <a:lnTo>
                  <a:pt x="674" y="270"/>
                </a:lnTo>
                <a:lnTo>
                  <a:pt x="1146" y="236"/>
                </a:lnTo>
                <a:lnTo>
                  <a:pt x="2223" y="203"/>
                </a:lnTo>
                <a:lnTo>
                  <a:pt x="2257" y="236"/>
                </a:lnTo>
                <a:lnTo>
                  <a:pt x="2324" y="236"/>
                </a:lnTo>
                <a:lnTo>
                  <a:pt x="2290" y="573"/>
                </a:lnTo>
                <a:lnTo>
                  <a:pt x="2324" y="910"/>
                </a:lnTo>
                <a:lnTo>
                  <a:pt x="2358" y="2088"/>
                </a:lnTo>
                <a:lnTo>
                  <a:pt x="2122" y="2054"/>
                </a:lnTo>
                <a:lnTo>
                  <a:pt x="1886" y="2054"/>
                </a:lnTo>
                <a:lnTo>
                  <a:pt x="1415" y="2088"/>
                </a:lnTo>
                <a:lnTo>
                  <a:pt x="843" y="2088"/>
                </a:lnTo>
                <a:lnTo>
                  <a:pt x="674" y="2122"/>
                </a:lnTo>
                <a:lnTo>
                  <a:pt x="540" y="2122"/>
                </a:lnTo>
                <a:lnTo>
                  <a:pt x="405" y="2189"/>
                </a:lnTo>
                <a:lnTo>
                  <a:pt x="338" y="2256"/>
                </a:lnTo>
                <a:lnTo>
                  <a:pt x="338" y="2290"/>
                </a:lnTo>
                <a:lnTo>
                  <a:pt x="405" y="2358"/>
                </a:lnTo>
                <a:lnTo>
                  <a:pt x="540" y="2391"/>
                </a:lnTo>
                <a:lnTo>
                  <a:pt x="775" y="2391"/>
                </a:lnTo>
                <a:lnTo>
                  <a:pt x="1280" y="2358"/>
                </a:lnTo>
                <a:lnTo>
                  <a:pt x="2088" y="2358"/>
                </a:lnTo>
                <a:lnTo>
                  <a:pt x="2358" y="2290"/>
                </a:lnTo>
                <a:lnTo>
                  <a:pt x="2425" y="2324"/>
                </a:lnTo>
                <a:lnTo>
                  <a:pt x="2492" y="2324"/>
                </a:lnTo>
                <a:lnTo>
                  <a:pt x="2526" y="2290"/>
                </a:lnTo>
                <a:lnTo>
                  <a:pt x="2560" y="2223"/>
                </a:lnTo>
                <a:lnTo>
                  <a:pt x="2526" y="1044"/>
                </a:lnTo>
                <a:lnTo>
                  <a:pt x="2526" y="539"/>
                </a:lnTo>
                <a:lnTo>
                  <a:pt x="2492" y="304"/>
                </a:lnTo>
                <a:lnTo>
                  <a:pt x="2425" y="68"/>
                </a:lnTo>
                <a:lnTo>
                  <a:pt x="2425" y="34"/>
                </a:lnTo>
                <a:lnTo>
                  <a:pt x="2391" y="34"/>
                </a:lnTo>
                <a:lnTo>
                  <a:pt x="2391" y="102"/>
                </a:lnTo>
                <a:lnTo>
                  <a:pt x="2358" y="68"/>
                </a:lnTo>
                <a:lnTo>
                  <a:pt x="2290" y="34"/>
                </a:lnTo>
                <a:lnTo>
                  <a:pt x="2223" y="1"/>
                </a:lnTo>
                <a:lnTo>
                  <a:pt x="1987" y="1"/>
                </a:lnTo>
                <a:lnTo>
                  <a:pt x="1617" y="34"/>
                </a:lnTo>
                <a:lnTo>
                  <a:pt x="910" y="34"/>
                </a:lnTo>
                <a:lnTo>
                  <a:pt x="540" y="68"/>
                </a:lnTo>
                <a:lnTo>
                  <a:pt x="203" y="135"/>
                </a:lnTo>
                <a:lnTo>
                  <a:pt x="169" y="34"/>
                </a:lnTo>
                <a:lnTo>
                  <a:pt x="169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20"/>
          <p:cNvSpPr/>
          <p:nvPr/>
        </p:nvSpPr>
        <p:spPr>
          <a:xfrm>
            <a:off x="1551175" y="434577"/>
            <a:ext cx="53667" cy="25208"/>
          </a:xfrm>
          <a:custGeom>
            <a:avLst/>
            <a:gdLst/>
            <a:ahLst/>
            <a:cxnLst/>
            <a:rect l="l" t="t" r="r" b="b"/>
            <a:pathLst>
              <a:path w="910" h="506" extrusionOk="0">
                <a:moveTo>
                  <a:pt x="572" y="0"/>
                </a:moveTo>
                <a:lnTo>
                  <a:pt x="404" y="68"/>
                </a:lnTo>
                <a:lnTo>
                  <a:pt x="101" y="236"/>
                </a:lnTo>
                <a:lnTo>
                  <a:pt x="34" y="270"/>
                </a:lnTo>
                <a:lnTo>
                  <a:pt x="0" y="337"/>
                </a:lnTo>
                <a:lnTo>
                  <a:pt x="34" y="371"/>
                </a:lnTo>
                <a:lnTo>
                  <a:pt x="101" y="404"/>
                </a:lnTo>
                <a:lnTo>
                  <a:pt x="774" y="505"/>
                </a:lnTo>
                <a:lnTo>
                  <a:pt x="842" y="472"/>
                </a:lnTo>
                <a:lnTo>
                  <a:pt x="909" y="404"/>
                </a:lnTo>
                <a:lnTo>
                  <a:pt x="876" y="337"/>
                </a:lnTo>
                <a:lnTo>
                  <a:pt x="808" y="303"/>
                </a:lnTo>
                <a:lnTo>
                  <a:pt x="505" y="270"/>
                </a:lnTo>
                <a:lnTo>
                  <a:pt x="640" y="169"/>
                </a:lnTo>
                <a:lnTo>
                  <a:pt x="774" y="68"/>
                </a:lnTo>
                <a:lnTo>
                  <a:pt x="774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20"/>
          <p:cNvSpPr/>
          <p:nvPr/>
        </p:nvSpPr>
        <p:spPr>
          <a:xfrm>
            <a:off x="3068130" y="193062"/>
            <a:ext cx="133107" cy="112388"/>
          </a:xfrm>
          <a:custGeom>
            <a:avLst/>
            <a:gdLst/>
            <a:ahLst/>
            <a:cxnLst/>
            <a:rect l="l" t="t" r="r" b="b"/>
            <a:pathLst>
              <a:path w="2257" h="2256" extrusionOk="0">
                <a:moveTo>
                  <a:pt x="1213" y="169"/>
                </a:moveTo>
                <a:lnTo>
                  <a:pt x="1179" y="202"/>
                </a:lnTo>
                <a:lnTo>
                  <a:pt x="1179" y="270"/>
                </a:lnTo>
                <a:lnTo>
                  <a:pt x="1213" y="337"/>
                </a:lnTo>
                <a:lnTo>
                  <a:pt x="1516" y="337"/>
                </a:lnTo>
                <a:lnTo>
                  <a:pt x="1684" y="371"/>
                </a:lnTo>
                <a:lnTo>
                  <a:pt x="1819" y="505"/>
                </a:lnTo>
                <a:lnTo>
                  <a:pt x="1920" y="640"/>
                </a:lnTo>
                <a:lnTo>
                  <a:pt x="1987" y="842"/>
                </a:lnTo>
                <a:lnTo>
                  <a:pt x="2021" y="1044"/>
                </a:lnTo>
                <a:lnTo>
                  <a:pt x="2021" y="1212"/>
                </a:lnTo>
                <a:lnTo>
                  <a:pt x="1987" y="1414"/>
                </a:lnTo>
                <a:lnTo>
                  <a:pt x="1920" y="1616"/>
                </a:lnTo>
                <a:lnTo>
                  <a:pt x="1819" y="1785"/>
                </a:lnTo>
                <a:lnTo>
                  <a:pt x="1650" y="1886"/>
                </a:lnTo>
                <a:lnTo>
                  <a:pt x="1482" y="1987"/>
                </a:lnTo>
                <a:lnTo>
                  <a:pt x="1314" y="2020"/>
                </a:lnTo>
                <a:lnTo>
                  <a:pt x="1112" y="2020"/>
                </a:lnTo>
                <a:lnTo>
                  <a:pt x="943" y="1987"/>
                </a:lnTo>
                <a:lnTo>
                  <a:pt x="741" y="1886"/>
                </a:lnTo>
                <a:lnTo>
                  <a:pt x="573" y="1751"/>
                </a:lnTo>
                <a:lnTo>
                  <a:pt x="438" y="1616"/>
                </a:lnTo>
                <a:lnTo>
                  <a:pt x="337" y="1448"/>
                </a:lnTo>
                <a:lnTo>
                  <a:pt x="270" y="1280"/>
                </a:lnTo>
                <a:lnTo>
                  <a:pt x="236" y="1111"/>
                </a:lnTo>
                <a:lnTo>
                  <a:pt x="270" y="909"/>
                </a:lnTo>
                <a:lnTo>
                  <a:pt x="337" y="741"/>
                </a:lnTo>
                <a:lnTo>
                  <a:pt x="472" y="539"/>
                </a:lnTo>
                <a:lnTo>
                  <a:pt x="640" y="371"/>
                </a:lnTo>
                <a:lnTo>
                  <a:pt x="809" y="270"/>
                </a:lnTo>
                <a:lnTo>
                  <a:pt x="1011" y="202"/>
                </a:lnTo>
                <a:lnTo>
                  <a:pt x="1213" y="169"/>
                </a:lnTo>
                <a:close/>
                <a:moveTo>
                  <a:pt x="1179" y="0"/>
                </a:moveTo>
                <a:lnTo>
                  <a:pt x="1011" y="34"/>
                </a:lnTo>
                <a:lnTo>
                  <a:pt x="842" y="101"/>
                </a:lnTo>
                <a:lnTo>
                  <a:pt x="674" y="169"/>
                </a:lnTo>
                <a:lnTo>
                  <a:pt x="506" y="270"/>
                </a:lnTo>
                <a:lnTo>
                  <a:pt x="371" y="404"/>
                </a:lnTo>
                <a:lnTo>
                  <a:pt x="270" y="539"/>
                </a:lnTo>
                <a:lnTo>
                  <a:pt x="135" y="741"/>
                </a:lnTo>
                <a:lnTo>
                  <a:pt x="34" y="943"/>
                </a:lnTo>
                <a:lnTo>
                  <a:pt x="1" y="1179"/>
                </a:lnTo>
                <a:lnTo>
                  <a:pt x="1" y="1313"/>
                </a:lnTo>
                <a:lnTo>
                  <a:pt x="68" y="1414"/>
                </a:lnTo>
                <a:lnTo>
                  <a:pt x="203" y="1650"/>
                </a:lnTo>
                <a:lnTo>
                  <a:pt x="371" y="1886"/>
                </a:lnTo>
                <a:lnTo>
                  <a:pt x="607" y="2088"/>
                </a:lnTo>
                <a:lnTo>
                  <a:pt x="876" y="2222"/>
                </a:lnTo>
                <a:lnTo>
                  <a:pt x="1112" y="2256"/>
                </a:lnTo>
                <a:lnTo>
                  <a:pt x="1347" y="2256"/>
                </a:lnTo>
                <a:lnTo>
                  <a:pt x="1549" y="2222"/>
                </a:lnTo>
                <a:lnTo>
                  <a:pt x="1785" y="2121"/>
                </a:lnTo>
                <a:lnTo>
                  <a:pt x="1953" y="1953"/>
                </a:lnTo>
                <a:lnTo>
                  <a:pt x="2088" y="1785"/>
                </a:lnTo>
                <a:lnTo>
                  <a:pt x="2189" y="1583"/>
                </a:lnTo>
                <a:lnTo>
                  <a:pt x="2256" y="1313"/>
                </a:lnTo>
                <a:lnTo>
                  <a:pt x="2256" y="1145"/>
                </a:lnTo>
                <a:lnTo>
                  <a:pt x="2223" y="943"/>
                </a:lnTo>
                <a:lnTo>
                  <a:pt x="2189" y="707"/>
                </a:lnTo>
                <a:lnTo>
                  <a:pt x="2088" y="505"/>
                </a:lnTo>
                <a:lnTo>
                  <a:pt x="1987" y="303"/>
                </a:lnTo>
                <a:lnTo>
                  <a:pt x="1852" y="169"/>
                </a:lnTo>
                <a:lnTo>
                  <a:pt x="1684" y="68"/>
                </a:lnTo>
                <a:lnTo>
                  <a:pt x="1516" y="68"/>
                </a:lnTo>
                <a:lnTo>
                  <a:pt x="1347" y="34"/>
                </a:lnTo>
                <a:lnTo>
                  <a:pt x="117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20"/>
          <p:cNvSpPr/>
          <p:nvPr/>
        </p:nvSpPr>
        <p:spPr>
          <a:xfrm>
            <a:off x="806557" y="342315"/>
            <a:ext cx="41754" cy="52059"/>
          </a:xfrm>
          <a:custGeom>
            <a:avLst/>
            <a:gdLst/>
            <a:ahLst/>
            <a:cxnLst/>
            <a:rect l="l" t="t" r="r" b="b"/>
            <a:pathLst>
              <a:path w="708" h="1045" extrusionOk="0">
                <a:moveTo>
                  <a:pt x="506" y="1"/>
                </a:moveTo>
                <a:lnTo>
                  <a:pt x="371" y="34"/>
                </a:lnTo>
                <a:lnTo>
                  <a:pt x="135" y="34"/>
                </a:lnTo>
                <a:lnTo>
                  <a:pt x="102" y="68"/>
                </a:lnTo>
                <a:lnTo>
                  <a:pt x="34" y="68"/>
                </a:lnTo>
                <a:lnTo>
                  <a:pt x="1" y="135"/>
                </a:lnTo>
                <a:lnTo>
                  <a:pt x="1" y="169"/>
                </a:lnTo>
                <a:lnTo>
                  <a:pt x="34" y="203"/>
                </a:lnTo>
                <a:lnTo>
                  <a:pt x="68" y="203"/>
                </a:lnTo>
                <a:lnTo>
                  <a:pt x="68" y="607"/>
                </a:lnTo>
                <a:lnTo>
                  <a:pt x="169" y="977"/>
                </a:lnTo>
                <a:lnTo>
                  <a:pt x="203" y="1044"/>
                </a:lnTo>
                <a:lnTo>
                  <a:pt x="270" y="1044"/>
                </a:lnTo>
                <a:lnTo>
                  <a:pt x="337" y="1011"/>
                </a:lnTo>
                <a:lnTo>
                  <a:pt x="337" y="943"/>
                </a:lnTo>
                <a:lnTo>
                  <a:pt x="304" y="573"/>
                </a:lnTo>
                <a:lnTo>
                  <a:pt x="371" y="607"/>
                </a:lnTo>
                <a:lnTo>
                  <a:pt x="472" y="573"/>
                </a:lnTo>
                <a:lnTo>
                  <a:pt x="573" y="539"/>
                </a:lnTo>
                <a:lnTo>
                  <a:pt x="607" y="506"/>
                </a:lnTo>
                <a:lnTo>
                  <a:pt x="607" y="472"/>
                </a:lnTo>
                <a:lnTo>
                  <a:pt x="573" y="405"/>
                </a:lnTo>
                <a:lnTo>
                  <a:pt x="506" y="405"/>
                </a:lnTo>
                <a:lnTo>
                  <a:pt x="337" y="438"/>
                </a:lnTo>
                <a:lnTo>
                  <a:pt x="270" y="472"/>
                </a:lnTo>
                <a:lnTo>
                  <a:pt x="236" y="236"/>
                </a:lnTo>
                <a:lnTo>
                  <a:pt x="371" y="236"/>
                </a:lnTo>
                <a:lnTo>
                  <a:pt x="539" y="203"/>
                </a:lnTo>
                <a:lnTo>
                  <a:pt x="607" y="169"/>
                </a:lnTo>
                <a:lnTo>
                  <a:pt x="674" y="135"/>
                </a:lnTo>
                <a:lnTo>
                  <a:pt x="708" y="102"/>
                </a:lnTo>
                <a:lnTo>
                  <a:pt x="708" y="68"/>
                </a:lnTo>
                <a:lnTo>
                  <a:pt x="64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20"/>
          <p:cNvSpPr/>
          <p:nvPr/>
        </p:nvSpPr>
        <p:spPr>
          <a:xfrm>
            <a:off x="667553" y="90737"/>
            <a:ext cx="45765" cy="43640"/>
          </a:xfrm>
          <a:custGeom>
            <a:avLst/>
            <a:gdLst/>
            <a:ahLst/>
            <a:cxnLst/>
            <a:rect l="l" t="t" r="r" b="b"/>
            <a:pathLst>
              <a:path w="776" h="876" extrusionOk="0">
                <a:moveTo>
                  <a:pt x="405" y="0"/>
                </a:moveTo>
                <a:lnTo>
                  <a:pt x="270" y="135"/>
                </a:lnTo>
                <a:lnTo>
                  <a:pt x="169" y="270"/>
                </a:lnTo>
                <a:lnTo>
                  <a:pt x="1" y="606"/>
                </a:lnTo>
                <a:lnTo>
                  <a:pt x="1" y="640"/>
                </a:lnTo>
                <a:lnTo>
                  <a:pt x="1" y="674"/>
                </a:lnTo>
                <a:lnTo>
                  <a:pt x="35" y="707"/>
                </a:lnTo>
                <a:lnTo>
                  <a:pt x="102" y="741"/>
                </a:lnTo>
                <a:lnTo>
                  <a:pt x="338" y="741"/>
                </a:lnTo>
                <a:lnTo>
                  <a:pt x="573" y="707"/>
                </a:lnTo>
                <a:lnTo>
                  <a:pt x="573" y="808"/>
                </a:lnTo>
                <a:lnTo>
                  <a:pt x="607" y="876"/>
                </a:lnTo>
                <a:lnTo>
                  <a:pt x="708" y="876"/>
                </a:lnTo>
                <a:lnTo>
                  <a:pt x="708" y="775"/>
                </a:lnTo>
                <a:lnTo>
                  <a:pt x="708" y="674"/>
                </a:lnTo>
                <a:lnTo>
                  <a:pt x="775" y="674"/>
                </a:lnTo>
                <a:lnTo>
                  <a:pt x="775" y="606"/>
                </a:lnTo>
                <a:lnTo>
                  <a:pt x="775" y="539"/>
                </a:lnTo>
                <a:lnTo>
                  <a:pt x="708" y="505"/>
                </a:lnTo>
                <a:lnTo>
                  <a:pt x="742" y="337"/>
                </a:lnTo>
                <a:lnTo>
                  <a:pt x="742" y="270"/>
                </a:lnTo>
                <a:lnTo>
                  <a:pt x="708" y="303"/>
                </a:lnTo>
                <a:lnTo>
                  <a:pt x="607" y="505"/>
                </a:lnTo>
                <a:lnTo>
                  <a:pt x="237" y="539"/>
                </a:lnTo>
                <a:lnTo>
                  <a:pt x="237" y="539"/>
                </a:lnTo>
                <a:lnTo>
                  <a:pt x="371" y="303"/>
                </a:lnTo>
                <a:lnTo>
                  <a:pt x="472" y="68"/>
                </a:lnTo>
                <a:lnTo>
                  <a:pt x="472" y="34"/>
                </a:lnTo>
                <a:lnTo>
                  <a:pt x="405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20"/>
          <p:cNvSpPr/>
          <p:nvPr/>
        </p:nvSpPr>
        <p:spPr>
          <a:xfrm>
            <a:off x="915779" y="293693"/>
            <a:ext cx="131101" cy="122501"/>
          </a:xfrm>
          <a:custGeom>
            <a:avLst/>
            <a:gdLst/>
            <a:ahLst/>
            <a:cxnLst/>
            <a:rect l="l" t="t" r="r" b="b"/>
            <a:pathLst>
              <a:path w="2223" h="2459" extrusionOk="0">
                <a:moveTo>
                  <a:pt x="1785" y="0"/>
                </a:moveTo>
                <a:lnTo>
                  <a:pt x="1313" y="68"/>
                </a:lnTo>
                <a:lnTo>
                  <a:pt x="707" y="68"/>
                </a:lnTo>
                <a:lnTo>
                  <a:pt x="101" y="101"/>
                </a:lnTo>
                <a:lnTo>
                  <a:pt x="34" y="135"/>
                </a:lnTo>
                <a:lnTo>
                  <a:pt x="0" y="202"/>
                </a:lnTo>
                <a:lnTo>
                  <a:pt x="34" y="236"/>
                </a:lnTo>
                <a:lnTo>
                  <a:pt x="68" y="303"/>
                </a:lnTo>
                <a:lnTo>
                  <a:pt x="34" y="505"/>
                </a:lnTo>
                <a:lnTo>
                  <a:pt x="34" y="741"/>
                </a:lnTo>
                <a:lnTo>
                  <a:pt x="68" y="1179"/>
                </a:lnTo>
                <a:lnTo>
                  <a:pt x="68" y="1717"/>
                </a:lnTo>
                <a:lnTo>
                  <a:pt x="68" y="2020"/>
                </a:lnTo>
                <a:lnTo>
                  <a:pt x="101" y="2290"/>
                </a:lnTo>
                <a:lnTo>
                  <a:pt x="68" y="2323"/>
                </a:lnTo>
                <a:lnTo>
                  <a:pt x="101" y="2391"/>
                </a:lnTo>
                <a:lnTo>
                  <a:pt x="135" y="2458"/>
                </a:lnTo>
                <a:lnTo>
                  <a:pt x="202" y="2458"/>
                </a:lnTo>
                <a:lnTo>
                  <a:pt x="808" y="2424"/>
                </a:lnTo>
                <a:lnTo>
                  <a:pt x="1448" y="2391"/>
                </a:lnTo>
                <a:lnTo>
                  <a:pt x="1852" y="2391"/>
                </a:lnTo>
                <a:lnTo>
                  <a:pt x="2054" y="2323"/>
                </a:lnTo>
                <a:lnTo>
                  <a:pt x="2121" y="2290"/>
                </a:lnTo>
                <a:lnTo>
                  <a:pt x="2222" y="2222"/>
                </a:lnTo>
                <a:lnTo>
                  <a:pt x="2121" y="2155"/>
                </a:lnTo>
                <a:lnTo>
                  <a:pt x="2020" y="2121"/>
                </a:lnTo>
                <a:lnTo>
                  <a:pt x="1852" y="2121"/>
                </a:lnTo>
                <a:lnTo>
                  <a:pt x="1414" y="2155"/>
                </a:lnTo>
                <a:lnTo>
                  <a:pt x="303" y="2222"/>
                </a:lnTo>
                <a:lnTo>
                  <a:pt x="303" y="1953"/>
                </a:lnTo>
                <a:lnTo>
                  <a:pt x="303" y="1684"/>
                </a:lnTo>
                <a:lnTo>
                  <a:pt x="270" y="1179"/>
                </a:lnTo>
                <a:lnTo>
                  <a:pt x="270" y="741"/>
                </a:lnTo>
                <a:lnTo>
                  <a:pt x="270" y="505"/>
                </a:lnTo>
                <a:lnTo>
                  <a:pt x="202" y="303"/>
                </a:lnTo>
                <a:lnTo>
                  <a:pt x="842" y="303"/>
                </a:lnTo>
                <a:lnTo>
                  <a:pt x="1482" y="270"/>
                </a:lnTo>
                <a:lnTo>
                  <a:pt x="1886" y="236"/>
                </a:lnTo>
                <a:lnTo>
                  <a:pt x="2088" y="169"/>
                </a:lnTo>
                <a:lnTo>
                  <a:pt x="2155" y="135"/>
                </a:lnTo>
                <a:lnTo>
                  <a:pt x="2222" y="68"/>
                </a:lnTo>
                <a:lnTo>
                  <a:pt x="2222" y="34"/>
                </a:lnTo>
                <a:lnTo>
                  <a:pt x="2020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20"/>
          <p:cNvSpPr/>
          <p:nvPr/>
        </p:nvSpPr>
        <p:spPr>
          <a:xfrm>
            <a:off x="713259" y="171242"/>
            <a:ext cx="17928" cy="115776"/>
          </a:xfrm>
          <a:custGeom>
            <a:avLst/>
            <a:gdLst/>
            <a:ahLst/>
            <a:cxnLst/>
            <a:rect l="l" t="t" r="r" b="b"/>
            <a:pathLst>
              <a:path w="304" h="2324" extrusionOk="0">
                <a:moveTo>
                  <a:pt x="34" y="1"/>
                </a:moveTo>
                <a:lnTo>
                  <a:pt x="34" y="34"/>
                </a:lnTo>
                <a:lnTo>
                  <a:pt x="0" y="304"/>
                </a:lnTo>
                <a:lnTo>
                  <a:pt x="0" y="539"/>
                </a:lnTo>
                <a:lnTo>
                  <a:pt x="0" y="1078"/>
                </a:lnTo>
                <a:lnTo>
                  <a:pt x="34" y="1684"/>
                </a:lnTo>
                <a:lnTo>
                  <a:pt x="101" y="1987"/>
                </a:lnTo>
                <a:lnTo>
                  <a:pt x="169" y="2290"/>
                </a:lnTo>
                <a:lnTo>
                  <a:pt x="202" y="2324"/>
                </a:lnTo>
                <a:lnTo>
                  <a:pt x="303" y="2324"/>
                </a:lnTo>
                <a:lnTo>
                  <a:pt x="303" y="2256"/>
                </a:lnTo>
                <a:lnTo>
                  <a:pt x="303" y="1953"/>
                </a:lnTo>
                <a:lnTo>
                  <a:pt x="303" y="1650"/>
                </a:lnTo>
                <a:lnTo>
                  <a:pt x="236" y="1078"/>
                </a:lnTo>
                <a:lnTo>
                  <a:pt x="202" y="539"/>
                </a:lnTo>
                <a:lnTo>
                  <a:pt x="169" y="270"/>
                </a:lnTo>
                <a:lnTo>
                  <a:pt x="135" y="34"/>
                </a:lnTo>
                <a:lnTo>
                  <a:pt x="101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20"/>
          <p:cNvSpPr/>
          <p:nvPr/>
        </p:nvSpPr>
        <p:spPr>
          <a:xfrm>
            <a:off x="746992" y="295337"/>
            <a:ext cx="152981" cy="125889"/>
          </a:xfrm>
          <a:custGeom>
            <a:avLst/>
            <a:gdLst/>
            <a:ahLst/>
            <a:cxnLst/>
            <a:rect l="l" t="t" r="r" b="b"/>
            <a:pathLst>
              <a:path w="2594" h="2527" extrusionOk="0">
                <a:moveTo>
                  <a:pt x="2290" y="237"/>
                </a:moveTo>
                <a:lnTo>
                  <a:pt x="2324" y="674"/>
                </a:lnTo>
                <a:lnTo>
                  <a:pt x="2324" y="1078"/>
                </a:lnTo>
                <a:lnTo>
                  <a:pt x="2324" y="1684"/>
                </a:lnTo>
                <a:lnTo>
                  <a:pt x="2324" y="1987"/>
                </a:lnTo>
                <a:lnTo>
                  <a:pt x="2357" y="2290"/>
                </a:lnTo>
                <a:lnTo>
                  <a:pt x="2357" y="2290"/>
                </a:lnTo>
                <a:lnTo>
                  <a:pt x="2223" y="2223"/>
                </a:lnTo>
                <a:lnTo>
                  <a:pt x="2122" y="2156"/>
                </a:lnTo>
                <a:lnTo>
                  <a:pt x="1819" y="2156"/>
                </a:lnTo>
                <a:lnTo>
                  <a:pt x="1246" y="2189"/>
                </a:lnTo>
                <a:lnTo>
                  <a:pt x="775" y="2189"/>
                </a:lnTo>
                <a:lnTo>
                  <a:pt x="539" y="2223"/>
                </a:lnTo>
                <a:lnTo>
                  <a:pt x="304" y="2257"/>
                </a:lnTo>
                <a:lnTo>
                  <a:pt x="236" y="1078"/>
                </a:lnTo>
                <a:lnTo>
                  <a:pt x="236" y="742"/>
                </a:lnTo>
                <a:lnTo>
                  <a:pt x="169" y="439"/>
                </a:lnTo>
                <a:lnTo>
                  <a:pt x="236" y="439"/>
                </a:lnTo>
                <a:lnTo>
                  <a:pt x="270" y="405"/>
                </a:lnTo>
                <a:lnTo>
                  <a:pt x="304" y="371"/>
                </a:lnTo>
                <a:lnTo>
                  <a:pt x="1347" y="338"/>
                </a:lnTo>
                <a:lnTo>
                  <a:pt x="1819" y="304"/>
                </a:lnTo>
                <a:lnTo>
                  <a:pt x="2054" y="270"/>
                </a:lnTo>
                <a:lnTo>
                  <a:pt x="2290" y="237"/>
                </a:lnTo>
                <a:close/>
                <a:moveTo>
                  <a:pt x="2357" y="1"/>
                </a:moveTo>
                <a:lnTo>
                  <a:pt x="2324" y="35"/>
                </a:lnTo>
                <a:lnTo>
                  <a:pt x="2290" y="35"/>
                </a:lnTo>
                <a:lnTo>
                  <a:pt x="2290" y="136"/>
                </a:lnTo>
                <a:lnTo>
                  <a:pt x="1953" y="102"/>
                </a:lnTo>
                <a:lnTo>
                  <a:pt x="1583" y="102"/>
                </a:lnTo>
                <a:lnTo>
                  <a:pt x="876" y="169"/>
                </a:lnTo>
                <a:lnTo>
                  <a:pt x="270" y="169"/>
                </a:lnTo>
                <a:lnTo>
                  <a:pt x="203" y="203"/>
                </a:lnTo>
                <a:lnTo>
                  <a:pt x="135" y="270"/>
                </a:lnTo>
                <a:lnTo>
                  <a:pt x="102" y="270"/>
                </a:lnTo>
                <a:lnTo>
                  <a:pt x="102" y="237"/>
                </a:lnTo>
                <a:lnTo>
                  <a:pt x="68" y="237"/>
                </a:lnTo>
                <a:lnTo>
                  <a:pt x="1" y="506"/>
                </a:lnTo>
                <a:lnTo>
                  <a:pt x="1" y="742"/>
                </a:lnTo>
                <a:lnTo>
                  <a:pt x="68" y="1247"/>
                </a:lnTo>
                <a:lnTo>
                  <a:pt x="102" y="2425"/>
                </a:lnTo>
                <a:lnTo>
                  <a:pt x="135" y="2492"/>
                </a:lnTo>
                <a:lnTo>
                  <a:pt x="203" y="2526"/>
                </a:lnTo>
                <a:lnTo>
                  <a:pt x="270" y="2492"/>
                </a:lnTo>
                <a:lnTo>
                  <a:pt x="304" y="2459"/>
                </a:lnTo>
                <a:lnTo>
                  <a:pt x="573" y="2492"/>
                </a:lnTo>
                <a:lnTo>
                  <a:pt x="842" y="2492"/>
                </a:lnTo>
                <a:lnTo>
                  <a:pt x="1415" y="2459"/>
                </a:lnTo>
                <a:lnTo>
                  <a:pt x="1920" y="2459"/>
                </a:lnTo>
                <a:lnTo>
                  <a:pt x="2155" y="2425"/>
                </a:lnTo>
                <a:lnTo>
                  <a:pt x="2256" y="2358"/>
                </a:lnTo>
                <a:lnTo>
                  <a:pt x="2357" y="2290"/>
                </a:lnTo>
                <a:lnTo>
                  <a:pt x="2357" y="2324"/>
                </a:lnTo>
                <a:lnTo>
                  <a:pt x="2425" y="2358"/>
                </a:lnTo>
                <a:lnTo>
                  <a:pt x="2492" y="2358"/>
                </a:lnTo>
                <a:lnTo>
                  <a:pt x="2526" y="2290"/>
                </a:lnTo>
                <a:lnTo>
                  <a:pt x="2559" y="1987"/>
                </a:lnTo>
                <a:lnTo>
                  <a:pt x="2593" y="1684"/>
                </a:lnTo>
                <a:lnTo>
                  <a:pt x="2559" y="1078"/>
                </a:lnTo>
                <a:lnTo>
                  <a:pt x="2526" y="540"/>
                </a:lnTo>
                <a:lnTo>
                  <a:pt x="2492" y="304"/>
                </a:lnTo>
                <a:lnTo>
                  <a:pt x="2425" y="35"/>
                </a:lnTo>
                <a:lnTo>
                  <a:pt x="2391" y="35"/>
                </a:lnTo>
                <a:lnTo>
                  <a:pt x="235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20"/>
          <p:cNvSpPr/>
          <p:nvPr/>
        </p:nvSpPr>
        <p:spPr>
          <a:xfrm>
            <a:off x="1142125" y="337284"/>
            <a:ext cx="45706" cy="35271"/>
          </a:xfrm>
          <a:custGeom>
            <a:avLst/>
            <a:gdLst/>
            <a:ahLst/>
            <a:cxnLst/>
            <a:rect l="l" t="t" r="r" b="b"/>
            <a:pathLst>
              <a:path w="775" h="708" extrusionOk="0">
                <a:moveTo>
                  <a:pt x="573" y="1"/>
                </a:moveTo>
                <a:lnTo>
                  <a:pt x="506" y="34"/>
                </a:lnTo>
                <a:lnTo>
                  <a:pt x="472" y="102"/>
                </a:lnTo>
                <a:lnTo>
                  <a:pt x="438" y="236"/>
                </a:lnTo>
                <a:lnTo>
                  <a:pt x="438" y="270"/>
                </a:lnTo>
                <a:lnTo>
                  <a:pt x="203" y="304"/>
                </a:lnTo>
                <a:lnTo>
                  <a:pt x="169" y="135"/>
                </a:lnTo>
                <a:lnTo>
                  <a:pt x="135" y="102"/>
                </a:lnTo>
                <a:lnTo>
                  <a:pt x="68" y="102"/>
                </a:lnTo>
                <a:lnTo>
                  <a:pt x="68" y="135"/>
                </a:lnTo>
                <a:lnTo>
                  <a:pt x="34" y="337"/>
                </a:lnTo>
                <a:lnTo>
                  <a:pt x="1" y="371"/>
                </a:lnTo>
                <a:lnTo>
                  <a:pt x="34" y="438"/>
                </a:lnTo>
                <a:lnTo>
                  <a:pt x="68" y="640"/>
                </a:lnTo>
                <a:lnTo>
                  <a:pt x="102" y="674"/>
                </a:lnTo>
                <a:lnTo>
                  <a:pt x="169" y="674"/>
                </a:lnTo>
                <a:lnTo>
                  <a:pt x="203" y="640"/>
                </a:lnTo>
                <a:lnTo>
                  <a:pt x="236" y="573"/>
                </a:lnTo>
                <a:lnTo>
                  <a:pt x="203" y="472"/>
                </a:lnTo>
                <a:lnTo>
                  <a:pt x="472" y="472"/>
                </a:lnTo>
                <a:lnTo>
                  <a:pt x="506" y="607"/>
                </a:lnTo>
                <a:lnTo>
                  <a:pt x="506" y="640"/>
                </a:lnTo>
                <a:lnTo>
                  <a:pt x="573" y="708"/>
                </a:lnTo>
                <a:lnTo>
                  <a:pt x="607" y="708"/>
                </a:lnTo>
                <a:lnTo>
                  <a:pt x="640" y="674"/>
                </a:lnTo>
                <a:lnTo>
                  <a:pt x="640" y="640"/>
                </a:lnTo>
                <a:lnTo>
                  <a:pt x="674" y="573"/>
                </a:lnTo>
                <a:lnTo>
                  <a:pt x="640" y="438"/>
                </a:lnTo>
                <a:lnTo>
                  <a:pt x="741" y="371"/>
                </a:lnTo>
                <a:lnTo>
                  <a:pt x="775" y="304"/>
                </a:lnTo>
                <a:lnTo>
                  <a:pt x="775" y="270"/>
                </a:lnTo>
                <a:lnTo>
                  <a:pt x="741" y="236"/>
                </a:lnTo>
                <a:lnTo>
                  <a:pt x="674" y="203"/>
                </a:lnTo>
                <a:lnTo>
                  <a:pt x="607" y="236"/>
                </a:lnTo>
                <a:lnTo>
                  <a:pt x="607" y="135"/>
                </a:lnTo>
                <a:lnTo>
                  <a:pt x="640" y="68"/>
                </a:lnTo>
                <a:lnTo>
                  <a:pt x="640" y="34"/>
                </a:lnTo>
                <a:lnTo>
                  <a:pt x="640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20"/>
          <p:cNvSpPr/>
          <p:nvPr/>
        </p:nvSpPr>
        <p:spPr>
          <a:xfrm>
            <a:off x="967382" y="337284"/>
            <a:ext cx="59624" cy="45334"/>
          </a:xfrm>
          <a:custGeom>
            <a:avLst/>
            <a:gdLst/>
            <a:ahLst/>
            <a:cxnLst/>
            <a:rect l="l" t="t" r="r" b="b"/>
            <a:pathLst>
              <a:path w="1011" h="910" extrusionOk="0">
                <a:moveTo>
                  <a:pt x="371" y="1"/>
                </a:moveTo>
                <a:lnTo>
                  <a:pt x="270" y="34"/>
                </a:lnTo>
                <a:lnTo>
                  <a:pt x="169" y="135"/>
                </a:lnTo>
                <a:lnTo>
                  <a:pt x="68" y="203"/>
                </a:lnTo>
                <a:lnTo>
                  <a:pt x="34" y="337"/>
                </a:lnTo>
                <a:lnTo>
                  <a:pt x="1" y="472"/>
                </a:lnTo>
                <a:lnTo>
                  <a:pt x="34" y="573"/>
                </a:lnTo>
                <a:lnTo>
                  <a:pt x="68" y="674"/>
                </a:lnTo>
                <a:lnTo>
                  <a:pt x="135" y="741"/>
                </a:lnTo>
                <a:lnTo>
                  <a:pt x="203" y="809"/>
                </a:lnTo>
                <a:lnTo>
                  <a:pt x="304" y="842"/>
                </a:lnTo>
                <a:lnTo>
                  <a:pt x="405" y="876"/>
                </a:lnTo>
                <a:lnTo>
                  <a:pt x="506" y="876"/>
                </a:lnTo>
                <a:lnTo>
                  <a:pt x="607" y="809"/>
                </a:lnTo>
                <a:lnTo>
                  <a:pt x="607" y="876"/>
                </a:lnTo>
                <a:lnTo>
                  <a:pt x="640" y="910"/>
                </a:lnTo>
                <a:lnTo>
                  <a:pt x="674" y="910"/>
                </a:lnTo>
                <a:lnTo>
                  <a:pt x="708" y="876"/>
                </a:lnTo>
                <a:lnTo>
                  <a:pt x="708" y="842"/>
                </a:lnTo>
                <a:lnTo>
                  <a:pt x="708" y="741"/>
                </a:lnTo>
                <a:lnTo>
                  <a:pt x="708" y="607"/>
                </a:lnTo>
                <a:lnTo>
                  <a:pt x="708" y="573"/>
                </a:lnTo>
                <a:lnTo>
                  <a:pt x="943" y="539"/>
                </a:lnTo>
                <a:lnTo>
                  <a:pt x="977" y="506"/>
                </a:lnTo>
                <a:lnTo>
                  <a:pt x="1011" y="438"/>
                </a:lnTo>
                <a:lnTo>
                  <a:pt x="977" y="371"/>
                </a:lnTo>
                <a:lnTo>
                  <a:pt x="910" y="337"/>
                </a:lnTo>
                <a:lnTo>
                  <a:pt x="674" y="337"/>
                </a:lnTo>
                <a:lnTo>
                  <a:pt x="539" y="371"/>
                </a:lnTo>
                <a:lnTo>
                  <a:pt x="438" y="438"/>
                </a:lnTo>
                <a:lnTo>
                  <a:pt x="405" y="472"/>
                </a:lnTo>
                <a:lnTo>
                  <a:pt x="438" y="506"/>
                </a:lnTo>
                <a:lnTo>
                  <a:pt x="607" y="539"/>
                </a:lnTo>
                <a:lnTo>
                  <a:pt x="607" y="573"/>
                </a:lnTo>
                <a:lnTo>
                  <a:pt x="607" y="640"/>
                </a:lnTo>
                <a:lnTo>
                  <a:pt x="506" y="674"/>
                </a:lnTo>
                <a:lnTo>
                  <a:pt x="405" y="674"/>
                </a:lnTo>
                <a:lnTo>
                  <a:pt x="304" y="640"/>
                </a:lnTo>
                <a:lnTo>
                  <a:pt x="236" y="607"/>
                </a:lnTo>
                <a:lnTo>
                  <a:pt x="203" y="539"/>
                </a:lnTo>
                <a:lnTo>
                  <a:pt x="203" y="438"/>
                </a:lnTo>
                <a:lnTo>
                  <a:pt x="203" y="337"/>
                </a:lnTo>
                <a:lnTo>
                  <a:pt x="270" y="270"/>
                </a:lnTo>
                <a:lnTo>
                  <a:pt x="337" y="203"/>
                </a:lnTo>
                <a:lnTo>
                  <a:pt x="539" y="135"/>
                </a:lnTo>
                <a:lnTo>
                  <a:pt x="741" y="102"/>
                </a:lnTo>
                <a:lnTo>
                  <a:pt x="741" y="68"/>
                </a:lnTo>
                <a:lnTo>
                  <a:pt x="607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20"/>
          <p:cNvSpPr/>
          <p:nvPr/>
        </p:nvSpPr>
        <p:spPr>
          <a:xfrm>
            <a:off x="1229467" y="464767"/>
            <a:ext cx="45765" cy="33577"/>
          </a:xfrm>
          <a:custGeom>
            <a:avLst/>
            <a:gdLst/>
            <a:ahLst/>
            <a:cxnLst/>
            <a:rect l="l" t="t" r="r" b="b"/>
            <a:pathLst>
              <a:path w="776" h="674" extrusionOk="0">
                <a:moveTo>
                  <a:pt x="102" y="0"/>
                </a:moveTo>
                <a:lnTo>
                  <a:pt x="35" y="34"/>
                </a:lnTo>
                <a:lnTo>
                  <a:pt x="35" y="101"/>
                </a:lnTo>
                <a:lnTo>
                  <a:pt x="35" y="135"/>
                </a:lnTo>
                <a:lnTo>
                  <a:pt x="1" y="270"/>
                </a:lnTo>
                <a:lnTo>
                  <a:pt x="1" y="573"/>
                </a:lnTo>
                <a:lnTo>
                  <a:pt x="35" y="640"/>
                </a:lnTo>
                <a:lnTo>
                  <a:pt x="102" y="674"/>
                </a:lnTo>
                <a:lnTo>
                  <a:pt x="136" y="640"/>
                </a:lnTo>
                <a:lnTo>
                  <a:pt x="203" y="606"/>
                </a:lnTo>
                <a:lnTo>
                  <a:pt x="203" y="371"/>
                </a:lnTo>
                <a:lnTo>
                  <a:pt x="405" y="573"/>
                </a:lnTo>
                <a:lnTo>
                  <a:pt x="472" y="606"/>
                </a:lnTo>
                <a:lnTo>
                  <a:pt x="573" y="640"/>
                </a:lnTo>
                <a:lnTo>
                  <a:pt x="674" y="640"/>
                </a:lnTo>
                <a:lnTo>
                  <a:pt x="742" y="573"/>
                </a:lnTo>
                <a:lnTo>
                  <a:pt x="775" y="505"/>
                </a:lnTo>
                <a:lnTo>
                  <a:pt x="775" y="438"/>
                </a:lnTo>
                <a:lnTo>
                  <a:pt x="742" y="270"/>
                </a:lnTo>
                <a:lnTo>
                  <a:pt x="708" y="135"/>
                </a:lnTo>
                <a:lnTo>
                  <a:pt x="708" y="68"/>
                </a:lnTo>
                <a:lnTo>
                  <a:pt x="641" y="34"/>
                </a:lnTo>
                <a:lnTo>
                  <a:pt x="607" y="34"/>
                </a:lnTo>
                <a:lnTo>
                  <a:pt x="540" y="68"/>
                </a:lnTo>
                <a:lnTo>
                  <a:pt x="506" y="169"/>
                </a:lnTo>
                <a:lnTo>
                  <a:pt x="506" y="236"/>
                </a:lnTo>
                <a:lnTo>
                  <a:pt x="573" y="438"/>
                </a:lnTo>
                <a:lnTo>
                  <a:pt x="506" y="404"/>
                </a:lnTo>
                <a:lnTo>
                  <a:pt x="439" y="337"/>
                </a:lnTo>
                <a:lnTo>
                  <a:pt x="203" y="34"/>
                </a:lnTo>
                <a:lnTo>
                  <a:pt x="169" y="0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20"/>
          <p:cNvSpPr/>
          <p:nvPr/>
        </p:nvSpPr>
        <p:spPr>
          <a:xfrm>
            <a:off x="1078609" y="286968"/>
            <a:ext cx="152922" cy="120807"/>
          </a:xfrm>
          <a:custGeom>
            <a:avLst/>
            <a:gdLst/>
            <a:ahLst/>
            <a:cxnLst/>
            <a:rect l="l" t="t" r="r" b="b"/>
            <a:pathLst>
              <a:path w="2593" h="2425" extrusionOk="0">
                <a:moveTo>
                  <a:pt x="1785" y="1"/>
                </a:moveTo>
                <a:lnTo>
                  <a:pt x="1280" y="68"/>
                </a:lnTo>
                <a:lnTo>
                  <a:pt x="707" y="102"/>
                </a:lnTo>
                <a:lnTo>
                  <a:pt x="135" y="203"/>
                </a:lnTo>
                <a:lnTo>
                  <a:pt x="101" y="135"/>
                </a:lnTo>
                <a:lnTo>
                  <a:pt x="101" y="102"/>
                </a:lnTo>
                <a:lnTo>
                  <a:pt x="34" y="102"/>
                </a:lnTo>
                <a:lnTo>
                  <a:pt x="0" y="135"/>
                </a:lnTo>
                <a:lnTo>
                  <a:pt x="0" y="438"/>
                </a:lnTo>
                <a:lnTo>
                  <a:pt x="0" y="741"/>
                </a:lnTo>
                <a:lnTo>
                  <a:pt x="34" y="1347"/>
                </a:lnTo>
                <a:lnTo>
                  <a:pt x="34" y="1852"/>
                </a:lnTo>
                <a:lnTo>
                  <a:pt x="67" y="2122"/>
                </a:lnTo>
                <a:lnTo>
                  <a:pt x="101" y="2391"/>
                </a:lnTo>
                <a:lnTo>
                  <a:pt x="135" y="2391"/>
                </a:lnTo>
                <a:lnTo>
                  <a:pt x="135" y="2425"/>
                </a:lnTo>
                <a:lnTo>
                  <a:pt x="202" y="2391"/>
                </a:lnTo>
                <a:lnTo>
                  <a:pt x="1313" y="2391"/>
                </a:lnTo>
                <a:lnTo>
                  <a:pt x="1818" y="2357"/>
                </a:lnTo>
                <a:lnTo>
                  <a:pt x="2088" y="2324"/>
                </a:lnTo>
                <a:lnTo>
                  <a:pt x="2323" y="2290"/>
                </a:lnTo>
                <a:lnTo>
                  <a:pt x="2357" y="2324"/>
                </a:lnTo>
                <a:lnTo>
                  <a:pt x="2391" y="2324"/>
                </a:lnTo>
                <a:lnTo>
                  <a:pt x="2492" y="2290"/>
                </a:lnTo>
                <a:lnTo>
                  <a:pt x="2559" y="2189"/>
                </a:lnTo>
                <a:lnTo>
                  <a:pt x="2559" y="2088"/>
                </a:lnTo>
                <a:lnTo>
                  <a:pt x="2593" y="1953"/>
                </a:lnTo>
                <a:lnTo>
                  <a:pt x="2559" y="1718"/>
                </a:lnTo>
                <a:lnTo>
                  <a:pt x="2525" y="1482"/>
                </a:lnTo>
                <a:lnTo>
                  <a:pt x="2525" y="741"/>
                </a:lnTo>
                <a:lnTo>
                  <a:pt x="2458" y="405"/>
                </a:lnTo>
                <a:lnTo>
                  <a:pt x="2391" y="236"/>
                </a:lnTo>
                <a:lnTo>
                  <a:pt x="2323" y="102"/>
                </a:lnTo>
                <a:lnTo>
                  <a:pt x="2290" y="102"/>
                </a:lnTo>
                <a:lnTo>
                  <a:pt x="2256" y="203"/>
                </a:lnTo>
                <a:lnTo>
                  <a:pt x="2256" y="337"/>
                </a:lnTo>
                <a:lnTo>
                  <a:pt x="2256" y="607"/>
                </a:lnTo>
                <a:lnTo>
                  <a:pt x="2290" y="1145"/>
                </a:lnTo>
                <a:lnTo>
                  <a:pt x="2323" y="1650"/>
                </a:lnTo>
                <a:lnTo>
                  <a:pt x="2323" y="2155"/>
                </a:lnTo>
                <a:lnTo>
                  <a:pt x="2088" y="2122"/>
                </a:lnTo>
                <a:lnTo>
                  <a:pt x="1818" y="2088"/>
                </a:lnTo>
                <a:lnTo>
                  <a:pt x="1280" y="2088"/>
                </a:lnTo>
                <a:lnTo>
                  <a:pt x="269" y="2189"/>
                </a:lnTo>
                <a:lnTo>
                  <a:pt x="236" y="2189"/>
                </a:lnTo>
                <a:lnTo>
                  <a:pt x="269" y="1920"/>
                </a:lnTo>
                <a:lnTo>
                  <a:pt x="269" y="1684"/>
                </a:lnTo>
                <a:lnTo>
                  <a:pt x="236" y="1145"/>
                </a:lnTo>
                <a:lnTo>
                  <a:pt x="202" y="775"/>
                </a:lnTo>
                <a:lnTo>
                  <a:pt x="168" y="405"/>
                </a:lnTo>
                <a:lnTo>
                  <a:pt x="808" y="337"/>
                </a:lnTo>
                <a:lnTo>
                  <a:pt x="1448" y="270"/>
                </a:lnTo>
                <a:lnTo>
                  <a:pt x="1886" y="236"/>
                </a:lnTo>
                <a:lnTo>
                  <a:pt x="2088" y="203"/>
                </a:lnTo>
                <a:lnTo>
                  <a:pt x="2290" y="102"/>
                </a:lnTo>
                <a:lnTo>
                  <a:pt x="2290" y="68"/>
                </a:lnTo>
                <a:lnTo>
                  <a:pt x="2155" y="34"/>
                </a:lnTo>
                <a:lnTo>
                  <a:pt x="2054" y="1"/>
                </a:lnTo>
                <a:close/>
              </a:path>
            </a:pathLst>
          </a:custGeom>
          <a:solidFill>
            <a:srgbClr val="BDD1D3"/>
          </a:solidFill>
          <a:ln>
            <a:noFill/>
          </a:ln>
        </p:spPr>
        <p:txBody>
          <a:bodyPr spcFirstLastPara="1" wrap="square" lIns="117025" tIns="117025" rIns="117025" bIns="117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20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Gudea"/>
              <a:buNone/>
              <a:defRPr>
                <a:latin typeface="Gudea"/>
                <a:ea typeface="Gudea"/>
                <a:cs typeface="Gudea"/>
                <a:sym typeface="Gude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0" name="Google Shape;1440;p20"/>
          <p:cNvSpPr txBox="1">
            <a:spLocks noGrp="1"/>
          </p:cNvSpPr>
          <p:nvPr>
            <p:ph type="sldNum" idx="12"/>
          </p:nvPr>
        </p:nvSpPr>
        <p:spPr>
          <a:xfrm>
            <a:off x="8749000" y="0"/>
            <a:ext cx="3948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41" name="Google Shape;1441;p20"/>
          <p:cNvSpPr/>
          <p:nvPr/>
        </p:nvSpPr>
        <p:spPr>
          <a:xfrm>
            <a:off x="-1587" y="4759452"/>
            <a:ext cx="9144000" cy="384000"/>
          </a:xfrm>
          <a:prstGeom prst="rect">
            <a:avLst/>
          </a:prstGeom>
          <a:gradFill>
            <a:gsLst>
              <a:gs pos="0">
                <a:srgbClr val="003C71"/>
              </a:gs>
              <a:gs pos="32000">
                <a:srgbClr val="003C71"/>
              </a:gs>
              <a:gs pos="78000">
                <a:srgbClr val="0071C5"/>
              </a:gs>
              <a:gs pos="95000">
                <a:srgbClr val="009FDF"/>
              </a:gs>
              <a:gs pos="100000">
                <a:srgbClr val="009FDF"/>
              </a:gs>
            </a:gsLst>
            <a:lin ang="1985986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2" name="Google Shape;1442;p20"/>
          <p:cNvCxnSpPr/>
          <p:nvPr/>
        </p:nvCxnSpPr>
        <p:spPr>
          <a:xfrm>
            <a:off x="8718551" y="4824510"/>
            <a:ext cx="2400" cy="2379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43" name="Google Shape;1443;p20"/>
          <p:cNvSpPr txBox="1"/>
          <p:nvPr/>
        </p:nvSpPr>
        <p:spPr>
          <a:xfrm>
            <a:off x="8835377" y="4824375"/>
            <a:ext cx="170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solidFill>
                  <a:srgbClr val="FFFFFF"/>
                </a:solidFill>
              </a:rPr>
              <a:t>‹#›</a:t>
            </a:fld>
            <a:endParaRPr sz="800">
              <a:solidFill>
                <a:srgbClr val="FFFFFF"/>
              </a:solidFill>
            </a:endParaRPr>
          </a:p>
        </p:txBody>
      </p:sp>
      <p:sp>
        <p:nvSpPr>
          <p:cNvPr id="1444" name="Google Shape;1444;p20"/>
          <p:cNvSpPr txBox="1"/>
          <p:nvPr/>
        </p:nvSpPr>
        <p:spPr>
          <a:xfrm>
            <a:off x="250885" y="4824387"/>
            <a:ext cx="5288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Copyright © 2017 Intel Corporation. All rights reserved. Intel and the Intel logo are trademarks of Intel Corporation in the U.S. and other countries. *Other names and brands may be claimed as the property of others.</a:t>
            </a:r>
            <a:endParaRPr sz="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5" name="Google Shape;1445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45355" y="4832500"/>
            <a:ext cx="358771" cy="23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297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587" y="4759452"/>
            <a:ext cx="9144000" cy="384048"/>
          </a:xfrm>
          <a:prstGeom prst="rect">
            <a:avLst/>
          </a:prstGeom>
          <a:gradFill flip="none" rotWithShape="1">
            <a:gsLst>
              <a:gs pos="32000">
                <a:schemeClr val="tx2"/>
              </a:gs>
              <a:gs pos="95000">
                <a:srgbClr val="009FDF"/>
              </a:gs>
              <a:gs pos="78000">
                <a:srgbClr val="0071C5"/>
              </a:gs>
            </a:gsLst>
            <a:lin ang="19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 descr="\\.psf\Home\Desktop\Intel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915" y="4830589"/>
            <a:ext cx="364336" cy="24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718551" y="4824510"/>
            <a:ext cx="2381" cy="237744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613" y="310130"/>
            <a:ext cx="8229600" cy="868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28pt Intel Clear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13" y="1203325"/>
            <a:ext cx="8228012" cy="3425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2352" y="4824387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66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0" i="0" kern="1200" spc="0" baseline="0">
          <a:solidFill>
            <a:schemeClr val="tx2"/>
          </a:solidFill>
          <a:latin typeface="+mj-lt"/>
          <a:ea typeface="Intel Clear"/>
          <a:cs typeface="Arial" panose="020B0604020202020204" pitchFamily="34" charset="0"/>
        </a:defRPr>
      </a:lvl1pPr>
    </p:titleStyle>
    <p:bodyStyle>
      <a:lvl1pPr marL="0" indent="0" algn="l" defTabSz="457200" rtl="0" eaLnBrk="1" latinLnBrk="0" hangingPunct="1">
        <a:spcBef>
          <a:spcPts val="1200"/>
        </a:spcBef>
        <a:spcAft>
          <a:spcPts val="0"/>
        </a:spcAft>
        <a:buFont typeface="Wingdings" panose="05000000000000000000" pitchFamily="2" charset="2"/>
        <a:buNone/>
        <a:defRPr sz="1800" b="0" kern="1200">
          <a:solidFill>
            <a:srgbClr val="0071C5"/>
          </a:solidFill>
          <a:latin typeface="+mn-lt"/>
          <a:ea typeface="+mn-ea"/>
          <a:cs typeface="Arial" panose="020B0604020202020204" pitchFamily="34" charset="0"/>
        </a:defRPr>
      </a:lvl1pPr>
      <a:lvl2pPr marL="225425" indent="-225425" algn="l" defTabSz="457200" rtl="0" eaLnBrk="1" latinLnBrk="0" hangingPunct="1">
        <a:spcBef>
          <a:spcPts val="1200"/>
        </a:spcBef>
        <a:buFont typeface="Wingdings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571500" indent="-228600" algn="l" defTabSz="457200" rtl="0" eaLnBrk="1" latinLnBrk="0" hangingPunct="1">
        <a:spcBef>
          <a:spcPts val="800"/>
        </a:spcBef>
        <a:buFont typeface="Intel Clear" panose="020B0604020203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969963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1319213" indent="-228600" algn="l" defTabSz="457200" rtl="0" eaLnBrk="1" latinLnBrk="0" hangingPunct="1">
        <a:spcBef>
          <a:spcPct val="20000"/>
        </a:spcBef>
        <a:buFont typeface="Intel Clear" panose="020B0604020203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587" y="4759452"/>
            <a:ext cx="9144000" cy="384048"/>
          </a:xfrm>
          <a:prstGeom prst="rect">
            <a:avLst/>
          </a:prstGeom>
          <a:gradFill flip="none" rotWithShape="1">
            <a:gsLst>
              <a:gs pos="32000">
                <a:schemeClr val="tx2"/>
              </a:gs>
              <a:gs pos="95000">
                <a:srgbClr val="009FDF"/>
              </a:gs>
              <a:gs pos="78000">
                <a:srgbClr val="0071C5"/>
              </a:gs>
            </a:gsLst>
            <a:lin ang="19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1" name="Picture 2" descr="\\.psf\Home\Desktop\Intel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916" y="4830590"/>
            <a:ext cx="364336" cy="24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718552" y="4824510"/>
            <a:ext cx="2381" cy="237744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613" y="310130"/>
            <a:ext cx="8229600" cy="868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28pt Intel Clear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14" y="1203326"/>
            <a:ext cx="8228012" cy="3425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2352" y="4827960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+mn-lt"/>
                <a:cs typeface="Intel Clear"/>
              </a:defRPr>
            </a:lvl1pPr>
          </a:lstStyle>
          <a:p>
            <a:pPr defTabSz="457189"/>
            <a:fld id="{EE2556C5-CE8C-6547-B838-EA80C61A4AF7}" type="slidenum">
              <a:rPr lang="en-US" smtClean="0">
                <a:solidFill>
                  <a:prstClr val="white"/>
                </a:solidFill>
              </a:rPr>
              <a:pPr defTabSz="457189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05161" y="4907173"/>
            <a:ext cx="1947649" cy="10971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713" dirty="0">
                <a:solidFill>
                  <a:schemeClr val="bg1"/>
                </a:solidFill>
              </a:rPr>
              <a:t>Intel Confidential. For Internal Circulation Only.</a:t>
            </a:r>
            <a:endParaRPr lang="en-US" sz="71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189" rtl="0" eaLnBrk="1" latinLnBrk="0" hangingPunct="1">
        <a:lnSpc>
          <a:spcPct val="100000"/>
        </a:lnSpc>
        <a:spcBef>
          <a:spcPct val="0"/>
        </a:spcBef>
        <a:buNone/>
        <a:defRPr sz="4050" b="0" i="0" kern="1200" spc="0" baseline="0">
          <a:solidFill>
            <a:schemeClr val="tx2"/>
          </a:solidFill>
          <a:latin typeface="Intel Clear Pro" panose="020B0804020202060201" pitchFamily="34" charset="0"/>
          <a:ea typeface="Intel Clear Pro" panose="020B0804020202060201" pitchFamily="34" charset="0"/>
          <a:cs typeface="Intel Clear Pro" panose="020B0804020202060201" pitchFamily="34" charset="0"/>
        </a:defRPr>
      </a:lvl1pPr>
    </p:titleStyle>
    <p:bodyStyle>
      <a:lvl1pPr marL="0" indent="0" algn="l" defTabSz="457189" rtl="0" eaLnBrk="1" latinLnBrk="0" hangingPunct="1">
        <a:spcBef>
          <a:spcPts val="1200"/>
        </a:spcBef>
        <a:spcAft>
          <a:spcPts val="0"/>
        </a:spcAft>
        <a:buFont typeface="Wingdings" panose="05000000000000000000" pitchFamily="2" charset="2"/>
        <a:buNone/>
        <a:defRPr sz="1800" b="0" kern="1200">
          <a:solidFill>
            <a:srgbClr val="0071C5"/>
          </a:solidFill>
          <a:latin typeface="+mn-lt"/>
          <a:ea typeface="+mn-ea"/>
          <a:cs typeface="Intel Clear" panose="020B0604020203020204" pitchFamily="34" charset="0"/>
        </a:defRPr>
      </a:lvl1pPr>
      <a:lvl2pPr marL="225419" indent="-225419" algn="l" defTabSz="457189" rtl="0" eaLnBrk="1" latinLnBrk="0" hangingPunct="1">
        <a:spcBef>
          <a:spcPts val="1200"/>
        </a:spcBef>
        <a:buFont typeface="Wingdings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2pPr>
      <a:lvl3pPr marL="571486" indent="-228594" algn="l" defTabSz="457189" rtl="0" eaLnBrk="1" latinLnBrk="0" hangingPunct="1">
        <a:spcBef>
          <a:spcPts val="800"/>
        </a:spcBef>
        <a:buFont typeface="Intel Clear" panose="020B0604020203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3pPr>
      <a:lvl4pPr marL="969939" indent="-228594" algn="l" defTabSz="457189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4pPr>
      <a:lvl5pPr marL="1319180" indent="-228594" algn="l" defTabSz="457189" rtl="0" eaLnBrk="1" latinLnBrk="0" hangingPunct="1">
        <a:spcBef>
          <a:spcPct val="20000"/>
        </a:spcBef>
        <a:buFont typeface="Intel Clear" panose="020B0604020203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3.xml" /></Relationships>
</file>

<file path=ppt/slides/_rels/slide10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.xml" /></Relationships>
</file>

<file path=ppt/slides/_rels/slide11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4.xml" /></Relationships>
</file>

<file path=ppt/slides/_rels/slide12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5.xml" /></Relationships>
</file>

<file path=ppt/slides/_rels/slide13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4.xml" /></Relationships>
</file>

<file path=ppt/slides/_rels/slide14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19.png" /><Relationship Id="rId4" Type="http://schemas.openxmlformats.org/officeDocument/2006/relationships/image" Target="../media/image18.png" /></Relationships>
</file>

<file path=ppt/slides/_rels/slide15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5.xml" /></Relationships>
</file>

<file path=ppt/slides/_rels/slide16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5.xml" /></Relationships>
</file>

<file path=ppt/slides/_rels/slide17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5.xml" /></Relationships>
</file>

<file path=ppt/slides/_rels/slide18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5.xml" /></Relationships>
</file>

<file path=ppt/slides/_rels/slide19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4.xml" /></Relationships>
</file>

<file path=ppt/slides/_rels/slide2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2.xml" /></Relationships>
</file>

<file path=ppt/slides/_rels/slide20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5.xml" /></Relationships>
</file>

<file path=ppt/slides/_rels/slide21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1.xml" /></Relationships>
</file>

<file path=ppt/slides/_rels/slide22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1.xml" /></Relationships>
</file>

<file path=ppt/slides/_rels/slide23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1.xml" /></Relationships>
</file>

<file path=ppt/slides/_rels/slide24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1.xml" /></Relationships>
</file>

<file path=ppt/slides/_rels/slide25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1.xml" /></Relationships>
</file>

<file path=ppt/slides/_rels/slide26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1.xml" /></Relationships>
</file>

<file path=ppt/slides/_rels/slide27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1.xml" /></Relationships>
</file>

<file path=ppt/slides/_rels/slide28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4.xml" /></Relationships>
</file>

<file path=ppt/slides/_rels/slide29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1.xml" /></Relationships>
</file>

<file path=ppt/slides/_rels/slide3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5.xml" /></Relationships>
</file>

<file path=ppt/slides/_rels/slide30.xml.rels>&#65279;<?xml version="1.0" encoding="utf-8" standalone="yes"?><Relationships xmlns="http://schemas.openxmlformats.org/package/2006/relationships"><Relationship Id="rId3" Type="http://schemas.openxmlformats.org/officeDocument/2006/relationships/hyperlink" Target="https://tinyurl.com/discanimal" TargetMode="External" /><Relationship Id="rId2" Type="http://schemas.openxmlformats.org/officeDocument/2006/relationships/notesSlide" Target="../notesSlides/notesSlide30.xml" /><Relationship Id="rId1" Type="http://schemas.openxmlformats.org/officeDocument/2006/relationships/slideLayout" Target="../slideLayouts/slideLayout1.xml" /></Relationships>
</file>

<file path=ppt/slides/_rels/slide31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31.xml" /><Relationship Id="rId1" Type="http://schemas.openxmlformats.org/officeDocument/2006/relationships/slideLayout" Target="../slideLayouts/slideLayout1.xml" /></Relationships>
</file>

<file path=ppt/slides/_rels/slide32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32.xml" /><Relationship Id="rId1" Type="http://schemas.openxmlformats.org/officeDocument/2006/relationships/slideLayout" Target="../slideLayouts/slideLayout1.xml" /></Relationships>
</file>

<file path=ppt/slides/_rels/slide33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notesSlide" Target="../notesSlides/notesSlide33.xml" /><Relationship Id="rId1" Type="http://schemas.openxmlformats.org/officeDocument/2006/relationships/slideLayout" Target="../slideLayouts/slideLayout1.xml" /></Relationships>
</file>

<file path=ppt/slides/_rels/slide34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34.xml" /><Relationship Id="rId1" Type="http://schemas.openxmlformats.org/officeDocument/2006/relationships/slideLayout" Target="../slideLayouts/slideLayout4.xml" /></Relationships>
</file>

<file path=ppt/slides/_rels/slide35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35.xml" /><Relationship Id="rId1" Type="http://schemas.openxmlformats.org/officeDocument/2006/relationships/slideLayout" Target="../slideLayouts/slideLayout5.xml" /></Relationships>
</file>

<file path=ppt/slides/_rels/slide36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36.xml" /><Relationship Id="rId1" Type="http://schemas.openxmlformats.org/officeDocument/2006/relationships/slideLayout" Target="../slideLayouts/slideLayout5.xml" /></Relationships>
</file>

<file path=ppt/slides/_rels/slide37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37.xml" /><Relationship Id="rId1" Type="http://schemas.openxmlformats.org/officeDocument/2006/relationships/slideLayout" Target="../slideLayouts/slideLayout4.xml" /></Relationships>
</file>

<file path=ppt/slides/_rels/slide38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38.xml" /><Relationship Id="rId1" Type="http://schemas.openxmlformats.org/officeDocument/2006/relationships/slideLayout" Target="../slideLayouts/slideLayout5.xml" /></Relationships>
</file>

<file path=ppt/slides/_rels/slide39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39.xml" /><Relationship Id="rId1" Type="http://schemas.openxmlformats.org/officeDocument/2006/relationships/slideLayout" Target="../slideLayouts/slideLayout4.xml" /></Relationships>
</file>

<file path=ppt/slides/_rels/slide4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5.xml" /></Relationships>
</file>

<file path=ppt/slides/_rels/slide40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notesSlide" Target="../notesSlides/notesSlide40.xml" /><Relationship Id="rId1" Type="http://schemas.openxmlformats.org/officeDocument/2006/relationships/slideLayout" Target="../slideLayouts/slideLayout1.xml" /></Relationships>
</file>

<file path=ppt/slides/_rels/slide41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notesSlide" Target="../notesSlides/notesSlide41.xml" /><Relationship Id="rId1" Type="http://schemas.openxmlformats.org/officeDocument/2006/relationships/slideLayout" Target="../slideLayouts/slideLayout1.xml" /></Relationships>
</file>

<file path=ppt/slides/_rels/slide42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notesSlide" Target="../notesSlides/notesSlide42.xml" /><Relationship Id="rId1" Type="http://schemas.openxmlformats.org/officeDocument/2006/relationships/slideLayout" Target="../slideLayouts/slideLayout1.xml" /></Relationships>
</file>

<file path=ppt/slides/_rels/slide43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notesSlide" Target="../notesSlides/notesSlide43.xml" /><Relationship Id="rId1" Type="http://schemas.openxmlformats.org/officeDocument/2006/relationships/slideLayout" Target="../slideLayouts/slideLayout1.xml" /></Relationships>
</file>

<file path=ppt/slides/_rels/slide44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notesSlide" Target="../notesSlides/notesSlide44.xml" /><Relationship Id="rId1" Type="http://schemas.openxmlformats.org/officeDocument/2006/relationships/slideLayout" Target="../slideLayouts/slideLayout1.xml" /></Relationships>
</file>

<file path=ppt/slides/_rels/slide45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45.xml" /><Relationship Id="rId1" Type="http://schemas.openxmlformats.org/officeDocument/2006/relationships/slideLayout" Target="../slideLayouts/slideLayout1.xml" /></Relationships>
</file>

<file path=ppt/slides/_rels/slide46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46.xml" /><Relationship Id="rId1" Type="http://schemas.openxmlformats.org/officeDocument/2006/relationships/slideLayout" Target="../slideLayouts/slideLayout1.xml" /></Relationships>
</file>

<file path=ppt/slides/_rels/slide47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notesSlide" Target="../notesSlides/notesSlide47.xml" /><Relationship Id="rId1" Type="http://schemas.openxmlformats.org/officeDocument/2006/relationships/slideLayout" Target="../slideLayouts/slideLayout1.xml" /></Relationships>
</file>

<file path=ppt/slides/_rels/slide48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48.xml" /><Relationship Id="rId1" Type="http://schemas.openxmlformats.org/officeDocument/2006/relationships/slideLayout" Target="../slideLayouts/slideLayout1.xml" /></Relationships>
</file>

<file path=ppt/slides/_rels/slide49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49.xml" /><Relationship Id="rId1" Type="http://schemas.openxmlformats.org/officeDocument/2006/relationships/slideLayout" Target="../slideLayouts/slideLayout1.xml" /></Relationships>
</file>

<file path=ppt/slides/_rels/slide5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4.xml" /></Relationships>
</file>

<file path=ppt/slides/_rels/slide50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50.xml" /><Relationship Id="rId1" Type="http://schemas.openxmlformats.org/officeDocument/2006/relationships/slideLayout" Target="../slideLayouts/slideLayout1.xml" /></Relationships>
</file>

<file path=ppt/slides/_rels/slide51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51.xml" /><Relationship Id="rId1" Type="http://schemas.openxmlformats.org/officeDocument/2006/relationships/slideLayout" Target="../slideLayouts/slideLayout1.xml" /></Relationships>
</file>

<file path=ppt/slides/_rels/slide52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52.xml" /><Relationship Id="rId1" Type="http://schemas.openxmlformats.org/officeDocument/2006/relationships/slideLayout" Target="../slideLayouts/slideLayout1.xml" /></Relationships>
</file>

<file path=ppt/slides/_rels/slide53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53.xml" /><Relationship Id="rId1" Type="http://schemas.openxmlformats.org/officeDocument/2006/relationships/slideLayout" Target="../slideLayouts/slideLayout4.xml" /></Relationships>
</file>

<file path=ppt/slides/_rels/slide54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54.xml" /><Relationship Id="rId1" Type="http://schemas.openxmlformats.org/officeDocument/2006/relationships/slideLayout" Target="../slideLayouts/slideLayout1.xml" /></Relationships>
</file>

<file path=ppt/slides/_rels/slide55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55.xml" /><Relationship Id="rId1" Type="http://schemas.openxmlformats.org/officeDocument/2006/relationships/slideLayout" Target="../slideLayouts/slideLayout1.xml" /></Relationships>
</file>

<file path=ppt/slides/_rels/slide56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56.xml" /><Relationship Id="rId1" Type="http://schemas.openxmlformats.org/officeDocument/2006/relationships/slideLayout" Target="../slideLayouts/slideLayout1.xml" /></Relationships>
</file>

<file path=ppt/slides/_rels/slide57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57.xml" /><Relationship Id="rId1" Type="http://schemas.openxmlformats.org/officeDocument/2006/relationships/slideLayout" Target="../slideLayouts/slideLayout1.xml" /></Relationships>
</file>

<file path=ppt/slides/_rels/slide58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58.xml" /><Relationship Id="rId1" Type="http://schemas.openxmlformats.org/officeDocument/2006/relationships/slideLayout" Target="../slideLayouts/slideLayout6.xml" /></Relationships>
</file>

<file path=ppt/slides/_rels/slide6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4.xml" /></Relationships>
</file>

<file path=ppt/slides/_rels/slide7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2.xml" /></Relationships>
</file>

<file path=ppt/slides/_rels/slide8.xml.rels>&#65279;<?xml version="1.0" encoding="utf-8" standalone="yes"?>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2.xml" /></Relationships>
</file>

<file path=ppt/slides/_rels/slide9.xml.rels>&#65279;<?xml version="1.0" encoding="utf-8" standalone="yes"?>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15.png" /><Relationship Id="rId5" Type="http://schemas.openxmlformats.org/officeDocument/2006/relationships/image" Target="../media/image14.png" /><Relationship Id="rId4" Type="http://schemas.openxmlformats.org/officeDocument/2006/relationships/image" Target="../media/image1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AAAF50-5E4F-427A-A771-B086FE6B1A36}"/>
              </a:ext>
            </a:extLst>
          </p:cNvPr>
          <p:cNvSpPr txBox="1"/>
          <p:nvPr/>
        </p:nvSpPr>
        <p:spPr>
          <a:xfrm>
            <a:off x="381291" y="2004301"/>
            <a:ext cx="84769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80000"/>
              </a:lnSpc>
            </a:pPr>
            <a:r>
              <a:rPr lang="pl-PL" dirty="1" sz="6500" b="1">
                <a:solidFill>
                  <a:prstClr val="white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Program Intel® AI dla młodzieży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FC8A5-E646-450E-9DE7-CBC89C3A3AC4}"/>
              </a:ext>
            </a:extLst>
          </p:cNvPr>
          <p:cNvSpPr txBox="1"/>
          <p:nvPr/>
        </p:nvSpPr>
        <p:spPr>
          <a:xfrm>
            <a:off x="388434" y="2832976"/>
            <a:ext cx="759351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80000"/>
              </a:lnSpc>
            </a:pPr>
            <a:r>
              <a:rPr lang="pl-PL" dirty="1" sz="2100" b="1">
                <a:solidFill>
                  <a:srgbClr val="F3D54E"/>
                </a:solidFill>
                <a:ea typeface="Intel Clear Pro" panose="020B0804020202060201" pitchFamily="34" charset="0"/>
                <a:cs typeface="Intel Clear Pro" panose="020B0804020202060201" pitchFamily="34" charset="0"/>
              </a:rPr>
              <a:t>Inspirowanie gotowości na AI u młodzieży</a:t>
            </a:r>
          </a:p>
          <a:p>
            <a:pPr defTabSz="685800">
              <a:lnSpc>
                <a:spcPct val="80000"/>
              </a:lnSpc>
            </a:pPr>
            <a:endParaRPr lang="en-US" sz="2100" b="1" dirty="0">
              <a:solidFill>
                <a:srgbClr val="F3D54E"/>
              </a:solidFill>
              <a:ea typeface="Intel Clear Pro" panose="020B0804020202060201" pitchFamily="34" charset="0"/>
              <a:cs typeface="Intel Clear Pro" panose="020B0804020202060201" pitchFamily="34" charset="0"/>
            </a:endParaRPr>
          </a:p>
          <a:p>
            <a:pPr defTabSz="685800">
              <a:lnSpc>
                <a:spcPct val="80000"/>
              </a:lnSpc>
            </a:pPr>
            <a:r>
              <a:rPr lang="pl-PL" dirty="1" sz="2100">
                <a:solidFill>
                  <a:srgbClr val="F3D54E"/>
                </a:solidFill>
                <a:ea typeface="Intel Clear Pro" panose="020B0804020202060201" pitchFamily="34" charset="0"/>
                <a:cs typeface="Intel Clear Pro" panose="020B0804020202060201" pitchFamily="34" charset="0"/>
              </a:rPr>
              <a:t>[Slajdy] Moduł 13 - Pozyskiwanie [Koncepcje typowe dla poszczególnych domen]</a:t>
            </a:r>
            <a:r>
              <a:rPr lang="pl-PL" dirty="1" sz="2100">
                <a:solidFill>
                  <a:srgbClr val="F3D54E"/>
                </a:solidFill>
                <a:ea typeface="Intel Clear Pro" panose="020B0804020202060201" pitchFamily="34" charset="0"/>
                <a:cs typeface="Intel Clear Pro" panose="020B0804020202060201" pitchFamily="34" charset="0"/>
              </a:rPr>
              <a:t> </a:t>
            </a:r>
          </a:p>
          <a:p>
            <a:pPr defTabSz="685800">
              <a:lnSpc>
                <a:spcPct val="80000"/>
              </a:lnSpc>
            </a:pPr>
            <a:r>
              <a:rPr lang="pl-PL" dirty="1" sz="2100">
                <a:solidFill>
                  <a:srgbClr val="F3D54E"/>
                </a:solidFill>
                <a:ea typeface="Intel Clear Pro" panose="020B0804020202060201" pitchFamily="34" charset="0"/>
                <a:cs typeface="Intel Clear Pro" panose="020B0804020202060201" pitchFamily="34" charset="0"/>
              </a:rPr>
              <a:t>(AI dla danych)</a:t>
            </a:r>
          </a:p>
        </p:txBody>
      </p:sp>
      <p:sp>
        <p:nvSpPr>
          <p:cNvPr id="6" name="Google Shape;16;p15">
            <a:extLst>
              <a:ext uri="{FF2B5EF4-FFF2-40B4-BE49-F238E27FC236}">
                <a16:creationId xmlns:a16="http://schemas.microsoft.com/office/drawing/2014/main" id="{A411D410-2992-45F7-9B21-65D9FEC0ABF7}"/>
              </a:ext>
            </a:extLst>
          </p:cNvPr>
          <p:cNvSpPr txBox="1"/>
          <p:nvPr/>
        </p:nvSpPr>
        <p:spPr>
          <a:xfrm>
            <a:off x="280836" y="4833370"/>
            <a:ext cx="8577414" cy="192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13"/>
              <a:buFont typeface="Arial"/>
              <a:buNone/>
            </a:pPr>
            <a:r>
              <a:rPr lang="pl-PL" dirty="1" sz="700" b="0" i="0" u="none" strike="noStrike" cap="none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Arial"/>
              </a:rPr>
              <a:t>Program Intel® AI dla młodzieży został opracowany przez firmę Intel Corporation.</a:t>
            </a:r>
            <a:r>
              <a:rPr lang="pl-PL" dirty="1" sz="700" b="0" i="0" u="none" strike="noStrike" cap="none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Arial"/>
              </a:rPr>
              <a:t>  </a:t>
            </a:r>
            <a:r>
              <a:rPr lang="pl-PL" dirty="1" sz="700" b="0" i="0" u="none" strike="noStrike" cap="none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Arial"/>
              </a:rPr>
              <a:t>Copyright © 2019 Intel Corporation.</a:t>
            </a:r>
            <a:r>
              <a:rPr lang="pl-PL" dirty="1" sz="700" b="0" i="0" u="none" strike="noStrike" cap="none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Arial"/>
              </a:rPr>
              <a:t> </a:t>
            </a:r>
            <a:r>
              <a:rPr lang="pl-PL" dirty="1" sz="700" b="0" i="0" u="none" strike="noStrike" cap="none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Arial"/>
              </a:rPr>
              <a:t>Wszelkie prawa zastrzeżone.</a:t>
            </a:r>
            <a:r>
              <a:rPr lang="pl-PL" dirty="1" sz="700" b="0" i="0" u="none" strike="noStrike" cap="none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Arial"/>
              </a:rPr>
              <a:t> </a:t>
            </a:r>
            <a:r>
              <a:rPr lang="pl-PL" dirty="1" sz="700" b="0" i="0" u="none" strike="noStrike" cap="none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Arial"/>
              </a:rPr>
              <a:t>Intel oraz logo Intel są znakami towarowymi firmy Intel Corporation lub jej podmiotów zależnych w Stanach Zjednoczonych i/lub innych krajach.</a:t>
            </a:r>
            <a:r>
              <a:rPr lang="pl-PL" dirty="1" sz="700" b="0" i="0" u="none" strike="noStrike" cap="none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Arial"/>
              </a:rPr>
              <a:t> </a:t>
            </a:r>
            <a:r>
              <a:rPr lang="pl-PL" dirty="1" sz="700" b="0" i="0" u="none" strike="noStrike" cap="none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Arial"/>
              </a:rPr>
              <a:t>*Inne nazwy i marki mogą stanowić własność innych podmiotów.</a:t>
            </a:r>
          </a:p>
        </p:txBody>
      </p:sp>
    </p:spTree>
    <p:extLst>
      <p:ext uri="{BB962C8B-B14F-4D97-AF65-F5344CB8AC3E}">
        <p14:creationId xmlns:p14="http://schemas.microsoft.com/office/powerpoint/2010/main" val="42413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5" name="Google Shape;4445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16639"/>
            <a:ext cx="8839200" cy="4449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" y="2009002"/>
            <a:ext cx="9124950" cy="1021556"/>
          </a:xfrm>
        </p:spPr>
        <p:txBody>
          <a:bodyPr anchor="ctr"/>
          <a:lstStyle/>
          <a:p>
            <a:pPr algn="ctr"/>
            <a:r>
              <a:rPr lang="pl-PL" dirty="1" sz="8000" b="1"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Cykl projektowy AI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824413"/>
            <a:ext cx="2133600" cy="273050"/>
          </a:xfrm>
        </p:spPr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11</a:t>
            </a:fld>
          </a:p>
        </p:txBody>
      </p:sp>
      <p:sp>
        <p:nvSpPr>
          <p:cNvPr id="5" name="Rectangle 4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</p:spTree>
    <p:extLst>
      <p:ext uri="{BB962C8B-B14F-4D97-AF65-F5344CB8AC3E}">
        <p14:creationId xmlns:p14="http://schemas.microsoft.com/office/powerpoint/2010/main" val="32164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12</a:t>
            </a:fld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868680"/>
          </a:xfrm>
        </p:spPr>
        <p:txBody>
          <a:bodyPr/>
          <a:lstStyle/>
          <a:p>
            <a:r>
              <a:rPr lang="pl-PL" dirty="1" b="1"/>
              <a:t>Cykl projektowy AI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  <p:sp>
        <p:nvSpPr>
          <p:cNvPr id="8" name="Google Shape;4141;p43"/>
          <p:cNvSpPr/>
          <p:nvPr/>
        </p:nvSpPr>
        <p:spPr>
          <a:xfrm>
            <a:off x="187523" y="1261140"/>
            <a:ext cx="1439426" cy="14115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142;p43"/>
          <p:cNvSpPr/>
          <p:nvPr/>
        </p:nvSpPr>
        <p:spPr>
          <a:xfrm>
            <a:off x="1612142" y="2579168"/>
            <a:ext cx="1439426" cy="14115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143;p43"/>
          <p:cNvSpPr/>
          <p:nvPr/>
        </p:nvSpPr>
        <p:spPr>
          <a:xfrm>
            <a:off x="3036761" y="1261140"/>
            <a:ext cx="1439426" cy="1411586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144;p43"/>
          <p:cNvSpPr/>
          <p:nvPr/>
        </p:nvSpPr>
        <p:spPr>
          <a:xfrm>
            <a:off x="4461380" y="2579168"/>
            <a:ext cx="1439426" cy="14115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145;p43"/>
          <p:cNvSpPr/>
          <p:nvPr/>
        </p:nvSpPr>
        <p:spPr>
          <a:xfrm>
            <a:off x="5848657" y="1261140"/>
            <a:ext cx="1439426" cy="14115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3" name="Google Shape;4146;p43"/>
          <p:cNvSpPr txBox="1"/>
          <p:nvPr/>
        </p:nvSpPr>
        <p:spPr>
          <a:xfrm>
            <a:off x="352789" y="1699783"/>
            <a:ext cx="1108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Ustalanie zakresu problemu</a:t>
            </a:r>
          </a:p>
        </p:txBody>
      </p:sp>
      <p:sp>
        <p:nvSpPr>
          <p:cNvPr id="14" name="Google Shape;4147;p43"/>
          <p:cNvSpPr txBox="1"/>
          <p:nvPr/>
        </p:nvSpPr>
        <p:spPr>
          <a:xfrm>
            <a:off x="1620405" y="2980570"/>
            <a:ext cx="14229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Pozyskiwanie danych</a:t>
            </a:r>
          </a:p>
        </p:txBody>
      </p:sp>
      <p:sp>
        <p:nvSpPr>
          <p:cNvPr id="15" name="Google Shape;4148;p43"/>
          <p:cNvSpPr txBox="1"/>
          <p:nvPr/>
        </p:nvSpPr>
        <p:spPr>
          <a:xfrm>
            <a:off x="3045024" y="1699783"/>
            <a:ext cx="14229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Eksploracja danych</a:t>
            </a:r>
          </a:p>
        </p:txBody>
      </p:sp>
      <p:sp>
        <p:nvSpPr>
          <p:cNvPr id="16" name="Google Shape;4149;p43"/>
          <p:cNvSpPr txBox="1"/>
          <p:nvPr/>
        </p:nvSpPr>
        <p:spPr>
          <a:xfrm>
            <a:off x="4550494" y="2980570"/>
            <a:ext cx="12612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Modelowanie</a:t>
            </a:r>
          </a:p>
        </p:txBody>
      </p:sp>
      <p:sp>
        <p:nvSpPr>
          <p:cNvPr id="17" name="Google Shape;4150;p43"/>
          <p:cNvSpPr txBox="1"/>
          <p:nvPr/>
        </p:nvSpPr>
        <p:spPr>
          <a:xfrm>
            <a:off x="5937770" y="1699783"/>
            <a:ext cx="12612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Ocena</a:t>
            </a:r>
          </a:p>
        </p:txBody>
      </p:sp>
      <p:sp>
        <p:nvSpPr>
          <p:cNvPr id="22" name="Google Shape;4155;p43"/>
          <p:cNvSpPr/>
          <p:nvPr/>
        </p:nvSpPr>
        <p:spPr>
          <a:xfrm>
            <a:off x="7385420" y="2465901"/>
            <a:ext cx="1439426" cy="14115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4156;p43"/>
          <p:cNvSpPr txBox="1"/>
          <p:nvPr/>
        </p:nvSpPr>
        <p:spPr>
          <a:xfrm>
            <a:off x="7288083" y="2892314"/>
            <a:ext cx="163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Wdrożenie</a:t>
            </a:r>
          </a:p>
        </p:txBody>
      </p:sp>
      <p:sp>
        <p:nvSpPr>
          <p:cNvPr id="56" name="Right Arrow 55"/>
          <p:cNvSpPr/>
          <p:nvPr/>
        </p:nvSpPr>
        <p:spPr>
          <a:xfrm rot="2620770">
            <a:off x="1447432" y="2473842"/>
            <a:ext cx="345946" cy="38986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/>
          <p:cNvSpPr/>
          <p:nvPr/>
        </p:nvSpPr>
        <p:spPr>
          <a:xfrm rot="2620770">
            <a:off x="4303214" y="2459664"/>
            <a:ext cx="345946" cy="38986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Arrow 57"/>
          <p:cNvSpPr/>
          <p:nvPr/>
        </p:nvSpPr>
        <p:spPr>
          <a:xfrm rot="2620770">
            <a:off x="7115110" y="2431310"/>
            <a:ext cx="345946" cy="38986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 rot="18797427">
            <a:off x="2863787" y="2384238"/>
            <a:ext cx="345946" cy="38986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/>
          <p:cNvSpPr/>
          <p:nvPr/>
        </p:nvSpPr>
        <p:spPr>
          <a:xfrm rot="18797427">
            <a:off x="5727833" y="2411723"/>
            <a:ext cx="345946" cy="38986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4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" y="2009002"/>
            <a:ext cx="9124950" cy="1021556"/>
          </a:xfrm>
        </p:spPr>
        <p:txBody>
          <a:bodyPr anchor="ctr"/>
          <a:lstStyle/>
          <a:p>
            <a:pPr algn="ctr"/>
            <a:r>
              <a:rPr lang="pl-PL" dirty="1" sz="8000" b="1"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Wizualizacja danych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824413"/>
            <a:ext cx="2133600" cy="273050"/>
          </a:xfrm>
        </p:spPr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13</a:t>
            </a:fld>
          </a:p>
        </p:txBody>
      </p:sp>
      <p:sp>
        <p:nvSpPr>
          <p:cNvPr id="5" name="Rectangle 4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</p:spTree>
    <p:extLst>
      <p:ext uri="{BB962C8B-B14F-4D97-AF65-F5344CB8AC3E}">
        <p14:creationId xmlns:p14="http://schemas.microsoft.com/office/powerpoint/2010/main" val="4240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14</a:t>
            </a:fld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868680"/>
          </a:xfrm>
        </p:spPr>
        <p:txBody>
          <a:bodyPr/>
          <a:lstStyle/>
          <a:p>
            <a:r>
              <a:rPr lang="pl-PL" dirty="1" b="1"/>
              <a:t>Jak identyfikujemy wartości odstające i błędy?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  <p:sp>
        <p:nvSpPr>
          <p:cNvPr id="6" name="Google Shape;4212;p50"/>
          <p:cNvSpPr txBox="1">
            <a:spLocks/>
          </p:cNvSpPr>
          <p:nvPr/>
        </p:nvSpPr>
        <p:spPr>
          <a:xfrm>
            <a:off x="512476" y="777748"/>
            <a:ext cx="7593300" cy="1670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8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pl-PL" dirty="1" b="1">
                <a:solidFill>
                  <a:schemeClr val="accent1"/>
                </a:solidFill>
              </a:rPr>
              <a:t>Korzystanie z prostych narzędzi do wizualizacji (biblioteka Matplotlib)</a:t>
            </a:r>
          </a:p>
          <a:p>
            <a:pPr marL="412750" indent="-285750">
              <a:lnSpc>
                <a:spcPct val="138000"/>
              </a:lnSpc>
              <a:spcBef>
                <a:spcPts val="600"/>
              </a:spcBef>
              <a:buSzPts val="1600"/>
              <a:buFont typeface="Wingdings" panose="05000000000000000000" pitchFamily="2" charset="2"/>
              <a:buChar char="§"/>
            </a:pPr>
            <a:r>
              <a:rPr lang="pl-PL" dirty="1" sz="1600">
                <a:solidFill>
                  <a:schemeClr val="tx1"/>
                </a:solidFill>
              </a:rPr>
              <a:t>Wykresy pudełkowe:</a:t>
            </a:r>
            <a:r>
              <a:rPr lang="pl-PL" dirty="1" sz="1600">
                <a:solidFill>
                  <a:schemeClr val="tx1"/>
                </a:solidFill>
              </a:rPr>
              <a:t> </a:t>
            </a:r>
            <a:r>
              <a:rPr lang="pl-PL" dirty="1" sz="1600">
                <a:solidFill>
                  <a:schemeClr val="tx1"/>
                </a:solidFill>
              </a:rPr>
              <a:t>Wizualizacja wartości procentowych i rozstępu ćwiartkowego</a:t>
            </a:r>
          </a:p>
          <a:p>
            <a:pPr marL="412750" indent="-285750">
              <a:lnSpc>
                <a:spcPct val="138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§"/>
            </a:pPr>
            <a:r>
              <a:rPr lang="pl-PL" dirty="1" sz="1600">
                <a:solidFill>
                  <a:schemeClr val="tx1"/>
                </a:solidFill>
              </a:rPr>
              <a:t>Histogramy:</a:t>
            </a:r>
            <a:r>
              <a:rPr lang="pl-PL" dirty="1" sz="1600">
                <a:solidFill>
                  <a:schemeClr val="tx1"/>
                </a:solidFill>
              </a:rPr>
              <a:t> </a:t>
            </a:r>
            <a:r>
              <a:rPr lang="pl-PL" dirty="1" sz="1600">
                <a:solidFill>
                  <a:schemeClr val="tx1"/>
                </a:solidFill>
              </a:rPr>
              <a:t>Rozkład w oparciu o rozmiary koszy</a:t>
            </a:r>
          </a:p>
          <a:p>
            <a:pPr marL="412750" indent="-285750">
              <a:lnSpc>
                <a:spcPct val="138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§"/>
            </a:pPr>
            <a:r>
              <a:rPr lang="pl-PL" dirty="1" sz="1600">
                <a:solidFill>
                  <a:schemeClr val="tx1"/>
                </a:solidFill>
              </a:rPr>
              <a:t>Wykresy punktowe:</a:t>
            </a:r>
            <a:r>
              <a:rPr lang="pl-PL" dirty="1" sz="1600">
                <a:solidFill>
                  <a:schemeClr val="tx1"/>
                </a:solidFill>
              </a:rPr>
              <a:t> </a:t>
            </a:r>
            <a:r>
              <a:rPr lang="pl-PL" dirty="1" sz="1600">
                <a:solidFill>
                  <a:schemeClr val="tx1"/>
                </a:solidFill>
              </a:rPr>
              <a:t>Identyfikacja oddalonych od siebie punktów danych</a:t>
            </a:r>
          </a:p>
          <a:p>
            <a:pPr>
              <a:lnSpc>
                <a:spcPct val="138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>
              <a:lnSpc>
                <a:spcPct val="138000"/>
              </a:lnSpc>
              <a:spcBef>
                <a:spcPts val="600"/>
              </a:spcBef>
            </a:pPr>
            <a:endParaRPr lang="en-GB" sz="1600" dirty="0">
              <a:solidFill>
                <a:schemeClr val="accent1"/>
              </a:solidFill>
            </a:endParaRPr>
          </a:p>
        </p:txBody>
      </p:sp>
      <p:pic>
        <p:nvPicPr>
          <p:cNvPr id="8" name="Google Shape;420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39" y="2688624"/>
            <a:ext cx="1893381" cy="199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1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6847" y="2701717"/>
            <a:ext cx="3090054" cy="196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211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40719" y="2701723"/>
            <a:ext cx="2941278" cy="196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07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15</a:t>
            </a:fld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868680"/>
          </a:xfrm>
        </p:spPr>
        <p:txBody>
          <a:bodyPr/>
          <a:lstStyle/>
          <a:p>
            <a:r>
              <a:rPr lang="pl-PL" dirty="1" b="1"/>
              <a:t>Wykres punktowy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  <p:pic>
        <p:nvPicPr>
          <p:cNvPr id="11" name="Google Shape;421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6275" y="713099"/>
            <a:ext cx="5235100" cy="3906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78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16</a:t>
            </a:fld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868680"/>
          </a:xfrm>
        </p:spPr>
        <p:txBody>
          <a:bodyPr/>
          <a:lstStyle/>
          <a:p>
            <a:r>
              <a:rPr lang="pl-PL" dirty="1" b="1"/>
              <a:t>Wykres słupkowy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  <p:pic>
        <p:nvPicPr>
          <p:cNvPr id="6" name="Google Shape;422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9725" y="879225"/>
            <a:ext cx="4804550" cy="360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6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17</a:t>
            </a:fld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868680"/>
          </a:xfrm>
        </p:spPr>
        <p:txBody>
          <a:bodyPr/>
          <a:lstStyle/>
          <a:p>
            <a:r>
              <a:rPr lang="pl-PL" dirty="1" b="1"/>
              <a:t>Histogram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  <p:pic>
        <p:nvPicPr>
          <p:cNvPr id="6" name="Google Shape;423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9338" y="817500"/>
            <a:ext cx="4762525" cy="3571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6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18</a:t>
            </a:fld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868680"/>
          </a:xfrm>
        </p:spPr>
        <p:txBody>
          <a:bodyPr/>
          <a:lstStyle/>
          <a:p>
            <a:r>
              <a:rPr lang="pl-PL" dirty="1" b="1"/>
              <a:t>Wykres pudełkowy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  <p:pic>
        <p:nvPicPr>
          <p:cNvPr id="6" name="Google Shape;423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488" y="824925"/>
            <a:ext cx="8148375" cy="362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6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" y="2009002"/>
            <a:ext cx="9124950" cy="1021556"/>
          </a:xfrm>
        </p:spPr>
        <p:txBody>
          <a:bodyPr anchor="ctr"/>
          <a:lstStyle/>
          <a:p>
            <a:pPr algn="ctr"/>
            <a:r>
              <a:rPr lang="pl-PL" dirty="1" sz="8000" b="1"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Praktyka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824413"/>
            <a:ext cx="2133600" cy="273050"/>
          </a:xfrm>
        </p:spPr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19</a:t>
            </a:fld>
          </a:p>
        </p:txBody>
      </p:sp>
      <p:sp>
        <p:nvSpPr>
          <p:cNvPr id="5" name="Rectangle 4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</p:spTree>
    <p:extLst>
      <p:ext uri="{BB962C8B-B14F-4D97-AF65-F5344CB8AC3E}">
        <p14:creationId xmlns:p14="http://schemas.microsoft.com/office/powerpoint/2010/main" val="265424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" y="2009002"/>
            <a:ext cx="9124950" cy="1021556"/>
          </a:xfrm>
        </p:spPr>
        <p:txBody>
          <a:bodyPr anchor="ctr"/>
          <a:lstStyle/>
          <a:p>
            <a:pPr algn="ctr"/>
            <a:r>
              <a:rPr lang="pl-PL" dirty="1" sz="6000" b="1"/>
              <a:t>Wprowadzanie do podstaw statystyki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824413"/>
            <a:ext cx="2133600" cy="273050"/>
          </a:xfrm>
        </p:spPr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2</a:t>
            </a:fld>
          </a:p>
        </p:txBody>
      </p:sp>
      <p:sp>
        <p:nvSpPr>
          <p:cNvPr id="5" name="Rectangle 4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</p:spTree>
    <p:extLst>
      <p:ext uri="{BB962C8B-B14F-4D97-AF65-F5344CB8AC3E}">
        <p14:creationId xmlns:p14="http://schemas.microsoft.com/office/powerpoint/2010/main" val="31181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20</a:t>
            </a:fld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868680"/>
          </a:xfrm>
        </p:spPr>
        <p:txBody>
          <a:bodyPr/>
          <a:lstStyle/>
          <a:p>
            <a:r>
              <a:rPr lang="pl-PL" dirty="1" b="1"/>
              <a:t>Cykl projektowy AI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  <p:sp>
        <p:nvSpPr>
          <p:cNvPr id="8" name="Google Shape;4141;p43"/>
          <p:cNvSpPr/>
          <p:nvPr/>
        </p:nvSpPr>
        <p:spPr>
          <a:xfrm>
            <a:off x="187523" y="1261140"/>
            <a:ext cx="1439426" cy="14115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142;p43"/>
          <p:cNvSpPr/>
          <p:nvPr/>
        </p:nvSpPr>
        <p:spPr>
          <a:xfrm>
            <a:off x="1612142" y="2579168"/>
            <a:ext cx="1439426" cy="14115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143;p43"/>
          <p:cNvSpPr/>
          <p:nvPr/>
        </p:nvSpPr>
        <p:spPr>
          <a:xfrm>
            <a:off x="3036761" y="1261140"/>
            <a:ext cx="1439426" cy="1411586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144;p43"/>
          <p:cNvSpPr/>
          <p:nvPr/>
        </p:nvSpPr>
        <p:spPr>
          <a:xfrm>
            <a:off x="4461380" y="2579168"/>
            <a:ext cx="1439426" cy="1411586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145;p43"/>
          <p:cNvSpPr/>
          <p:nvPr/>
        </p:nvSpPr>
        <p:spPr>
          <a:xfrm>
            <a:off x="5848657" y="1261140"/>
            <a:ext cx="1439426" cy="14115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3" name="Google Shape;4146;p43"/>
          <p:cNvSpPr txBox="1"/>
          <p:nvPr/>
        </p:nvSpPr>
        <p:spPr>
          <a:xfrm>
            <a:off x="352789" y="1699783"/>
            <a:ext cx="1108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Ustalanie zakresu problemu</a:t>
            </a:r>
          </a:p>
        </p:txBody>
      </p:sp>
      <p:sp>
        <p:nvSpPr>
          <p:cNvPr id="14" name="Google Shape;4147;p43"/>
          <p:cNvSpPr txBox="1"/>
          <p:nvPr/>
        </p:nvSpPr>
        <p:spPr>
          <a:xfrm>
            <a:off x="1620405" y="2980570"/>
            <a:ext cx="14229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Pozyskiwanie danych</a:t>
            </a:r>
          </a:p>
        </p:txBody>
      </p:sp>
      <p:sp>
        <p:nvSpPr>
          <p:cNvPr id="15" name="Google Shape;4148;p43"/>
          <p:cNvSpPr txBox="1"/>
          <p:nvPr/>
        </p:nvSpPr>
        <p:spPr>
          <a:xfrm>
            <a:off x="3045024" y="1699783"/>
            <a:ext cx="14229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Eksploracja danych</a:t>
            </a:r>
          </a:p>
        </p:txBody>
      </p:sp>
      <p:sp>
        <p:nvSpPr>
          <p:cNvPr id="16" name="Google Shape;4149;p43"/>
          <p:cNvSpPr txBox="1"/>
          <p:nvPr/>
        </p:nvSpPr>
        <p:spPr>
          <a:xfrm>
            <a:off x="4550494" y="2980570"/>
            <a:ext cx="12612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Modelowanie</a:t>
            </a:r>
          </a:p>
        </p:txBody>
      </p:sp>
      <p:sp>
        <p:nvSpPr>
          <p:cNvPr id="17" name="Google Shape;4150;p43"/>
          <p:cNvSpPr txBox="1"/>
          <p:nvPr/>
        </p:nvSpPr>
        <p:spPr>
          <a:xfrm>
            <a:off x="5937770" y="1699783"/>
            <a:ext cx="12612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Ocena</a:t>
            </a:r>
          </a:p>
        </p:txBody>
      </p:sp>
      <p:sp>
        <p:nvSpPr>
          <p:cNvPr id="22" name="Google Shape;4155;p43"/>
          <p:cNvSpPr/>
          <p:nvPr/>
        </p:nvSpPr>
        <p:spPr>
          <a:xfrm>
            <a:off x="7385420" y="2465901"/>
            <a:ext cx="1439426" cy="14115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4156;p43"/>
          <p:cNvSpPr txBox="1"/>
          <p:nvPr/>
        </p:nvSpPr>
        <p:spPr>
          <a:xfrm>
            <a:off x="7288083" y="2892314"/>
            <a:ext cx="163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Wdrożenie</a:t>
            </a:r>
          </a:p>
        </p:txBody>
      </p:sp>
      <p:sp>
        <p:nvSpPr>
          <p:cNvPr id="56" name="Right Arrow 55"/>
          <p:cNvSpPr/>
          <p:nvPr/>
        </p:nvSpPr>
        <p:spPr>
          <a:xfrm rot="2620770">
            <a:off x="1447432" y="2473842"/>
            <a:ext cx="345946" cy="38986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/>
          <p:cNvSpPr/>
          <p:nvPr/>
        </p:nvSpPr>
        <p:spPr>
          <a:xfrm rot="2620770">
            <a:off x="4303214" y="2459664"/>
            <a:ext cx="345946" cy="38986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Arrow 57"/>
          <p:cNvSpPr/>
          <p:nvPr/>
        </p:nvSpPr>
        <p:spPr>
          <a:xfrm rot="2620770">
            <a:off x="7115110" y="2431310"/>
            <a:ext cx="345946" cy="38986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 rot="18797427">
            <a:off x="2863787" y="2384238"/>
            <a:ext cx="345946" cy="38986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/>
          <p:cNvSpPr/>
          <p:nvPr/>
        </p:nvSpPr>
        <p:spPr>
          <a:xfrm rot="18797427">
            <a:off x="5727833" y="2411723"/>
            <a:ext cx="345946" cy="38986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0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5" name="Google Shape;4545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449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0" name="Google Shape;4550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600" y="168550"/>
            <a:ext cx="7174800" cy="4104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51" name="Google Shape;4551;p115"/>
          <p:cNvSpPr txBox="1"/>
          <p:nvPr/>
        </p:nvSpPr>
        <p:spPr>
          <a:xfrm>
            <a:off x="3625500" y="4279125"/>
            <a:ext cx="55185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000"/>
              <a:t>Źródło: https://bigdata-madesimple.com/machine-learning-explained-understanding-supervised-unsupervised-and-reinforcement-learning/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7F44A-96BF-45DB-B85F-D48F2307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AAA48-150D-4B6F-89D8-F11DBDBBF0B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" name="Google Shape;4556;p1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Uczenie z nadzorem</a:t>
            </a:r>
          </a:p>
        </p:txBody>
      </p:sp>
      <p:sp>
        <p:nvSpPr>
          <p:cNvPr id="4557" name="Google Shape;4557;p116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31800" lvl="0" indent="-34290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pl-PL" dirty="1" sz="2000" b="1"/>
              <a:t>Cel:</a:t>
            </a:r>
            <a:r>
              <a:rPr lang="pl-PL" dirty="1" sz="2000" b="1"/>
              <a:t> </a:t>
            </a:r>
            <a:r>
              <a:rPr lang="pl-PL" dirty="1" sz="2000" b="1"/>
              <a:t>Odkryć określone relacje lub struktury w danych wejściowych, aby skutecznie wygenerować prawidłowe dane wyjściowe</a:t>
            </a:r>
          </a:p>
          <a:p>
            <a:pPr marL="431800" lvl="0" indent="-3429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pl-PL" dirty="1" sz="2000" b="1"/>
              <a:t>Dane posiadają etykiety</a:t>
            </a:r>
          </a:p>
          <a:p>
            <a:pPr marL="431800" lvl="0" indent="-3429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</a:pPr>
            <a:r>
              <a:rPr lang="pl-PL" dirty="1" sz="2000" b="1"/>
              <a:t>Algorytmy przewidują dane wyjściowe na podstawie danych wejściowych</a:t>
            </a:r>
          </a:p>
          <a:p>
            <a:pPr marL="831850" lvl="1" indent="-285750">
              <a:lnSpc>
                <a:spcPct val="138000"/>
              </a:lnSpc>
              <a:spcBef>
                <a:spcPts val="0"/>
              </a:spcBef>
              <a:buSzPts val="2200"/>
            </a:pPr>
            <a:r>
              <a:rPr lang="pl-PL" dirty="1" sz="2000" b="1"/>
              <a:t>Klasyfikacja (od mapy wejściowej do etykiet wyjściowych)</a:t>
            </a:r>
          </a:p>
          <a:p>
            <a:pPr marL="831850" lvl="1" indent="-285750">
              <a:lnSpc>
                <a:spcPct val="138000"/>
              </a:lnSpc>
              <a:spcBef>
                <a:spcPts val="0"/>
              </a:spcBef>
              <a:buSzPts val="2200"/>
            </a:pPr>
            <a:r>
              <a:rPr lang="pl-PL" dirty="1" sz="2000" b="1"/>
              <a:t>Regresja (od mapy wejściowej do wyniku wyjściowego w postaci linii ciągłej)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2" name="Google Shape;4562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976" y="237825"/>
            <a:ext cx="7040026" cy="3960025"/>
          </a:xfrm>
          <a:prstGeom prst="rect">
            <a:avLst/>
          </a:prstGeom>
          <a:noFill/>
          <a:ln>
            <a:noFill/>
          </a:ln>
        </p:spPr>
      </p:pic>
      <p:sp>
        <p:nvSpPr>
          <p:cNvPr id="4563" name="Google Shape;4563;p117"/>
          <p:cNvSpPr txBox="1"/>
          <p:nvPr/>
        </p:nvSpPr>
        <p:spPr>
          <a:xfrm>
            <a:off x="1465638" y="4032325"/>
            <a:ext cx="63435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/>
              <a:t>https://teachablemachine.withgoogle.com/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E00EB-3F45-4924-B071-F9D2CAB1F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40D05-7E65-408B-B39E-EC2AE2D5142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8" name="Google Shape;4568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301" y="88587"/>
            <a:ext cx="7173400" cy="410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569" name="Google Shape;4569;p118"/>
          <p:cNvSpPr txBox="1"/>
          <p:nvPr/>
        </p:nvSpPr>
        <p:spPr>
          <a:xfrm>
            <a:off x="3625500" y="4279125"/>
            <a:ext cx="55185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000"/>
              <a:t>Źródło: https://bigdata-madesimple.com/machine-learning-explained-understanding-supervised-unsupervised-and-reinforcement-learning/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9CC67D-191C-4571-ABB4-BFC344CF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CB654-0BF1-4C09-9F07-A2B63A58D30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4" name="Google Shape;4574;p1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Uczenie bez nadzoru</a:t>
            </a:r>
          </a:p>
        </p:txBody>
      </p:sp>
      <p:sp>
        <p:nvSpPr>
          <p:cNvPr id="4575" name="Google Shape;4575;p119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44500" lvl="0" indent="-34290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pl-PL" dirty="1" sz="2000" b="1"/>
              <a:t>Cel:</a:t>
            </a:r>
            <a:r>
              <a:rPr lang="pl-PL" dirty="1" sz="2000" b="1"/>
              <a:t> </a:t>
            </a:r>
            <a:r>
              <a:rPr lang="pl-PL" dirty="1" sz="2000" b="1"/>
              <a:t>Poznać wewnętrzną strukturę danych bez korzystania z etykiet</a:t>
            </a:r>
          </a:p>
          <a:p>
            <a:pPr marL="444500" lvl="0" indent="-3429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pl-PL" dirty="1" sz="2000" b="1"/>
              <a:t>Dane nie posiadają etykiet</a:t>
            </a:r>
          </a:p>
          <a:p>
            <a:pPr marL="444500" lvl="0" indent="-3429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pl-PL" dirty="1" sz="2000" b="1"/>
              <a:t>Algorytmy poznają wewnętrzną strukturę na podstawie danych wejściowych</a:t>
            </a:r>
          </a:p>
          <a:p>
            <a:pPr marL="901700" lvl="1" indent="-342900">
              <a:lnSpc>
                <a:spcPct val="138000"/>
              </a:lnSpc>
              <a:spcBef>
                <a:spcPts val="0"/>
              </a:spcBef>
              <a:buSzPts val="2000"/>
            </a:pPr>
            <a:r>
              <a:rPr lang="pl-PL" dirty="1" sz="2000" b="1"/>
              <a:t>Grupowanie (relacje między poszczególnymi cechami)</a:t>
            </a:r>
          </a:p>
          <a:p>
            <a:pPr marL="901700" lvl="1" indent="-342900">
              <a:lnSpc>
                <a:spcPct val="138000"/>
              </a:lnSpc>
              <a:spcBef>
                <a:spcPts val="0"/>
              </a:spcBef>
              <a:buSzPts val="2000"/>
            </a:pPr>
            <a:r>
              <a:rPr lang="pl-PL" dirty="1" sz="2000" b="1"/>
              <a:t>Redukcja wymiaru (metody reprezentacji danych z użyciem mniejszej liczby kolumn lub cech)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0" name="Google Shape;4580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074875"/>
            <a:ext cx="609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1" name="Google Shape;4581;p1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Infinite Drum Machine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58BFF3-CB3F-49C0-9B1E-BC921618069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" y="2009002"/>
            <a:ext cx="9124950" cy="1021556"/>
          </a:xfrm>
        </p:spPr>
        <p:txBody>
          <a:bodyPr anchor="ctr"/>
          <a:lstStyle/>
          <a:p>
            <a:pPr algn="ctr"/>
            <a:r>
              <a:rPr lang="pl-PL" dirty="1" sz="8000" b="1"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Predykcja osobowości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824413"/>
            <a:ext cx="2133600" cy="273050"/>
          </a:xfrm>
        </p:spPr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28</a:t>
            </a:fld>
          </a:p>
        </p:txBody>
      </p:sp>
      <p:sp>
        <p:nvSpPr>
          <p:cNvPr id="5" name="Rectangle 4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</p:spTree>
    <p:extLst>
      <p:ext uri="{BB962C8B-B14F-4D97-AF65-F5344CB8AC3E}">
        <p14:creationId xmlns:p14="http://schemas.microsoft.com/office/powerpoint/2010/main" val="237988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1" name="Google Shape;4591;p1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Instrukcja</a:t>
            </a:r>
          </a:p>
        </p:txBody>
      </p:sp>
      <p:sp>
        <p:nvSpPr>
          <p:cNvPr id="4592" name="Google Shape;4592;p122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9250" lvl="0" indent="-28575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Zaznaczcie krzyżykiem miejsce na wykresie, gdzie plasuje się wasza osobowość.</a:t>
            </a:r>
            <a:r>
              <a:rPr lang="pl-PL" dirty="1" sz="2000" b="1"/>
              <a:t> </a:t>
            </a:r>
          </a:p>
          <a:p>
            <a:pPr marL="349250" lvl="0" indent="-28575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Zapiszcie swoje imię obok krzyżyka.</a:t>
            </a:r>
          </a:p>
        </p:txBody>
      </p:sp>
      <p:cxnSp>
        <p:nvCxnSpPr>
          <p:cNvPr id="4593" name="Google Shape;4593;p122"/>
          <p:cNvCxnSpPr/>
          <p:nvPr/>
        </p:nvCxnSpPr>
        <p:spPr>
          <a:xfrm rot="10800000">
            <a:off x="6707937" y="1919350"/>
            <a:ext cx="0" cy="264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594" name="Google Shape;4594;p122"/>
          <p:cNvCxnSpPr/>
          <p:nvPr/>
        </p:nvCxnSpPr>
        <p:spPr>
          <a:xfrm>
            <a:off x="5368525" y="3237775"/>
            <a:ext cx="290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595" name="Google Shape;4595;p122"/>
          <p:cNvSpPr txBox="1"/>
          <p:nvPr/>
        </p:nvSpPr>
        <p:spPr>
          <a:xfrm>
            <a:off x="6766325" y="1780000"/>
            <a:ext cx="15966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>
                <a:latin typeface="Merriweather"/>
                <a:ea typeface="Merriweather"/>
                <a:cs typeface="Merriweather"/>
                <a:sym typeface="Merriweather"/>
              </a:rPr>
              <a:t>Zorientowanie na ludzi</a:t>
            </a:r>
          </a:p>
        </p:txBody>
      </p:sp>
      <p:sp>
        <p:nvSpPr>
          <p:cNvPr id="4596" name="Google Shape;4596;p122"/>
          <p:cNvSpPr txBox="1"/>
          <p:nvPr/>
        </p:nvSpPr>
        <p:spPr>
          <a:xfrm>
            <a:off x="6766325" y="4333450"/>
            <a:ext cx="15966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>
                <a:latin typeface="Merriweather"/>
                <a:ea typeface="Merriweather"/>
                <a:cs typeface="Merriweather"/>
                <a:sym typeface="Merriweather"/>
              </a:rPr>
              <a:t>Zorientowanie na zadania</a:t>
            </a:r>
          </a:p>
        </p:txBody>
      </p:sp>
      <p:sp>
        <p:nvSpPr>
          <p:cNvPr id="4597" name="Google Shape;4597;p122"/>
          <p:cNvSpPr txBox="1"/>
          <p:nvPr/>
        </p:nvSpPr>
        <p:spPr>
          <a:xfrm>
            <a:off x="7390200" y="3237775"/>
            <a:ext cx="15966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>
                <a:latin typeface="Merriweather"/>
                <a:ea typeface="Merriweather"/>
                <a:cs typeface="Merriweather"/>
                <a:sym typeface="Merriweather"/>
              </a:rPr>
              <a:t>Bierność</a:t>
            </a:r>
          </a:p>
        </p:txBody>
      </p:sp>
      <p:sp>
        <p:nvSpPr>
          <p:cNvPr id="4598" name="Google Shape;4598;p122"/>
          <p:cNvSpPr txBox="1"/>
          <p:nvPr/>
        </p:nvSpPr>
        <p:spPr>
          <a:xfrm>
            <a:off x="4656650" y="3237775"/>
            <a:ext cx="15966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>
                <a:latin typeface="Merriweather"/>
                <a:ea typeface="Merriweather"/>
                <a:cs typeface="Merriweather"/>
                <a:sym typeface="Merriweather"/>
              </a:rPr>
              <a:t>Aktywność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3</a:t>
            </a:fld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1" b="1"/>
              <a:t>3 kluczowe terminy:</a:t>
            </a:r>
            <a:r>
              <a:rPr lang="pl-PL" dirty="1" b="1"/>
              <a:t> </a:t>
            </a:r>
            <a:r>
              <a:rPr lang="pl-PL" dirty="1" b="1"/>
              <a:t>średnia, mediana i dominanta.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  <p:sp>
        <p:nvSpPr>
          <p:cNvPr id="24" name="Google Shape;4140;p43"/>
          <p:cNvSpPr txBox="1">
            <a:spLocks/>
          </p:cNvSpPr>
          <p:nvPr/>
        </p:nvSpPr>
        <p:spPr>
          <a:xfrm>
            <a:off x="977300" y="1355275"/>
            <a:ext cx="2296500" cy="582900"/>
          </a:xfrm>
          <a:prstGeom prst="rect">
            <a:avLst/>
          </a:prstGeom>
          <a:solidFill>
            <a:schemeClr val="tx2"/>
          </a:solidFill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l-PL" dirty="1" sz="2200" b="1">
                <a:solidFill>
                  <a:srgbClr val="FFFFFF"/>
                </a:solidFill>
              </a:rPr>
              <a:t>Średnia</a:t>
            </a:r>
          </a:p>
        </p:txBody>
      </p:sp>
      <p:sp>
        <p:nvSpPr>
          <p:cNvPr id="25" name="Google Shape;4141;p43"/>
          <p:cNvSpPr txBox="1">
            <a:spLocks/>
          </p:cNvSpPr>
          <p:nvPr/>
        </p:nvSpPr>
        <p:spPr>
          <a:xfrm>
            <a:off x="3391600" y="1355275"/>
            <a:ext cx="2296500" cy="582900"/>
          </a:xfrm>
          <a:prstGeom prst="rect">
            <a:avLst/>
          </a:prstGeom>
          <a:solidFill>
            <a:schemeClr val="tx2"/>
          </a:solidFill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l-PL" dirty="1" sz="2200" b="1">
                <a:solidFill>
                  <a:srgbClr val="FFFFFF"/>
                </a:solidFill>
              </a:rPr>
              <a:t>Mediana</a:t>
            </a:r>
          </a:p>
        </p:txBody>
      </p:sp>
      <p:sp>
        <p:nvSpPr>
          <p:cNvPr id="26" name="Google Shape;4142;p43"/>
          <p:cNvSpPr txBox="1">
            <a:spLocks/>
          </p:cNvSpPr>
          <p:nvPr/>
        </p:nvSpPr>
        <p:spPr>
          <a:xfrm>
            <a:off x="5805900" y="1355275"/>
            <a:ext cx="2296500" cy="582900"/>
          </a:xfrm>
          <a:prstGeom prst="rect">
            <a:avLst/>
          </a:prstGeom>
          <a:solidFill>
            <a:schemeClr val="tx2"/>
          </a:solidFill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l-PL" dirty="1" sz="2200" b="1">
                <a:solidFill>
                  <a:srgbClr val="FFFFFF"/>
                </a:solidFill>
              </a:rPr>
              <a:t>Dominanta</a:t>
            </a:r>
          </a:p>
        </p:txBody>
      </p:sp>
      <p:sp>
        <p:nvSpPr>
          <p:cNvPr id="27" name="Google Shape;4143;p43"/>
          <p:cNvSpPr txBox="1">
            <a:spLocks/>
          </p:cNvSpPr>
          <p:nvPr/>
        </p:nvSpPr>
        <p:spPr>
          <a:xfrm>
            <a:off x="977300" y="2060825"/>
            <a:ext cx="2296500" cy="973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l-PL" dirty="1" sz="2000" b="1">
                <a:solidFill>
                  <a:srgbClr val="000000"/>
                </a:solidFill>
              </a:rPr>
              <a:t>Wartość średnia</a:t>
            </a:r>
          </a:p>
        </p:txBody>
      </p:sp>
      <p:sp>
        <p:nvSpPr>
          <p:cNvPr id="28" name="Google Shape;4144;p43"/>
          <p:cNvSpPr txBox="1">
            <a:spLocks/>
          </p:cNvSpPr>
          <p:nvPr/>
        </p:nvSpPr>
        <p:spPr>
          <a:xfrm>
            <a:off x="3391600" y="2060825"/>
            <a:ext cx="2296500" cy="973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l-PL" dirty="1" sz="2000" b="1">
                <a:solidFill>
                  <a:srgbClr val="000000"/>
                </a:solidFill>
              </a:rPr>
              <a:t>Wartość środkowa</a:t>
            </a:r>
          </a:p>
        </p:txBody>
      </p:sp>
      <p:sp>
        <p:nvSpPr>
          <p:cNvPr id="29" name="Google Shape;4145;p43"/>
          <p:cNvSpPr txBox="1">
            <a:spLocks/>
          </p:cNvSpPr>
          <p:nvPr/>
        </p:nvSpPr>
        <p:spPr>
          <a:xfrm>
            <a:off x="5805900" y="2060825"/>
            <a:ext cx="2296500" cy="973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l-PL" dirty="1" sz="2000" b="1">
                <a:solidFill>
                  <a:srgbClr val="000000"/>
                </a:solidFill>
              </a:rPr>
              <a:t>Wartość najczęstsza</a:t>
            </a:r>
          </a:p>
        </p:txBody>
      </p:sp>
      <p:sp>
        <p:nvSpPr>
          <p:cNvPr id="30" name="Google Shape;4146;p43"/>
          <p:cNvSpPr txBox="1">
            <a:spLocks/>
          </p:cNvSpPr>
          <p:nvPr/>
        </p:nvSpPr>
        <p:spPr>
          <a:xfrm>
            <a:off x="977300" y="3156975"/>
            <a:ext cx="2296500" cy="973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l-PL" dirty="1" sz="1400">
                <a:solidFill>
                  <a:srgbClr val="000000"/>
                </a:solidFill>
              </a:rPr>
              <a:t>Suma wszystkich punktów danych podzielona przez liczbę punktów danych.</a:t>
            </a:r>
          </a:p>
        </p:txBody>
      </p:sp>
      <p:sp>
        <p:nvSpPr>
          <p:cNvPr id="31" name="Google Shape;4147;p43"/>
          <p:cNvSpPr txBox="1">
            <a:spLocks/>
          </p:cNvSpPr>
          <p:nvPr/>
        </p:nvSpPr>
        <p:spPr>
          <a:xfrm>
            <a:off x="3391600" y="3156975"/>
            <a:ext cx="2296500" cy="973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8000"/>
              </a:lnSpc>
              <a:spcBef>
                <a:spcPts val="0"/>
              </a:spcBef>
            </a:pPr>
            <a:r>
              <a:rPr lang="pl-PL" dirty="1" sz="1400">
                <a:solidFill>
                  <a:schemeClr val="dk1"/>
                </a:solidFill>
              </a:rPr>
              <a:t>Użyteczna, gdy</a:t>
            </a:r>
            <a:r>
              <a:rPr lang="pl-PL" dirty="1" sz="1400">
                <a:solidFill>
                  <a:schemeClr val="dk1"/>
                </a:solidFill>
              </a:rPr>
              <a:t> </a:t>
            </a:r>
          </a:p>
          <a:p>
            <a:pPr algn="ctr">
              <a:lnSpc>
                <a:spcPct val="138000"/>
              </a:lnSpc>
              <a:spcBef>
                <a:spcPts val="0"/>
              </a:spcBef>
            </a:pPr>
            <a:r>
              <a:rPr lang="pl-PL" dirty="1" sz="1400">
                <a:solidFill>
                  <a:schemeClr val="dk1"/>
                </a:solidFill>
              </a:rPr>
              <a:t>rozkład jest skośny</a:t>
            </a:r>
          </a:p>
        </p:txBody>
      </p:sp>
      <p:sp>
        <p:nvSpPr>
          <p:cNvPr id="32" name="Google Shape;4148;p43"/>
          <p:cNvSpPr txBox="1">
            <a:spLocks/>
          </p:cNvSpPr>
          <p:nvPr/>
        </p:nvSpPr>
        <p:spPr>
          <a:xfrm>
            <a:off x="5805900" y="3156975"/>
            <a:ext cx="2296500" cy="973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8000"/>
              </a:lnSpc>
              <a:spcBef>
                <a:spcPts val="0"/>
              </a:spcBef>
            </a:pPr>
            <a:r>
              <a:rPr lang="pl-PL" dirty="1" sz="1400">
                <a:solidFill>
                  <a:schemeClr val="dk1"/>
                </a:solidFill>
              </a:rPr>
              <a:t>Identyfikuje</a:t>
            </a:r>
            <a:r>
              <a:rPr lang="pl-PL" dirty="1" sz="1400">
                <a:solidFill>
                  <a:schemeClr val="dk1"/>
                </a:solidFill>
              </a:rPr>
              <a:t> </a:t>
            </a:r>
          </a:p>
          <a:p>
            <a:pPr algn="ctr">
              <a:lnSpc>
                <a:spcPct val="138000"/>
              </a:lnSpc>
              <a:spcBef>
                <a:spcPts val="0"/>
              </a:spcBef>
            </a:pPr>
            <a:r>
              <a:rPr lang="pl-PL" dirty="1" sz="1400">
                <a:solidFill>
                  <a:schemeClr val="dk1"/>
                </a:solidFill>
              </a:rPr>
              <a:t>najczęstsze wystąpienie</a:t>
            </a:r>
          </a:p>
        </p:txBody>
      </p:sp>
    </p:spTree>
    <p:extLst>
      <p:ext uri="{BB962C8B-B14F-4D97-AF65-F5344CB8AC3E}">
        <p14:creationId xmlns:p14="http://schemas.microsoft.com/office/powerpoint/2010/main" val="35098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4" name="Google Shape;4604;p1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Instrukcja</a:t>
            </a:r>
          </a:p>
        </p:txBody>
      </p:sp>
      <p:sp>
        <p:nvSpPr>
          <p:cNvPr id="4603" name="Google Shape;4603;p123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9250" lvl="0" indent="-28575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Indywidualnie uzupełnijcie quiz osobowości: </a:t>
            </a:r>
            <a:r>
              <a:rPr lang="pl-PL" dirty="1" u="sng" sz="2000" b="1">
                <a:solidFill>
                  <a:schemeClr val="hlink"/>
                </a:solidFill>
                <a:hlinkClick r:id="rId3"/>
              </a:rPr>
              <a:t>https://tinyurl.com/discanimal</a:t>
            </a:r>
          </a:p>
          <a:p>
            <a:pPr marL="349250" lvl="0" indent="-28575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Zapamiętajcie zwierzę, które najlepiej do was pasuje.</a:t>
            </a:r>
          </a:p>
          <a:p>
            <a:pPr marL="349250" lvl="0" indent="-28575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 u="sng"/>
              <a:t>ZACHOWAJCIE SWÓJ WYNIK W TAJEMNICY!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" name="Google Shape;4610;p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Instrukcja</a:t>
            </a:r>
          </a:p>
        </p:txBody>
      </p:sp>
      <p:sp>
        <p:nvSpPr>
          <p:cNvPr id="4609" name="Google Shape;4609;p124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9250" lvl="0" indent="-28575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Jeśli wasze zwierzę to:</a:t>
            </a:r>
          </a:p>
          <a:p>
            <a:pPr marL="831850" lvl="1" indent="-285750">
              <a:lnSpc>
                <a:spcPct val="138000"/>
              </a:lnSpc>
              <a:spcBef>
                <a:spcPts val="600"/>
              </a:spcBef>
              <a:buSzPts val="2200"/>
            </a:pPr>
            <a:r>
              <a:rPr lang="pl-PL" dirty="1" sz="2000" b="1"/>
              <a:t>Lew, zmieńcie wasz wynik na </a:t>
            </a:r>
            <a:r>
              <a:rPr lang="pl-PL" dirty="1" sz="2000" b="1"/>
              <a:t>⇑</a:t>
            </a:r>
          </a:p>
          <a:p>
            <a:pPr marL="831850" lvl="1" indent="-285750">
              <a:lnSpc>
                <a:spcPct val="138000"/>
              </a:lnSpc>
              <a:spcBef>
                <a:spcPts val="600"/>
              </a:spcBef>
              <a:buSzPts val="2200"/>
            </a:pPr>
            <a:r>
              <a:rPr lang="pl-PL" dirty="1" sz="2000" b="1"/>
              <a:t>Wydra, zmieńcie wasz wynik na </a:t>
            </a:r>
            <a:r>
              <a:rPr lang="pl-PL" dirty="1" sz="2000" b="1"/>
              <a:t>⚫</a:t>
            </a:r>
          </a:p>
          <a:p>
            <a:pPr marL="831850" lvl="1" indent="-285750">
              <a:lnSpc>
                <a:spcPct val="138000"/>
              </a:lnSpc>
              <a:spcBef>
                <a:spcPts val="600"/>
              </a:spcBef>
              <a:buSzPts val="2200"/>
            </a:pPr>
            <a:r>
              <a:rPr lang="pl-PL" dirty="1" sz="2000" b="1"/>
              <a:t>Golden Retriever, zmieńcie wasz wynik na   </a:t>
            </a:r>
            <a:r>
              <a:rPr lang="pl-PL" dirty="1" sz="2000" b="1"/>
              <a:t>⃞</a:t>
            </a:r>
            <a:r>
              <a:rPr lang="pl-PL" dirty="1" sz="2000" b="1"/>
              <a:t> </a:t>
            </a:r>
          </a:p>
          <a:p>
            <a:pPr marL="831850" lvl="1" indent="-285750">
              <a:lnSpc>
                <a:spcPct val="138000"/>
              </a:lnSpc>
              <a:spcBef>
                <a:spcPts val="600"/>
              </a:spcBef>
              <a:buSzPts val="2200"/>
            </a:pPr>
            <a:r>
              <a:rPr lang="pl-PL" dirty="1" sz="2000" b="1"/>
              <a:t>Bóbr, zmieńcie wasz wynik na </a:t>
            </a:r>
            <a:r>
              <a:rPr lang="pl-PL" dirty="1" sz="2000" b="1"/>
              <a:t>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6" name="Google Shape;4616;p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Instrukcja</a:t>
            </a:r>
          </a:p>
        </p:txBody>
      </p:sp>
      <p:sp>
        <p:nvSpPr>
          <p:cNvPr id="4615" name="Google Shape;4615;p125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9250" lvl="0" indent="-28575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Zauważycie, że niektórzy uczestnicy nie zostali poproszeni o zmianę swojego wyniku.</a:t>
            </a:r>
          </a:p>
          <a:p>
            <a:pPr marL="349250" lvl="0" indent="-28575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Spróbujemy zgadnąć, jaki był wynik ich testu osobowości, za pomocą algorytmu K najbliższych sąsiadów.</a:t>
            </a:r>
          </a:p>
          <a:p>
            <a:pPr marL="349250" lvl="0" indent="-28575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Jaki był waszym zdaniem wynik ich testu osobowości w oparciu o algorytm K najbliższych sąsiadów?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1" name="Google Shape;4621;p1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Wizualizacja algorytmu najbliższych sąsiadów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A8A9CC-19D6-4421-99FC-C565BA72410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622" name="Google Shape;4622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3525" y="1334475"/>
            <a:ext cx="4268700" cy="3201525"/>
          </a:xfrm>
          <a:prstGeom prst="rect">
            <a:avLst/>
          </a:prstGeom>
          <a:noFill/>
          <a:ln>
            <a:noFill/>
          </a:ln>
        </p:spPr>
      </p:pic>
      <p:sp>
        <p:nvSpPr>
          <p:cNvPr id="4623" name="Google Shape;4623;p126"/>
          <p:cNvSpPr txBox="1"/>
          <p:nvPr/>
        </p:nvSpPr>
        <p:spPr>
          <a:xfrm>
            <a:off x="3484950" y="2609850"/>
            <a:ext cx="4821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>
                <a:latin typeface="Merriweather"/>
                <a:ea typeface="Merriweather"/>
                <a:cs typeface="Merriweather"/>
                <a:sym typeface="Merriweather"/>
              </a:rPr>
              <a:t>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" y="2009002"/>
            <a:ext cx="9124950" cy="1021556"/>
          </a:xfrm>
        </p:spPr>
        <p:txBody>
          <a:bodyPr anchor="ctr"/>
          <a:lstStyle/>
          <a:p>
            <a:pPr algn="ctr"/>
            <a:r>
              <a:rPr lang="pl-PL" dirty="1" sz="8000" b="1"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K najbliższych sąsiadów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824413"/>
            <a:ext cx="2133600" cy="273050"/>
          </a:xfrm>
        </p:spPr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34</a:t>
            </a:fld>
          </a:p>
        </p:txBody>
      </p:sp>
      <p:sp>
        <p:nvSpPr>
          <p:cNvPr id="5" name="Rectangle 4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</p:spTree>
    <p:extLst>
      <p:ext uri="{BB962C8B-B14F-4D97-AF65-F5344CB8AC3E}">
        <p14:creationId xmlns:p14="http://schemas.microsoft.com/office/powerpoint/2010/main" val="385839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35</a:t>
            </a:fld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868680"/>
          </a:xfrm>
        </p:spPr>
        <p:txBody>
          <a:bodyPr/>
          <a:lstStyle/>
          <a:p>
            <a:r>
              <a:rPr lang="pl-PL" dirty="1" b="1"/>
              <a:t>Algorytm K najbliższych sąsiadów (KNS)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  <p:sp>
        <p:nvSpPr>
          <p:cNvPr id="11" name="Google Shape;4281;p59"/>
          <p:cNvSpPr txBox="1">
            <a:spLocks/>
          </p:cNvSpPr>
          <p:nvPr/>
        </p:nvSpPr>
        <p:spPr>
          <a:xfrm>
            <a:off x="752399" y="884175"/>
            <a:ext cx="7801051" cy="2744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42900">
              <a:lnSpc>
                <a:spcPct val="138000"/>
              </a:lnSpc>
              <a:spcBef>
                <a:spcPts val="600"/>
              </a:spcBef>
              <a:buSzPts val="2200"/>
              <a:buFont typeface="Arial" panose="020B0604020202020204" pitchFamily="34" charset="0"/>
              <a:buChar char="•"/>
            </a:pPr>
            <a:r>
              <a:rPr lang="pl-PL" dirty="1" sz="2000" b="1"/>
              <a:t>KNS można używać do klasyfikacji lub regresji</a:t>
            </a:r>
          </a:p>
          <a:p>
            <a:pPr marL="431800" indent="-342900">
              <a:lnSpc>
                <a:spcPct val="138000"/>
              </a:lnSpc>
              <a:spcBef>
                <a:spcPts val="600"/>
              </a:spcBef>
              <a:buSzPts val="2200"/>
              <a:buFont typeface="Arial" panose="020B0604020202020204" pitchFamily="34" charset="0"/>
              <a:buChar char="•"/>
            </a:pPr>
            <a:r>
              <a:rPr lang="pl-PL" dirty="1" sz="2000" b="1"/>
              <a:t>Opiera się na najbliższych punktach (sąsiadach) w celu określenia klasy lub grupy</a:t>
            </a:r>
          </a:p>
          <a:p>
            <a:pPr marL="431800" indent="-342900">
              <a:lnSpc>
                <a:spcPct val="138000"/>
              </a:lnSpc>
              <a:spcBef>
                <a:spcPts val="600"/>
              </a:spcBef>
              <a:buSzPts val="2200"/>
              <a:buFont typeface="Arial" panose="020B0604020202020204" pitchFamily="34" charset="0"/>
              <a:buChar char="•"/>
            </a:pPr>
            <a:r>
              <a:rPr lang="pl-PL" dirty="1" sz="2000" b="1"/>
              <a:t>Wykorzystuje cechy większości najbliższych punktów, aby sklasyfikować punkty nieznane</a:t>
            </a:r>
          </a:p>
          <a:p>
            <a:pPr marL="431800" indent="-342900">
              <a:lnSpc>
                <a:spcPct val="138000"/>
              </a:lnSpc>
              <a:spcBef>
                <a:spcPts val="600"/>
              </a:spcBef>
              <a:buSzPts val="2200"/>
              <a:buFont typeface="Arial" panose="020B0604020202020204" pitchFamily="34" charset="0"/>
              <a:buChar char="•"/>
            </a:pPr>
            <a:r>
              <a:rPr lang="pl-PL" dirty="1" sz="2000" b="1"/>
              <a:t>Zasadą przewodnią jest przekonanie, że podobne punkty danych powinny znajdować się blisko siebie</a:t>
            </a:r>
          </a:p>
        </p:txBody>
      </p:sp>
    </p:spTree>
    <p:extLst>
      <p:ext uri="{BB962C8B-B14F-4D97-AF65-F5344CB8AC3E}">
        <p14:creationId xmlns:p14="http://schemas.microsoft.com/office/powerpoint/2010/main" val="10096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36</a:t>
            </a:fld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868680"/>
          </a:xfrm>
        </p:spPr>
        <p:txBody>
          <a:bodyPr/>
          <a:lstStyle/>
          <a:p>
            <a:r>
              <a:rPr lang="pl-PL" dirty="1" b="1"/>
              <a:t>Przykład:</a:t>
            </a:r>
            <a:r>
              <a:rPr lang="pl-PL" dirty="1" b="1"/>
              <a:t> </a:t>
            </a:r>
            <a:r>
              <a:rPr lang="pl-PL" dirty="1" b="1"/>
              <a:t>Czy ten owoc jest słodki?</a:t>
            </a:r>
            <a:r>
              <a:rPr lang="pl-PL" dirty="1" b="1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  <p:sp>
        <p:nvSpPr>
          <p:cNvPr id="8" name="Google Shape;4351;p70"/>
          <p:cNvSpPr/>
          <p:nvPr/>
        </p:nvSpPr>
        <p:spPr>
          <a:xfrm>
            <a:off x="6970250" y="308825"/>
            <a:ext cx="1753500" cy="84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" name="Google Shape;4353;p70"/>
          <p:cNvCxnSpPr/>
          <p:nvPr/>
        </p:nvCxnSpPr>
        <p:spPr>
          <a:xfrm>
            <a:off x="795125" y="1394950"/>
            <a:ext cx="0" cy="2186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4354;p70"/>
          <p:cNvCxnSpPr/>
          <p:nvPr/>
        </p:nvCxnSpPr>
        <p:spPr>
          <a:xfrm rot="10800000">
            <a:off x="483275" y="3303300"/>
            <a:ext cx="24819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4355;p70"/>
          <p:cNvCxnSpPr/>
          <p:nvPr/>
        </p:nvCxnSpPr>
        <p:spPr>
          <a:xfrm>
            <a:off x="3642900" y="1394950"/>
            <a:ext cx="0" cy="2186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4356;p70"/>
          <p:cNvCxnSpPr/>
          <p:nvPr/>
        </p:nvCxnSpPr>
        <p:spPr>
          <a:xfrm rot="10800000">
            <a:off x="3331050" y="3303300"/>
            <a:ext cx="24819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4357;p70"/>
          <p:cNvCxnSpPr/>
          <p:nvPr/>
        </p:nvCxnSpPr>
        <p:spPr>
          <a:xfrm>
            <a:off x="6490675" y="1394950"/>
            <a:ext cx="0" cy="2186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4358;p70"/>
          <p:cNvCxnSpPr/>
          <p:nvPr/>
        </p:nvCxnSpPr>
        <p:spPr>
          <a:xfrm rot="10800000">
            <a:off x="6178825" y="3303300"/>
            <a:ext cx="24819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4359;p70"/>
          <p:cNvSpPr txBox="1"/>
          <p:nvPr/>
        </p:nvSpPr>
        <p:spPr>
          <a:xfrm>
            <a:off x="1453688" y="1970500"/>
            <a:ext cx="4803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0000"/>
                </a:solidFill>
                <a:latin typeface="+mj-lt"/>
                <a:ea typeface="Intel Clear Pro" panose="020B0804020202060201" pitchFamily="34" charset="0"/>
                <a:cs typeface="Intel Clear Pro" panose="020B0804020202060201" pitchFamily="34" charset="0"/>
                <a:sym typeface="Merriweather"/>
              </a:rPr>
              <a:t>X</a:t>
            </a:r>
          </a:p>
        </p:txBody>
      </p:sp>
      <p:sp>
        <p:nvSpPr>
          <p:cNvPr id="17" name="Google Shape;4360;p70"/>
          <p:cNvSpPr/>
          <p:nvPr/>
        </p:nvSpPr>
        <p:spPr>
          <a:xfrm>
            <a:off x="991400" y="1532125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4361;p70"/>
          <p:cNvSpPr/>
          <p:nvPr/>
        </p:nvSpPr>
        <p:spPr>
          <a:xfrm>
            <a:off x="1537100" y="1610800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4362;p70"/>
          <p:cNvSpPr/>
          <p:nvPr/>
        </p:nvSpPr>
        <p:spPr>
          <a:xfrm>
            <a:off x="2557425" y="2907938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4363;p70"/>
          <p:cNvSpPr/>
          <p:nvPr/>
        </p:nvSpPr>
        <p:spPr>
          <a:xfrm>
            <a:off x="7196300" y="441475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4364;p70"/>
          <p:cNvSpPr/>
          <p:nvPr/>
        </p:nvSpPr>
        <p:spPr>
          <a:xfrm>
            <a:off x="7200975" y="839950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4365;p70"/>
          <p:cNvSpPr txBox="1"/>
          <p:nvPr/>
        </p:nvSpPr>
        <p:spPr>
          <a:xfrm>
            <a:off x="7499513" y="243637"/>
            <a:ext cx="2110750" cy="97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>
                <a:latin typeface="+mj-lt"/>
                <a:ea typeface="Merriweather"/>
                <a:cs typeface="Merriweather"/>
                <a:sym typeface="Merriweather"/>
              </a:rPr>
              <a:t>Słodki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>
                <a:latin typeface="+mj-lt"/>
                <a:ea typeface="Merriweather"/>
                <a:cs typeface="Merriweather"/>
                <a:sym typeface="Merriweather"/>
              </a:rPr>
              <a:t>Niesłodki</a:t>
            </a:r>
          </a:p>
        </p:txBody>
      </p:sp>
      <p:sp>
        <p:nvSpPr>
          <p:cNvPr id="23" name="Google Shape;4366;p70"/>
          <p:cNvSpPr/>
          <p:nvPr/>
        </p:nvSpPr>
        <p:spPr>
          <a:xfrm>
            <a:off x="2450525" y="2067088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4367;p70"/>
          <p:cNvSpPr/>
          <p:nvPr/>
        </p:nvSpPr>
        <p:spPr>
          <a:xfrm>
            <a:off x="2198325" y="2708150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4368;p70"/>
          <p:cNvSpPr/>
          <p:nvPr/>
        </p:nvSpPr>
        <p:spPr>
          <a:xfrm>
            <a:off x="2619125" y="2512575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4369;p70"/>
          <p:cNvSpPr/>
          <p:nvPr/>
        </p:nvSpPr>
        <p:spPr>
          <a:xfrm>
            <a:off x="2036075" y="2399900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4370;p70"/>
          <p:cNvSpPr/>
          <p:nvPr/>
        </p:nvSpPr>
        <p:spPr>
          <a:xfrm>
            <a:off x="1025075" y="1894300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4371;p70"/>
          <p:cNvSpPr/>
          <p:nvPr/>
        </p:nvSpPr>
        <p:spPr>
          <a:xfrm>
            <a:off x="2177225" y="1758025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4372;p70"/>
          <p:cNvSpPr/>
          <p:nvPr/>
        </p:nvSpPr>
        <p:spPr>
          <a:xfrm>
            <a:off x="1839213" y="2813500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4373;p70"/>
          <p:cNvSpPr/>
          <p:nvPr/>
        </p:nvSpPr>
        <p:spPr>
          <a:xfrm>
            <a:off x="1131750" y="2375350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4374;p70"/>
          <p:cNvSpPr/>
          <p:nvPr/>
        </p:nvSpPr>
        <p:spPr>
          <a:xfrm>
            <a:off x="1733975" y="1970500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4375;p70"/>
          <p:cNvSpPr txBox="1"/>
          <p:nvPr/>
        </p:nvSpPr>
        <p:spPr>
          <a:xfrm>
            <a:off x="4132975" y="1775638"/>
            <a:ext cx="4803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0000"/>
                </a:solidFill>
                <a:latin typeface="+mj-lt"/>
                <a:ea typeface="Intel Clear Pro" panose="020B0804020202060201" pitchFamily="34" charset="0"/>
                <a:cs typeface="Intel Clear Pro" panose="020B0804020202060201" pitchFamily="34" charset="0"/>
                <a:sym typeface="Merriweather"/>
              </a:rPr>
              <a:t>X</a:t>
            </a:r>
          </a:p>
        </p:txBody>
      </p:sp>
      <p:sp>
        <p:nvSpPr>
          <p:cNvPr id="33" name="Google Shape;4376;p70"/>
          <p:cNvSpPr/>
          <p:nvPr/>
        </p:nvSpPr>
        <p:spPr>
          <a:xfrm>
            <a:off x="3827425" y="1532113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4377;p70"/>
          <p:cNvSpPr/>
          <p:nvPr/>
        </p:nvSpPr>
        <p:spPr>
          <a:xfrm>
            <a:off x="4373125" y="1610788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4378;p70"/>
          <p:cNvSpPr/>
          <p:nvPr/>
        </p:nvSpPr>
        <p:spPr>
          <a:xfrm>
            <a:off x="5393450" y="2907925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4379;p70"/>
          <p:cNvSpPr/>
          <p:nvPr/>
        </p:nvSpPr>
        <p:spPr>
          <a:xfrm>
            <a:off x="5286550" y="2067075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4380;p70"/>
          <p:cNvSpPr/>
          <p:nvPr/>
        </p:nvSpPr>
        <p:spPr>
          <a:xfrm>
            <a:off x="5034350" y="2708138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4381;p70"/>
          <p:cNvSpPr/>
          <p:nvPr/>
        </p:nvSpPr>
        <p:spPr>
          <a:xfrm>
            <a:off x="5455150" y="2512563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4382;p70"/>
          <p:cNvSpPr/>
          <p:nvPr/>
        </p:nvSpPr>
        <p:spPr>
          <a:xfrm>
            <a:off x="4872100" y="2399888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383;p70"/>
          <p:cNvSpPr/>
          <p:nvPr/>
        </p:nvSpPr>
        <p:spPr>
          <a:xfrm>
            <a:off x="3861100" y="1894288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384;p70"/>
          <p:cNvSpPr/>
          <p:nvPr/>
        </p:nvSpPr>
        <p:spPr>
          <a:xfrm>
            <a:off x="5013250" y="1758013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385;p70"/>
          <p:cNvSpPr/>
          <p:nvPr/>
        </p:nvSpPr>
        <p:spPr>
          <a:xfrm>
            <a:off x="4675238" y="2813488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86;p70"/>
          <p:cNvSpPr/>
          <p:nvPr/>
        </p:nvSpPr>
        <p:spPr>
          <a:xfrm>
            <a:off x="3967775" y="2375338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387;p70"/>
          <p:cNvSpPr/>
          <p:nvPr/>
        </p:nvSpPr>
        <p:spPr>
          <a:xfrm>
            <a:off x="4570000" y="1970488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388;p70"/>
          <p:cNvSpPr txBox="1"/>
          <p:nvPr/>
        </p:nvSpPr>
        <p:spPr>
          <a:xfrm>
            <a:off x="6988825" y="1888600"/>
            <a:ext cx="4803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0000"/>
                </a:solidFill>
                <a:latin typeface="+mj-lt"/>
                <a:ea typeface="Merriweather"/>
                <a:cs typeface="Merriweather"/>
                <a:sym typeface="Merriweather"/>
              </a:rPr>
              <a:t>X</a:t>
            </a:r>
          </a:p>
        </p:txBody>
      </p:sp>
      <p:sp>
        <p:nvSpPr>
          <p:cNvPr id="46" name="Google Shape;4389;p70"/>
          <p:cNvSpPr/>
          <p:nvPr/>
        </p:nvSpPr>
        <p:spPr>
          <a:xfrm>
            <a:off x="6651700" y="1532125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390;p70"/>
          <p:cNvSpPr/>
          <p:nvPr/>
        </p:nvSpPr>
        <p:spPr>
          <a:xfrm>
            <a:off x="7197400" y="1610800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391;p70"/>
          <p:cNvSpPr/>
          <p:nvPr/>
        </p:nvSpPr>
        <p:spPr>
          <a:xfrm>
            <a:off x="8217725" y="2907938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392;p70"/>
          <p:cNvSpPr/>
          <p:nvPr/>
        </p:nvSpPr>
        <p:spPr>
          <a:xfrm>
            <a:off x="8110825" y="2067088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4393;p70"/>
          <p:cNvSpPr/>
          <p:nvPr/>
        </p:nvSpPr>
        <p:spPr>
          <a:xfrm>
            <a:off x="7858625" y="2708150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4394;p70"/>
          <p:cNvSpPr/>
          <p:nvPr/>
        </p:nvSpPr>
        <p:spPr>
          <a:xfrm>
            <a:off x="8279425" y="2512575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4395;p70"/>
          <p:cNvSpPr/>
          <p:nvPr/>
        </p:nvSpPr>
        <p:spPr>
          <a:xfrm>
            <a:off x="7696375" y="2399900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4396;p70"/>
          <p:cNvSpPr/>
          <p:nvPr/>
        </p:nvSpPr>
        <p:spPr>
          <a:xfrm>
            <a:off x="6685375" y="1894300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4397;p70"/>
          <p:cNvSpPr/>
          <p:nvPr/>
        </p:nvSpPr>
        <p:spPr>
          <a:xfrm>
            <a:off x="7837525" y="1758025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4398;p70"/>
          <p:cNvSpPr/>
          <p:nvPr/>
        </p:nvSpPr>
        <p:spPr>
          <a:xfrm>
            <a:off x="7499513" y="2813500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4399;p70"/>
          <p:cNvSpPr/>
          <p:nvPr/>
        </p:nvSpPr>
        <p:spPr>
          <a:xfrm>
            <a:off x="6792050" y="2375350"/>
            <a:ext cx="225900" cy="225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4400;p70"/>
          <p:cNvSpPr/>
          <p:nvPr/>
        </p:nvSpPr>
        <p:spPr>
          <a:xfrm>
            <a:off x="7394275" y="1970500"/>
            <a:ext cx="225900" cy="22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4401;p70"/>
          <p:cNvSpPr/>
          <p:nvPr/>
        </p:nvSpPr>
        <p:spPr>
          <a:xfrm>
            <a:off x="1416625" y="1857450"/>
            <a:ext cx="582900" cy="582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4402;p70"/>
          <p:cNvSpPr/>
          <p:nvPr/>
        </p:nvSpPr>
        <p:spPr>
          <a:xfrm>
            <a:off x="4107550" y="1593514"/>
            <a:ext cx="737400" cy="737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4403;p70"/>
          <p:cNvSpPr/>
          <p:nvPr/>
        </p:nvSpPr>
        <p:spPr>
          <a:xfrm>
            <a:off x="6707656" y="1561175"/>
            <a:ext cx="930600" cy="930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4404;p70"/>
          <p:cNvSpPr txBox="1"/>
          <p:nvPr/>
        </p:nvSpPr>
        <p:spPr>
          <a:xfrm>
            <a:off x="396550" y="3672550"/>
            <a:ext cx="265535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>
                <a:latin typeface="+mj-lt"/>
                <a:ea typeface="Merriweather"/>
                <a:cs typeface="Merriweather"/>
                <a:sym typeface="Merriweather"/>
              </a:rPr>
              <a:t>1 - najbliższy sąsiad</a:t>
            </a:r>
          </a:p>
        </p:txBody>
      </p:sp>
      <p:sp>
        <p:nvSpPr>
          <p:cNvPr id="62" name="Google Shape;4405;p70"/>
          <p:cNvSpPr txBox="1"/>
          <p:nvPr/>
        </p:nvSpPr>
        <p:spPr>
          <a:xfrm>
            <a:off x="3250200" y="3672550"/>
            <a:ext cx="26436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>
                <a:latin typeface="+mj-lt"/>
                <a:ea typeface="Merriweather"/>
                <a:cs typeface="Merriweather"/>
                <a:sym typeface="Merriweather"/>
              </a:rPr>
              <a:t>2 - najbliższy sąsiad</a:t>
            </a:r>
          </a:p>
        </p:txBody>
      </p:sp>
      <p:sp>
        <p:nvSpPr>
          <p:cNvPr id="63" name="Google Shape;4406;p70"/>
          <p:cNvSpPr txBox="1"/>
          <p:nvPr/>
        </p:nvSpPr>
        <p:spPr>
          <a:xfrm>
            <a:off x="5861938" y="3672550"/>
            <a:ext cx="350105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>
                <a:latin typeface="+mj-lt"/>
                <a:ea typeface="Merriweather"/>
                <a:cs typeface="Merriweather"/>
                <a:sym typeface="Merriweather"/>
              </a:rPr>
              <a:t>3 - najbliższy sąsiad</a:t>
            </a:r>
          </a:p>
        </p:txBody>
      </p:sp>
    </p:spTree>
    <p:extLst>
      <p:ext uri="{BB962C8B-B14F-4D97-AF65-F5344CB8AC3E}">
        <p14:creationId xmlns:p14="http://schemas.microsoft.com/office/powerpoint/2010/main" val="10096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" y="2009002"/>
            <a:ext cx="9124950" cy="1021556"/>
          </a:xfrm>
        </p:spPr>
        <p:txBody>
          <a:bodyPr anchor="ctr"/>
          <a:lstStyle/>
          <a:p>
            <a:pPr algn="ctr"/>
            <a:r>
              <a:rPr lang="pl-PL" dirty="1" sz="8000" b="1"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Quiz </a:t>
            </a:r>
            <a:r>
              <a:rPr lang="pl-PL" dirty="1" sz="8000" b="1">
                <a:solidFill>
                  <a:schemeClr val="accent3">
                    <a:alpha val="90000"/>
                  </a:schemeClr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Kahoot!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824413"/>
            <a:ext cx="2133600" cy="273050"/>
          </a:xfrm>
        </p:spPr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37</a:t>
            </a:fld>
          </a:p>
        </p:txBody>
      </p:sp>
      <p:sp>
        <p:nvSpPr>
          <p:cNvPr id="5" name="Rectangle 4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</p:spTree>
    <p:extLst>
      <p:ext uri="{BB962C8B-B14F-4D97-AF65-F5344CB8AC3E}">
        <p14:creationId xmlns:p14="http://schemas.microsoft.com/office/powerpoint/2010/main" val="29528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38</a:t>
            </a:fld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868680"/>
          </a:xfrm>
        </p:spPr>
        <p:txBody>
          <a:bodyPr/>
          <a:lstStyle/>
          <a:p>
            <a:r>
              <a:rPr lang="pl-PL" dirty="1" b="1"/>
              <a:t>Cykl projektowy AI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  <p:sp>
        <p:nvSpPr>
          <p:cNvPr id="8" name="Google Shape;4141;p43"/>
          <p:cNvSpPr/>
          <p:nvPr/>
        </p:nvSpPr>
        <p:spPr>
          <a:xfrm>
            <a:off x="187523" y="1261140"/>
            <a:ext cx="1439426" cy="14115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142;p43"/>
          <p:cNvSpPr/>
          <p:nvPr/>
        </p:nvSpPr>
        <p:spPr>
          <a:xfrm>
            <a:off x="1612142" y="2579168"/>
            <a:ext cx="1439426" cy="14115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143;p43"/>
          <p:cNvSpPr/>
          <p:nvPr/>
        </p:nvSpPr>
        <p:spPr>
          <a:xfrm>
            <a:off x="3036761" y="1261140"/>
            <a:ext cx="1439426" cy="1411586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144;p43"/>
          <p:cNvSpPr/>
          <p:nvPr/>
        </p:nvSpPr>
        <p:spPr>
          <a:xfrm>
            <a:off x="4461380" y="2579168"/>
            <a:ext cx="1439426" cy="1411586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145;p43"/>
          <p:cNvSpPr/>
          <p:nvPr/>
        </p:nvSpPr>
        <p:spPr>
          <a:xfrm>
            <a:off x="5848657" y="1261140"/>
            <a:ext cx="1439426" cy="1411586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3" name="Google Shape;4146;p43"/>
          <p:cNvSpPr txBox="1"/>
          <p:nvPr/>
        </p:nvSpPr>
        <p:spPr>
          <a:xfrm>
            <a:off x="352789" y="1699783"/>
            <a:ext cx="1108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Ustalanie zakresu problemu</a:t>
            </a:r>
          </a:p>
        </p:txBody>
      </p:sp>
      <p:sp>
        <p:nvSpPr>
          <p:cNvPr id="14" name="Google Shape;4147;p43"/>
          <p:cNvSpPr txBox="1"/>
          <p:nvPr/>
        </p:nvSpPr>
        <p:spPr>
          <a:xfrm>
            <a:off x="1620405" y="2980570"/>
            <a:ext cx="14229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Pozyskiwanie danych</a:t>
            </a:r>
          </a:p>
        </p:txBody>
      </p:sp>
      <p:sp>
        <p:nvSpPr>
          <p:cNvPr id="15" name="Google Shape;4148;p43"/>
          <p:cNvSpPr txBox="1"/>
          <p:nvPr/>
        </p:nvSpPr>
        <p:spPr>
          <a:xfrm>
            <a:off x="3045024" y="1699783"/>
            <a:ext cx="14229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Eksploracja danych</a:t>
            </a:r>
          </a:p>
        </p:txBody>
      </p:sp>
      <p:sp>
        <p:nvSpPr>
          <p:cNvPr id="16" name="Google Shape;4149;p43"/>
          <p:cNvSpPr txBox="1"/>
          <p:nvPr/>
        </p:nvSpPr>
        <p:spPr>
          <a:xfrm>
            <a:off x="4550494" y="2980570"/>
            <a:ext cx="12612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Modelowanie</a:t>
            </a:r>
          </a:p>
        </p:txBody>
      </p:sp>
      <p:sp>
        <p:nvSpPr>
          <p:cNvPr id="17" name="Google Shape;4150;p43"/>
          <p:cNvSpPr txBox="1"/>
          <p:nvPr/>
        </p:nvSpPr>
        <p:spPr>
          <a:xfrm>
            <a:off x="5937770" y="1699783"/>
            <a:ext cx="12612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Ocena</a:t>
            </a:r>
          </a:p>
        </p:txBody>
      </p:sp>
      <p:sp>
        <p:nvSpPr>
          <p:cNvPr id="22" name="Google Shape;4155;p43"/>
          <p:cNvSpPr/>
          <p:nvPr/>
        </p:nvSpPr>
        <p:spPr>
          <a:xfrm>
            <a:off x="7385420" y="2465901"/>
            <a:ext cx="1439426" cy="14115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4156;p43"/>
          <p:cNvSpPr txBox="1"/>
          <p:nvPr/>
        </p:nvSpPr>
        <p:spPr>
          <a:xfrm>
            <a:off x="7288083" y="2892314"/>
            <a:ext cx="163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600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Wdrożenie</a:t>
            </a:r>
          </a:p>
        </p:txBody>
      </p:sp>
      <p:sp>
        <p:nvSpPr>
          <p:cNvPr id="56" name="Right Arrow 55"/>
          <p:cNvSpPr/>
          <p:nvPr/>
        </p:nvSpPr>
        <p:spPr>
          <a:xfrm rot="2620770">
            <a:off x="1447432" y="2473842"/>
            <a:ext cx="345946" cy="38986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/>
          <p:cNvSpPr/>
          <p:nvPr/>
        </p:nvSpPr>
        <p:spPr>
          <a:xfrm rot="2620770">
            <a:off x="4303214" y="2459664"/>
            <a:ext cx="345946" cy="38986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Arrow 57"/>
          <p:cNvSpPr/>
          <p:nvPr/>
        </p:nvSpPr>
        <p:spPr>
          <a:xfrm rot="2620770">
            <a:off x="7115110" y="2431310"/>
            <a:ext cx="345946" cy="38986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 rot="18797427">
            <a:off x="2863787" y="2384238"/>
            <a:ext cx="345946" cy="38986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/>
          <p:cNvSpPr/>
          <p:nvPr/>
        </p:nvSpPr>
        <p:spPr>
          <a:xfrm rot="18797427">
            <a:off x="5727833" y="2411723"/>
            <a:ext cx="345946" cy="38986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77EAA5AD-BE82-4D9C-82D1-79AFAA8D05EB}"/>
              </a:ext>
            </a:extLst>
          </p:cNvPr>
          <p:cNvSpPr txBox="1">
            <a:spLocks/>
          </p:cNvSpPr>
          <p:nvPr/>
        </p:nvSpPr>
        <p:spPr>
          <a:xfrm>
            <a:off x="19050" y="2009002"/>
            <a:ext cx="9124950" cy="10215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0" i="0" kern="1200" cap="none" spc="0" baseline="0">
                <a:solidFill>
                  <a:schemeClr val="bg1">
                    <a:alpha val="90000"/>
                  </a:schemeClr>
                </a:solidFill>
                <a:latin typeface="+mj-lt"/>
                <a:ea typeface="Intel Clear"/>
                <a:cs typeface="Arial" panose="020B0604020202020204" pitchFamily="34" charset="0"/>
              </a:defRPr>
            </a:lvl1pPr>
          </a:lstStyle>
          <a:p>
            <a:pPr algn="ctr"/>
            <a:r>
              <a:rPr lang="pl-PL" dirty="1" sz="8000" b="1"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Metody oceny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4157;p44"/>
          <p:cNvSpPr txBox="1">
            <a:spLocks/>
          </p:cNvSpPr>
          <p:nvPr/>
        </p:nvSpPr>
        <p:spPr>
          <a:xfrm>
            <a:off x="4577363" y="3043876"/>
            <a:ext cx="3339600" cy="973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4</a:t>
            </a:fld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868680"/>
          </a:xfrm>
        </p:spPr>
        <p:txBody>
          <a:bodyPr/>
          <a:lstStyle/>
          <a:p>
            <a:r>
              <a:rPr lang="pl-PL" dirty="1" b="1"/>
              <a:t>Standardowe odchylenie i wariancja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  <p:sp>
        <p:nvSpPr>
          <p:cNvPr id="14" name="Google Shape;4154;p44"/>
          <p:cNvSpPr txBox="1">
            <a:spLocks/>
          </p:cNvSpPr>
          <p:nvPr/>
        </p:nvSpPr>
        <p:spPr>
          <a:xfrm>
            <a:off x="1036538" y="1242176"/>
            <a:ext cx="3339600" cy="582900"/>
          </a:xfrm>
          <a:prstGeom prst="rect">
            <a:avLst/>
          </a:prstGeom>
          <a:solidFill>
            <a:schemeClr val="tx2"/>
          </a:solidFill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l-PL" dirty="1" b="1">
                <a:solidFill>
                  <a:srgbClr val="FFFFFF"/>
                </a:solidFill>
              </a:rPr>
              <a:t>Standardowe odchylenie</a:t>
            </a:r>
          </a:p>
        </p:txBody>
      </p:sp>
      <p:sp>
        <p:nvSpPr>
          <p:cNvPr id="15" name="Google Shape;4155;p44"/>
          <p:cNvSpPr txBox="1">
            <a:spLocks/>
          </p:cNvSpPr>
          <p:nvPr/>
        </p:nvSpPr>
        <p:spPr>
          <a:xfrm>
            <a:off x="4577363" y="1242176"/>
            <a:ext cx="3339600" cy="582900"/>
          </a:xfrm>
          <a:prstGeom prst="rect">
            <a:avLst/>
          </a:prstGeom>
          <a:solidFill>
            <a:schemeClr val="tx2"/>
          </a:solidFill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l-PL" dirty="1" b="1">
                <a:solidFill>
                  <a:srgbClr val="FFFFFF"/>
                </a:solidFill>
              </a:rPr>
              <a:t>Wariancja</a:t>
            </a:r>
          </a:p>
        </p:txBody>
      </p:sp>
      <p:sp>
        <p:nvSpPr>
          <p:cNvPr id="16" name="Google Shape;4156;p44"/>
          <p:cNvSpPr txBox="1">
            <a:spLocks/>
          </p:cNvSpPr>
          <p:nvPr/>
        </p:nvSpPr>
        <p:spPr>
          <a:xfrm>
            <a:off x="1034450" y="1947726"/>
            <a:ext cx="3339600" cy="973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l-PL" dirty="1" sz="2000" b="1">
                <a:solidFill>
                  <a:srgbClr val="000000"/>
                </a:solidFill>
              </a:rPr>
              <a:t>mierzy, jak szeroko rozrzucone są wartości</a:t>
            </a:r>
          </a:p>
        </p:txBody>
      </p:sp>
      <p:sp>
        <p:nvSpPr>
          <p:cNvPr id="17" name="Google Shape;4157;p44"/>
          <p:cNvSpPr txBox="1">
            <a:spLocks/>
          </p:cNvSpPr>
          <p:nvPr/>
        </p:nvSpPr>
        <p:spPr>
          <a:xfrm>
            <a:off x="4577400" y="1947726"/>
            <a:ext cx="3339600" cy="973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l-PL" dirty="1" sz="2000" b="1">
                <a:solidFill>
                  <a:srgbClr val="000000"/>
                </a:solidFill>
              </a:rPr>
              <a:t>średnia arytmetyczna kwadratów odchyleń od wartości średniej</a:t>
            </a:r>
          </a:p>
        </p:txBody>
      </p:sp>
      <p:sp>
        <p:nvSpPr>
          <p:cNvPr id="18" name="Google Shape;4158;p44"/>
          <p:cNvSpPr txBox="1">
            <a:spLocks/>
          </p:cNvSpPr>
          <p:nvPr/>
        </p:nvSpPr>
        <p:spPr>
          <a:xfrm>
            <a:off x="1036550" y="3043876"/>
            <a:ext cx="3339600" cy="973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l-PL" dirty="1" sz="1600">
                <a:solidFill>
                  <a:srgbClr val="000000"/>
                </a:solidFill>
              </a:rPr>
              <a:t>pozwala ustalić, co jest normą; pierwiastek kwadratowy z wariancji</a:t>
            </a:r>
          </a:p>
        </p:txBody>
      </p:sp>
      <p:pic>
        <p:nvPicPr>
          <p:cNvPr id="19" name="Google Shape;416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9800" y="3155876"/>
            <a:ext cx="1499002" cy="749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23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2" name="Google Shape;4732;p133"/>
          <p:cNvPicPr preferRelativeResize="0"/>
          <p:nvPr/>
        </p:nvPicPr>
        <p:blipFill rotWithShape="1">
          <a:blip r:embed="rId3">
            <a:alphaModFix/>
          </a:blip>
          <a:srcRect b="13889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733" name="Google Shape;4733;p133"/>
          <p:cNvSpPr txBox="1"/>
          <p:nvPr/>
        </p:nvSpPr>
        <p:spPr>
          <a:xfrm>
            <a:off x="2945900" y="526850"/>
            <a:ext cx="3339600" cy="8238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Czy las płonie?</a:t>
            </a:r>
          </a:p>
        </p:txBody>
      </p:sp>
      <p:sp>
        <p:nvSpPr>
          <p:cNvPr id="4734" name="Google Shape;4734;p133"/>
          <p:cNvSpPr txBox="1"/>
          <p:nvPr/>
        </p:nvSpPr>
        <p:spPr>
          <a:xfrm>
            <a:off x="888500" y="1593650"/>
            <a:ext cx="3339600" cy="8238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Predykcja: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Tak ALBO Nie</a:t>
            </a:r>
          </a:p>
        </p:txBody>
      </p:sp>
      <p:sp>
        <p:nvSpPr>
          <p:cNvPr id="4735" name="Google Shape;4735;p133"/>
          <p:cNvSpPr txBox="1"/>
          <p:nvPr/>
        </p:nvSpPr>
        <p:spPr>
          <a:xfrm>
            <a:off x="4850900" y="1593650"/>
            <a:ext cx="3339600" cy="8238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Rzeczywistość: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Tak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Tak ALBO 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0" name="Google Shape;4740;p134"/>
          <p:cNvPicPr preferRelativeResize="0"/>
          <p:nvPr/>
        </p:nvPicPr>
        <p:blipFill rotWithShape="1">
          <a:blip r:embed="rId3">
            <a:alphaModFix/>
          </a:blip>
          <a:srcRect b="13889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741" name="Google Shape;4741;p134"/>
          <p:cNvSpPr txBox="1"/>
          <p:nvPr/>
        </p:nvSpPr>
        <p:spPr>
          <a:xfrm>
            <a:off x="2945900" y="526850"/>
            <a:ext cx="3339600" cy="8238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Czy las płonie?</a:t>
            </a:r>
          </a:p>
        </p:txBody>
      </p:sp>
      <p:sp>
        <p:nvSpPr>
          <p:cNvPr id="4742" name="Google Shape;4742;p134"/>
          <p:cNvSpPr txBox="1"/>
          <p:nvPr/>
        </p:nvSpPr>
        <p:spPr>
          <a:xfrm>
            <a:off x="888500" y="1593650"/>
            <a:ext cx="3339600" cy="8238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Predykcja: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Tak</a:t>
            </a:r>
          </a:p>
        </p:txBody>
      </p:sp>
      <p:sp>
        <p:nvSpPr>
          <p:cNvPr id="4743" name="Google Shape;4743;p134"/>
          <p:cNvSpPr txBox="1"/>
          <p:nvPr/>
        </p:nvSpPr>
        <p:spPr>
          <a:xfrm>
            <a:off x="4850900" y="1593650"/>
            <a:ext cx="3339600" cy="8238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Rzeczywistość: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Tak</a:t>
            </a:r>
          </a:p>
        </p:txBody>
      </p:sp>
      <p:sp>
        <p:nvSpPr>
          <p:cNvPr id="4744" name="Google Shape;4744;p134"/>
          <p:cNvSpPr txBox="1"/>
          <p:nvPr/>
        </p:nvSpPr>
        <p:spPr>
          <a:xfrm>
            <a:off x="2945900" y="3346250"/>
            <a:ext cx="3339600" cy="8238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Wynik prawdziwie dodatni (TP)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9" name="Google Shape;4749;p135"/>
          <p:cNvPicPr preferRelativeResize="0"/>
          <p:nvPr/>
        </p:nvPicPr>
        <p:blipFill rotWithShape="1">
          <a:blip r:embed="rId3">
            <a:alphaModFix/>
          </a:blip>
          <a:srcRect t="15668"/>
          <a:stretch/>
        </p:blipFill>
        <p:spPr>
          <a:xfrm>
            <a:off x="0" y="-348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0" name="Google Shape;4750;p135"/>
          <p:cNvSpPr txBox="1"/>
          <p:nvPr/>
        </p:nvSpPr>
        <p:spPr>
          <a:xfrm>
            <a:off x="2945900" y="526850"/>
            <a:ext cx="3339600" cy="8238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Czy las płonie?</a:t>
            </a:r>
          </a:p>
        </p:txBody>
      </p:sp>
      <p:sp>
        <p:nvSpPr>
          <p:cNvPr id="4751" name="Google Shape;4751;p135"/>
          <p:cNvSpPr txBox="1"/>
          <p:nvPr/>
        </p:nvSpPr>
        <p:spPr>
          <a:xfrm>
            <a:off x="888500" y="1593650"/>
            <a:ext cx="3339600" cy="823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Predykcja: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Nie</a:t>
            </a:r>
          </a:p>
        </p:txBody>
      </p:sp>
      <p:sp>
        <p:nvSpPr>
          <p:cNvPr id="4752" name="Google Shape;4752;p135"/>
          <p:cNvSpPr txBox="1"/>
          <p:nvPr/>
        </p:nvSpPr>
        <p:spPr>
          <a:xfrm>
            <a:off x="4850900" y="1593650"/>
            <a:ext cx="3339600" cy="823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Rzeczywistość: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Nie</a:t>
            </a:r>
          </a:p>
        </p:txBody>
      </p:sp>
      <p:sp>
        <p:nvSpPr>
          <p:cNvPr id="4753" name="Google Shape;4753;p135"/>
          <p:cNvSpPr txBox="1"/>
          <p:nvPr/>
        </p:nvSpPr>
        <p:spPr>
          <a:xfrm>
            <a:off x="2945900" y="3346250"/>
            <a:ext cx="3339600" cy="8238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Wynik prawdziwie ujemny (TN)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8" name="Google Shape;4758;p136"/>
          <p:cNvPicPr preferRelativeResize="0"/>
          <p:nvPr/>
        </p:nvPicPr>
        <p:blipFill rotWithShape="1">
          <a:blip r:embed="rId3">
            <a:alphaModFix/>
          </a:blip>
          <a:srcRect t="16247" b="8074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759" name="Google Shape;4759;p136"/>
          <p:cNvSpPr txBox="1"/>
          <p:nvPr/>
        </p:nvSpPr>
        <p:spPr>
          <a:xfrm>
            <a:off x="2945900" y="526850"/>
            <a:ext cx="3339600" cy="8238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Czy las płonie?</a:t>
            </a:r>
          </a:p>
        </p:txBody>
      </p:sp>
      <p:sp>
        <p:nvSpPr>
          <p:cNvPr id="4760" name="Google Shape;4760;p136"/>
          <p:cNvSpPr txBox="1"/>
          <p:nvPr/>
        </p:nvSpPr>
        <p:spPr>
          <a:xfrm>
            <a:off x="888500" y="1593650"/>
            <a:ext cx="3339600" cy="823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Predykcja: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Nie</a:t>
            </a:r>
          </a:p>
        </p:txBody>
      </p:sp>
      <p:sp>
        <p:nvSpPr>
          <p:cNvPr id="4761" name="Google Shape;4761;p136"/>
          <p:cNvSpPr txBox="1"/>
          <p:nvPr/>
        </p:nvSpPr>
        <p:spPr>
          <a:xfrm>
            <a:off x="4850900" y="1593650"/>
            <a:ext cx="3339600" cy="8238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Rzeczywistość: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Tak</a:t>
            </a:r>
          </a:p>
        </p:txBody>
      </p:sp>
      <p:sp>
        <p:nvSpPr>
          <p:cNvPr id="4762" name="Google Shape;4762;p136"/>
          <p:cNvSpPr txBox="1"/>
          <p:nvPr/>
        </p:nvSpPr>
        <p:spPr>
          <a:xfrm>
            <a:off x="2945900" y="3346250"/>
            <a:ext cx="3339600" cy="823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Wynik fałszywie ujemny (FN)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7" name="Google Shape;4767;p137"/>
          <p:cNvPicPr preferRelativeResize="0"/>
          <p:nvPr/>
        </p:nvPicPr>
        <p:blipFill rotWithShape="1">
          <a:blip r:embed="rId3">
            <a:alphaModFix/>
          </a:blip>
          <a:srcRect t="15668"/>
          <a:stretch/>
        </p:blipFill>
        <p:spPr>
          <a:xfrm>
            <a:off x="0" y="-348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8" name="Google Shape;4768;p137"/>
          <p:cNvSpPr txBox="1"/>
          <p:nvPr/>
        </p:nvSpPr>
        <p:spPr>
          <a:xfrm>
            <a:off x="2945900" y="526850"/>
            <a:ext cx="3339600" cy="8238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Czy las płonie?</a:t>
            </a:r>
          </a:p>
        </p:txBody>
      </p:sp>
      <p:sp>
        <p:nvSpPr>
          <p:cNvPr id="4769" name="Google Shape;4769;p137"/>
          <p:cNvSpPr txBox="1"/>
          <p:nvPr/>
        </p:nvSpPr>
        <p:spPr>
          <a:xfrm>
            <a:off x="888500" y="1593650"/>
            <a:ext cx="3339600" cy="8238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Predykcja: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Tak</a:t>
            </a:r>
          </a:p>
        </p:txBody>
      </p:sp>
      <p:sp>
        <p:nvSpPr>
          <p:cNvPr id="4770" name="Google Shape;4770;p137"/>
          <p:cNvSpPr txBox="1"/>
          <p:nvPr/>
        </p:nvSpPr>
        <p:spPr>
          <a:xfrm>
            <a:off x="4850900" y="1593650"/>
            <a:ext cx="3339600" cy="823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Rzeczywistość: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Nie</a:t>
            </a:r>
          </a:p>
        </p:txBody>
      </p:sp>
      <p:sp>
        <p:nvSpPr>
          <p:cNvPr id="4771" name="Google Shape;4771;p137"/>
          <p:cNvSpPr txBox="1"/>
          <p:nvPr/>
        </p:nvSpPr>
        <p:spPr>
          <a:xfrm>
            <a:off x="2945900" y="3346250"/>
            <a:ext cx="3339600" cy="823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Wynik fałszywie dodatni (FP)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6" name="Google Shape;4776;p1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Tabela pomyłek</a:t>
            </a:r>
          </a:p>
        </p:txBody>
      </p:sp>
      <p:graphicFrame>
        <p:nvGraphicFramePr>
          <p:cNvPr id="4777" name="Google Shape;4777;p138"/>
          <p:cNvGraphicFramePr/>
          <p:nvPr>
            <p:extLst>
              <p:ext uri="{D42A27DB-BD31-4B8C-83A1-F6EECF244321}">
                <p14:modId xmlns:p14="http://schemas.microsoft.com/office/powerpoint/2010/main" val="3627139342"/>
              </p:ext>
            </p:extLst>
          </p:nvPr>
        </p:nvGraphicFramePr>
        <p:xfrm>
          <a:off x="1116419" y="1408712"/>
          <a:ext cx="5858539" cy="2853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15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5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4250">
                <a:tc rowSpan="2"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+mj-lt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2000" b="1">
                          <a:solidFill>
                            <a:srgbClr val="FFFFFF"/>
                          </a:solidFill>
                          <a:latin typeface="+mj-lt"/>
                          <a:ea typeface="Merriweather"/>
                          <a:cs typeface="Merriweather"/>
                          <a:sym typeface="Merriweather"/>
                        </a:rPr>
                        <a:t>Rzeczywistość: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25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2000" b="1">
                          <a:latin typeface="+mj-lt"/>
                          <a:ea typeface="Merriweather"/>
                          <a:cs typeface="Merriweather"/>
                          <a:sym typeface="Merriweather"/>
                        </a:rPr>
                        <a:t>Tak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2000" b="1">
                          <a:latin typeface="+mj-lt"/>
                          <a:ea typeface="Merriweather"/>
                          <a:cs typeface="Merriweather"/>
                          <a:sym typeface="Merriweather"/>
                        </a:rPr>
                        <a:t>Nie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250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2000" b="1">
                          <a:solidFill>
                            <a:srgbClr val="FFFFFF"/>
                          </a:solidFill>
                          <a:latin typeface="+mj-lt"/>
                          <a:ea typeface="Merriweather"/>
                          <a:cs typeface="Merriweather"/>
                          <a:sym typeface="Merriweather"/>
                        </a:rPr>
                        <a:t>Predykcja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2000" b="1">
                          <a:latin typeface="+mj-lt"/>
                          <a:ea typeface="Merriweather"/>
                          <a:cs typeface="Merriweather"/>
                          <a:sym typeface="Merriweather"/>
                        </a:rPr>
                        <a:t>Tak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2000">
                          <a:latin typeface="+mj-lt"/>
                          <a:ea typeface="Merriweather"/>
                          <a:cs typeface="Merriweather"/>
                          <a:sym typeface="Merriweather"/>
                        </a:rPr>
                        <a:t>Wynik prawdziwie dodatni (TP - True Positive)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2000">
                          <a:latin typeface="+mj-lt"/>
                          <a:ea typeface="Merriweather"/>
                          <a:cs typeface="Merriweather"/>
                          <a:sym typeface="Merriweather"/>
                        </a:rPr>
                        <a:t>Wynik fałszywie dodatni (FP - False Positive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2000" b="1">
                          <a:latin typeface="+mj-lt"/>
                          <a:ea typeface="Merriweather"/>
                          <a:cs typeface="Merriweather"/>
                          <a:sym typeface="Merriweather"/>
                        </a:rPr>
                        <a:t>Nie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2000">
                          <a:latin typeface="+mj-lt"/>
                          <a:ea typeface="Merriweather"/>
                          <a:cs typeface="Merriweather"/>
                          <a:sym typeface="Merriweather"/>
                        </a:rPr>
                        <a:t>Wynik fałszywie ujemny (FN - False Negative)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2000">
                          <a:latin typeface="+mj-lt"/>
                          <a:ea typeface="Merriweather"/>
                          <a:cs typeface="Merriweather"/>
                          <a:sym typeface="Merriweather"/>
                        </a:rPr>
                        <a:t>Wynik prawdziwie ujemny (TN - True Negative)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" name="Google Shape;4782;p1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Dokładność</a:t>
            </a:r>
          </a:p>
        </p:txBody>
      </p:sp>
      <p:sp>
        <p:nvSpPr>
          <p:cNvPr id="4783" name="Google Shape;4783;p139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9250" lvl="0" indent="-28575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Dokładność to wartość procentowa poprawnych predykcji spośród wszystkich obserwacji</a:t>
            </a:r>
          </a:p>
          <a:p>
            <a:pPr marL="349250" lvl="0" indent="-285750" algn="l" rtl="0">
              <a:lnSpc>
                <a:spcPct val="138000"/>
              </a:lnSpc>
              <a:spcBef>
                <a:spcPts val="100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Dokładność = (TP + TN) / (TP + FP + TN + FN)</a:t>
            </a:r>
          </a:p>
          <a:p>
            <a:pPr marL="349250" lvl="0" indent="-285750" algn="l" rtl="0">
              <a:lnSpc>
                <a:spcPct val="138000"/>
              </a:lnSpc>
              <a:spcBef>
                <a:spcPts val="100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Dokładność = (Prawidłowe predykcje) / (Wszystkie przypadki)</a:t>
            </a:r>
          </a:p>
          <a:p>
            <a:pPr marL="349250" lvl="0" indent="-285750" algn="l" rtl="0">
              <a:lnSpc>
                <a:spcPct val="138000"/>
              </a:lnSpc>
              <a:spcBef>
                <a:spcPts val="1000"/>
              </a:spcBef>
              <a:spcAft>
                <a:spcPts val="100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Czy wysoka dokładność oznacza dobrą wydajność?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8" name="Google Shape;4788;p140"/>
          <p:cNvPicPr preferRelativeResize="0"/>
          <p:nvPr/>
        </p:nvPicPr>
        <p:blipFill rotWithShape="1">
          <a:blip r:embed="rId3">
            <a:alphaModFix/>
          </a:blip>
          <a:srcRect b="13889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789" name="Google Shape;4789;p140"/>
          <p:cNvSpPr txBox="1"/>
          <p:nvPr/>
        </p:nvSpPr>
        <p:spPr>
          <a:xfrm>
            <a:off x="2945900" y="526850"/>
            <a:ext cx="3339600" cy="8238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Czy las płonie?</a:t>
            </a:r>
          </a:p>
        </p:txBody>
      </p:sp>
      <p:sp>
        <p:nvSpPr>
          <p:cNvPr id="4790" name="Google Shape;4790;p140"/>
          <p:cNvSpPr txBox="1"/>
          <p:nvPr/>
        </p:nvSpPr>
        <p:spPr>
          <a:xfrm>
            <a:off x="888500" y="1593650"/>
            <a:ext cx="3339600" cy="8238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Predykcja: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Zawsze Tak</a:t>
            </a:r>
          </a:p>
        </p:txBody>
      </p:sp>
      <p:sp>
        <p:nvSpPr>
          <p:cNvPr id="4791" name="Google Shape;4791;p140"/>
          <p:cNvSpPr txBox="1"/>
          <p:nvPr/>
        </p:nvSpPr>
        <p:spPr>
          <a:xfrm>
            <a:off x="4850900" y="1593650"/>
            <a:ext cx="3339600" cy="8238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Rzeczywistość: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Prawdopodobieństwo 2%</a:t>
            </a:r>
          </a:p>
        </p:txBody>
      </p:sp>
      <p:sp>
        <p:nvSpPr>
          <p:cNvPr id="4792" name="Google Shape;4792;p140"/>
          <p:cNvSpPr txBox="1"/>
          <p:nvPr/>
        </p:nvSpPr>
        <p:spPr>
          <a:xfrm>
            <a:off x="2945900" y="3346250"/>
            <a:ext cx="3339600" cy="8238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Dokładność 98%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Czy model jest użyteczny?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7" name="Google Shape;4797;p1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Precyzja</a:t>
            </a:r>
          </a:p>
        </p:txBody>
      </p:sp>
      <p:sp>
        <p:nvSpPr>
          <p:cNvPr id="4798" name="Google Shape;4798;p141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9250" lvl="0" indent="-28575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Precyzja to wartość procentowa przypadków, które są </a:t>
            </a:r>
            <a:r>
              <a:rPr lang="pl-PL" dirty="1" u="sng" sz="2000" b="1"/>
              <a:t>przewidywane jako dodatnie (TP+FP)</a:t>
            </a:r>
            <a:r>
              <a:rPr lang="pl-PL" dirty="1" sz="2000" b="1"/>
              <a:t> i które </a:t>
            </a:r>
            <a:r>
              <a:rPr lang="pl-PL" dirty="1" u="sng" sz="2000" b="1"/>
              <a:t>faktycznie są dodatnie (TP)</a:t>
            </a:r>
          </a:p>
          <a:p>
            <a:pPr marL="349250" lvl="0" indent="-28575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Precyzja = (TP) / (TP + FP)</a:t>
            </a:r>
          </a:p>
          <a:p>
            <a:pPr marL="349250" lvl="0" indent="-285750" algn="l" rtl="0">
              <a:lnSpc>
                <a:spcPct val="138000"/>
              </a:lnSpc>
              <a:spcBef>
                <a:spcPts val="600"/>
              </a:spcBef>
              <a:spcAft>
                <a:spcPts val="60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Precyzja = (Prawdziwie dodatnie) / (Wszystkie przewidziane jako dodatnie)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3" name="Google Shape;4803;p1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Czułość</a:t>
            </a:r>
          </a:p>
        </p:txBody>
      </p:sp>
      <p:sp>
        <p:nvSpPr>
          <p:cNvPr id="4804" name="Google Shape;4804;p142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6400" lvl="0" indent="-3429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Czułość mierzy ułamek </a:t>
            </a:r>
            <a:r>
              <a:rPr lang="pl-PL" dirty="1" u="sng" sz="2000" b="1"/>
              <a:t>dodatnich przypadków (TP+FN)</a:t>
            </a:r>
            <a:r>
              <a:rPr lang="pl-PL" dirty="1" sz="2000" b="1"/>
              <a:t> </a:t>
            </a:r>
            <a:r>
              <a:rPr lang="pl-PL" dirty="1" u="sng" sz="2000" b="1"/>
              <a:t>prawidłowo zidentyfikowanych (TP)</a:t>
            </a:r>
            <a:r>
              <a:rPr lang="pl-PL" dirty="1" sz="2000" b="1"/>
              <a:t>.</a:t>
            </a:r>
          </a:p>
          <a:p>
            <a:pPr marL="406400" lvl="0" indent="-34290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Czułość = (TP) / (TP + FN)</a:t>
            </a:r>
          </a:p>
          <a:p>
            <a:pPr marL="406400" lvl="0" indent="-342900" algn="l" rtl="0">
              <a:lnSpc>
                <a:spcPct val="138000"/>
              </a:lnSpc>
              <a:spcBef>
                <a:spcPts val="600"/>
              </a:spcBef>
              <a:spcAft>
                <a:spcPts val="600"/>
              </a:spcAft>
              <a:buSzPts val="2600"/>
              <a:buFont typeface="Arial" panose="020B0604020202020204" pitchFamily="34" charset="0"/>
              <a:buChar char="•"/>
            </a:pPr>
            <a:r>
              <a:rPr lang="pl-PL" dirty="1" sz="2000" b="1"/>
              <a:t>Czułość = (Prawdziwie dodatnie) / (Wszystkie faktycznie dodatnie)</a:t>
            </a:r>
          </a:p>
        </p:txBody>
      </p:sp>
      <p:sp>
        <p:nvSpPr>
          <p:cNvPr id="4805" name="Google Shape;4805;p142"/>
          <p:cNvSpPr txBox="1"/>
          <p:nvPr/>
        </p:nvSpPr>
        <p:spPr>
          <a:xfrm>
            <a:off x="1131750" y="3879650"/>
            <a:ext cx="6880500" cy="82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Który wynik wolicie w przypadku pożaru lasu?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Fałszywie ujemny czy fałszywie dodatni?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" y="2009002"/>
            <a:ext cx="9124950" cy="1021556"/>
          </a:xfrm>
        </p:spPr>
        <p:txBody>
          <a:bodyPr anchor="ctr"/>
          <a:lstStyle/>
          <a:p>
            <a:pPr algn="ctr"/>
            <a:r>
              <a:rPr lang="pl-PL" dirty="1" sz="6000" b="1"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Konfiguracja notatnika Jupyter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824413"/>
            <a:ext cx="2133600" cy="273050"/>
          </a:xfrm>
        </p:spPr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5</a:t>
            </a:fld>
          </a:p>
        </p:txBody>
      </p:sp>
      <p:sp>
        <p:nvSpPr>
          <p:cNvPr id="5" name="Rectangle 4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</p:spTree>
    <p:extLst>
      <p:ext uri="{BB962C8B-B14F-4D97-AF65-F5344CB8AC3E}">
        <p14:creationId xmlns:p14="http://schemas.microsoft.com/office/powerpoint/2010/main" val="32164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0" name="Google Shape;4810;p1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Który wskaźnik jest ważny?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4AE8C3-80B3-4415-8FE7-6E079B301BD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811" name="Google Shape;4811;p143"/>
          <p:cNvSpPr txBox="1"/>
          <p:nvPr/>
        </p:nvSpPr>
        <p:spPr>
          <a:xfrm>
            <a:off x="600450" y="1248525"/>
            <a:ext cx="3449100" cy="823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Przypadki z wysokim kosztem FN</a:t>
            </a:r>
          </a:p>
        </p:txBody>
      </p:sp>
      <p:sp>
        <p:nvSpPr>
          <p:cNvPr id="4812" name="Google Shape;4812;p143"/>
          <p:cNvSpPr txBox="1"/>
          <p:nvPr/>
        </p:nvSpPr>
        <p:spPr>
          <a:xfrm>
            <a:off x="4867650" y="1248525"/>
            <a:ext cx="3449100" cy="823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Przypadki z wysokim kosztem FP</a:t>
            </a:r>
          </a:p>
        </p:txBody>
      </p:sp>
      <p:sp>
        <p:nvSpPr>
          <p:cNvPr id="4813" name="Google Shape;4813;p143"/>
          <p:cNvSpPr txBox="1"/>
          <p:nvPr/>
        </p:nvSpPr>
        <p:spPr>
          <a:xfrm>
            <a:off x="600450" y="2239125"/>
            <a:ext cx="1595400" cy="823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Pożar lasu:</a:t>
            </a:r>
          </a:p>
        </p:txBody>
      </p:sp>
      <p:sp>
        <p:nvSpPr>
          <p:cNvPr id="4814" name="Google Shape;4814;p143"/>
          <p:cNvSpPr txBox="1"/>
          <p:nvPr/>
        </p:nvSpPr>
        <p:spPr>
          <a:xfrm>
            <a:off x="2454150" y="2239125"/>
            <a:ext cx="1595400" cy="823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Wybuch epidemii:</a:t>
            </a:r>
          </a:p>
        </p:txBody>
      </p:sp>
      <p:sp>
        <p:nvSpPr>
          <p:cNvPr id="4815" name="Google Shape;4815;p143"/>
          <p:cNvSpPr txBox="1"/>
          <p:nvPr/>
        </p:nvSpPr>
        <p:spPr>
          <a:xfrm>
            <a:off x="4867650" y="2239125"/>
            <a:ext cx="1595400" cy="823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Spam</a:t>
            </a:r>
          </a:p>
        </p:txBody>
      </p:sp>
      <p:sp>
        <p:nvSpPr>
          <p:cNvPr id="4816" name="Google Shape;4816;p143"/>
          <p:cNvSpPr txBox="1"/>
          <p:nvPr/>
        </p:nvSpPr>
        <p:spPr>
          <a:xfrm>
            <a:off x="6721350" y="2239125"/>
            <a:ext cx="1595400" cy="823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Górnictwo</a:t>
            </a:r>
          </a:p>
        </p:txBody>
      </p:sp>
      <p:sp>
        <p:nvSpPr>
          <p:cNvPr id="4817" name="Google Shape;4817;p143"/>
          <p:cNvSpPr txBox="1"/>
          <p:nvPr/>
        </p:nvSpPr>
        <p:spPr>
          <a:xfrm>
            <a:off x="600450" y="3229725"/>
            <a:ext cx="7716300" cy="82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Co jest ważniejsze?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Czułość czy precyzja?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2" name="Google Shape;4822;p1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Oba wskaźniki są ważne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46D31F-3EF0-4E2F-99A9-42F4FAB2074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823" name="Google Shape;4823;p144"/>
          <p:cNvSpPr txBox="1"/>
          <p:nvPr/>
        </p:nvSpPr>
        <p:spPr>
          <a:xfrm>
            <a:off x="600450" y="1096125"/>
            <a:ext cx="3449100" cy="823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Wysoka precyzja,</a:t>
            </a: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Niska czułość</a:t>
            </a:r>
          </a:p>
        </p:txBody>
      </p:sp>
      <p:sp>
        <p:nvSpPr>
          <p:cNvPr id="4824" name="Google Shape;4824;p144"/>
          <p:cNvSpPr txBox="1"/>
          <p:nvPr/>
        </p:nvSpPr>
        <p:spPr>
          <a:xfrm>
            <a:off x="4867650" y="1096125"/>
            <a:ext cx="3449100" cy="8238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Wysoka czułość,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Niska precyzja</a:t>
            </a:r>
          </a:p>
        </p:txBody>
      </p:sp>
      <p:sp>
        <p:nvSpPr>
          <p:cNvPr id="4825" name="Google Shape;4825;p144"/>
          <p:cNvSpPr txBox="1"/>
          <p:nvPr/>
        </p:nvSpPr>
        <p:spPr>
          <a:xfrm>
            <a:off x="600450" y="2159850"/>
            <a:ext cx="3449100" cy="12498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Precyzja = (TP) / (TP + FP)</a:t>
            </a:r>
          </a:p>
        </p:txBody>
      </p:sp>
      <p:sp>
        <p:nvSpPr>
          <p:cNvPr id="4826" name="Google Shape;4826;p144"/>
          <p:cNvSpPr txBox="1"/>
          <p:nvPr/>
        </p:nvSpPr>
        <p:spPr>
          <a:xfrm>
            <a:off x="4867650" y="2159850"/>
            <a:ext cx="3449100" cy="12498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Czułość = (TP) / (TP + FN)</a:t>
            </a:r>
          </a:p>
        </p:txBody>
      </p:sp>
      <p:sp>
        <p:nvSpPr>
          <p:cNvPr id="4827" name="Google Shape;4827;p144"/>
          <p:cNvSpPr txBox="1"/>
          <p:nvPr/>
        </p:nvSpPr>
        <p:spPr>
          <a:xfrm>
            <a:off x="600450" y="3686925"/>
            <a:ext cx="7716300" cy="82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0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Potrzebujemy czegoś, co uwzględni te 2 wskaźniki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2" name="Google Shape;4832;p1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Wynik F1</a:t>
            </a:r>
          </a:p>
        </p:txBody>
      </p:sp>
      <p:sp>
        <p:nvSpPr>
          <p:cNvPr id="4833" name="Google Shape;4833;p145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" lvl="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600"/>
            </a:pPr>
            <a:r>
              <a:rPr lang="pl-PL" dirty="1" sz="2000" b="1"/>
              <a:t>Wskaźnik równowagi między precyzją a czułością</a:t>
            </a:r>
          </a:p>
          <a:p>
            <a:pPr marL="63500" lvl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600"/>
            </a:pPr>
            <a:r>
              <a:rPr lang="pl-PL" dirty="1" sz="2000" b="1"/>
              <a:t>Wynik F1 = 2 x (</a:t>
            </a:r>
            <a:r>
              <a:rPr lang="pl-PL" dirty="1" u="sng" sz="2000" b="1"/>
              <a:t>precyzja x czułość)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pl-PL" dirty="1" sz="2000" b="1"/>
              <a:t>                            </a:t>
            </a:r>
            <a:r>
              <a:rPr lang="pl-PL" dirty="1" sz="2000" b="1"/>
              <a:t>(precyzja+czułość)</a:t>
            </a:r>
          </a:p>
        </p:txBody>
      </p:sp>
      <p:sp>
        <p:nvSpPr>
          <p:cNvPr id="4834" name="Google Shape;4834;p145"/>
          <p:cNvSpPr txBox="1"/>
          <p:nvPr/>
        </p:nvSpPr>
        <p:spPr>
          <a:xfrm>
            <a:off x="600450" y="3648425"/>
            <a:ext cx="7716300" cy="92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2400" b="1">
                <a:solidFill>
                  <a:srgbClr val="FFFFFF"/>
                </a:solidFill>
                <a:latin typeface="+mj-lt"/>
                <a:ea typeface="Merriweather"/>
                <a:cs typeface="Merriweather"/>
                <a:sym typeface="Merriweather"/>
              </a:rPr>
              <a:t>1 to maksymalna wartość F1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77EAA5AD-BE82-4D9C-82D1-79AFAA8D05EB}"/>
              </a:ext>
            </a:extLst>
          </p:cNvPr>
          <p:cNvSpPr txBox="1">
            <a:spLocks/>
          </p:cNvSpPr>
          <p:nvPr/>
        </p:nvSpPr>
        <p:spPr>
          <a:xfrm>
            <a:off x="19050" y="2009002"/>
            <a:ext cx="9124950" cy="10215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0" i="0" kern="1200" cap="none" spc="0" baseline="0">
                <a:solidFill>
                  <a:schemeClr val="bg1">
                    <a:alpha val="90000"/>
                  </a:schemeClr>
                </a:solidFill>
                <a:latin typeface="+mj-lt"/>
                <a:ea typeface="Intel Clear"/>
                <a:cs typeface="Arial" panose="020B0604020202020204" pitchFamily="34" charset="0"/>
              </a:defRPr>
            </a:lvl1pPr>
          </a:lstStyle>
          <a:p>
            <a:pPr algn="ctr"/>
            <a:r>
              <a:rPr lang="pl-PL" dirty="1" sz="8000" b="1"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Praktyka</a:t>
            </a:r>
          </a:p>
        </p:txBody>
      </p:sp>
    </p:spTree>
    <p:extLst>
      <p:ext uri="{BB962C8B-B14F-4D97-AF65-F5344CB8AC3E}">
        <p14:creationId xmlns:p14="http://schemas.microsoft.com/office/powerpoint/2010/main" val="85226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p1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Przykład 1</a:t>
            </a:r>
          </a:p>
        </p:txBody>
      </p:sp>
      <p:sp>
        <p:nvSpPr>
          <p:cNvPr id="4845" name="Google Shape;4845;p147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l-PL" dirty="1"/>
              <a:t>Obliczcie następujące wartości:</a:t>
            </a:r>
          </a:p>
          <a:p>
            <a:pPr marL="457200" lvl="0" indent="-36830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200"/>
              <a:buChar char="➔"/>
            </a:pPr>
            <a:r>
              <a:rPr lang="pl-PL" dirty="1"/>
              <a:t>Dokładność</a:t>
            </a:r>
          </a:p>
          <a:p>
            <a:pPr marL="457200" lvl="0" indent="-3683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pl-PL" dirty="1"/>
              <a:t>Precyzja</a:t>
            </a:r>
          </a:p>
          <a:p>
            <a:pPr marL="457200" lvl="0" indent="-3683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pl-PL" dirty="1"/>
              <a:t>Czułość</a:t>
            </a:r>
          </a:p>
          <a:p>
            <a:pPr marL="457200" lvl="0" indent="-3683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pl-PL" dirty="1"/>
              <a:t>Wynik F1</a:t>
            </a:r>
          </a:p>
        </p:txBody>
      </p:sp>
      <p:graphicFrame>
        <p:nvGraphicFramePr>
          <p:cNvPr id="4846" name="Google Shape;4846;p147"/>
          <p:cNvGraphicFramePr/>
          <p:nvPr/>
        </p:nvGraphicFramePr>
        <p:xfrm>
          <a:off x="655925" y="1277200"/>
          <a:ext cx="4057500" cy="25890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5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Wartość rzeczywista:</a:t>
                      </a: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Wartość rzeczywista:</a:t>
                      </a: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Predykcja:</a:t>
                      </a: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15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Predykcja:</a:t>
                      </a: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47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118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1" name="Google Shape;4851;p1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Przykład 2</a:t>
            </a:r>
          </a:p>
        </p:txBody>
      </p:sp>
      <p:sp>
        <p:nvSpPr>
          <p:cNvPr id="4852" name="Google Shape;4852;p148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l-PL" dirty="1"/>
              <a:t>Obliczcie następujące wartości:</a:t>
            </a:r>
          </a:p>
          <a:p>
            <a:pPr marL="457200" lvl="0" indent="-36830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200"/>
              <a:buChar char="➔"/>
            </a:pPr>
            <a:r>
              <a:rPr lang="pl-PL" dirty="1"/>
              <a:t>Dokładność</a:t>
            </a:r>
          </a:p>
          <a:p>
            <a:pPr marL="457200" lvl="0" indent="-3683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pl-PL" dirty="1"/>
              <a:t>Precyzja</a:t>
            </a:r>
          </a:p>
          <a:p>
            <a:pPr marL="457200" lvl="0" indent="-3683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pl-PL" dirty="1"/>
              <a:t>Czułość</a:t>
            </a:r>
          </a:p>
          <a:p>
            <a:pPr marL="457200" lvl="0" indent="-3683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pl-PL" dirty="1"/>
              <a:t>Wynik F1</a:t>
            </a:r>
          </a:p>
        </p:txBody>
      </p:sp>
      <p:graphicFrame>
        <p:nvGraphicFramePr>
          <p:cNvPr id="4853" name="Google Shape;4853;p148"/>
          <p:cNvGraphicFramePr/>
          <p:nvPr/>
        </p:nvGraphicFramePr>
        <p:xfrm>
          <a:off x="655925" y="1277200"/>
          <a:ext cx="4057500" cy="25890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5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Wartość rzeczywista:</a:t>
                      </a: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Wartość rzeczywista:</a:t>
                      </a: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Predykcja:</a:t>
                      </a: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3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Predykcja:</a:t>
                      </a: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3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94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8" name="Google Shape;4858;p1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Przykład 3</a:t>
            </a:r>
          </a:p>
        </p:txBody>
      </p:sp>
      <p:sp>
        <p:nvSpPr>
          <p:cNvPr id="4859" name="Google Shape;4859;p149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l-PL" dirty="1"/>
              <a:t>Obliczcie następujące wartości:</a:t>
            </a:r>
          </a:p>
          <a:p>
            <a:pPr marL="457200" lvl="0" indent="-36830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200"/>
              <a:buChar char="➔"/>
            </a:pPr>
            <a:r>
              <a:rPr lang="pl-PL" dirty="1"/>
              <a:t>Dokładność</a:t>
            </a:r>
          </a:p>
          <a:p>
            <a:pPr marL="457200" lvl="0" indent="-3683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pl-PL" dirty="1"/>
              <a:t>Precyzja</a:t>
            </a:r>
          </a:p>
          <a:p>
            <a:pPr marL="457200" lvl="0" indent="-3683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pl-PL" dirty="1"/>
              <a:t>Czułość</a:t>
            </a:r>
          </a:p>
          <a:p>
            <a:pPr marL="457200" lvl="0" indent="-3683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pl-PL" dirty="1"/>
              <a:t>Wynik F1</a:t>
            </a:r>
          </a:p>
        </p:txBody>
      </p:sp>
      <p:graphicFrame>
        <p:nvGraphicFramePr>
          <p:cNvPr id="4860" name="Google Shape;4860;p149"/>
          <p:cNvGraphicFramePr/>
          <p:nvPr/>
        </p:nvGraphicFramePr>
        <p:xfrm>
          <a:off x="655925" y="1277200"/>
          <a:ext cx="4057500" cy="25890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5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Wartość rzeczywista:</a:t>
                      </a: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Wartość rzeczywista:</a:t>
                      </a: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Predykcja:</a:t>
                      </a: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5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Predykcja:</a:t>
                      </a: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45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50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5" name="Google Shape;4865;p1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/>
              <a:t>Przykład 4</a:t>
            </a:r>
          </a:p>
        </p:txBody>
      </p:sp>
      <p:sp>
        <p:nvSpPr>
          <p:cNvPr id="4866" name="Google Shape;4866;p150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l-PL" dirty="1"/>
              <a:t>Obliczcie następujące wartości:</a:t>
            </a:r>
          </a:p>
          <a:p>
            <a:pPr marL="457200" lvl="0" indent="-368300" algn="l" rtl="0">
              <a:lnSpc>
                <a:spcPct val="138000"/>
              </a:lnSpc>
              <a:spcBef>
                <a:spcPts val="600"/>
              </a:spcBef>
              <a:spcAft>
                <a:spcPts val="0"/>
              </a:spcAft>
              <a:buSzPts val="2200"/>
              <a:buChar char="➔"/>
            </a:pPr>
            <a:r>
              <a:rPr lang="pl-PL" dirty="1"/>
              <a:t>Dokładność</a:t>
            </a:r>
          </a:p>
          <a:p>
            <a:pPr marL="457200" lvl="0" indent="-3683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pl-PL" dirty="1"/>
              <a:t>Precyzja</a:t>
            </a:r>
          </a:p>
          <a:p>
            <a:pPr marL="457200" lvl="0" indent="-3683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pl-PL" dirty="1"/>
              <a:t>Czułość</a:t>
            </a:r>
          </a:p>
          <a:p>
            <a:pPr marL="457200" lvl="0" indent="-3683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pl-PL" dirty="1"/>
              <a:t>Wynik F1</a:t>
            </a:r>
          </a:p>
        </p:txBody>
      </p:sp>
      <p:graphicFrame>
        <p:nvGraphicFramePr>
          <p:cNvPr id="4867" name="Google Shape;4867;p150"/>
          <p:cNvGraphicFramePr/>
          <p:nvPr/>
        </p:nvGraphicFramePr>
        <p:xfrm>
          <a:off x="655925" y="1277200"/>
          <a:ext cx="4057500" cy="25890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5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Wartość rzeczywista:</a:t>
                      </a: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Wartość rzeczywista:</a:t>
                      </a: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Predykcja:</a:t>
                      </a: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50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50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Predykcja:</a:t>
                      </a: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</a:t>
                      </a:r>
                      <a:r>
                        <a:rPr lang="pl-PL" dirty="1" sz="1800">
                          <a:solidFill>
                            <a:schemeClr val="dk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dirty="1" sz="18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1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" y="2009002"/>
            <a:ext cx="9124950" cy="1021556"/>
          </a:xfrm>
        </p:spPr>
        <p:txBody>
          <a:bodyPr anchor="ctr"/>
          <a:lstStyle/>
          <a:p>
            <a:pPr algn="ctr"/>
            <a:r>
              <a:rPr lang="pl-PL" dirty="1" sz="8000" b="1"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Statystyka w języku Python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5F83B-A4A3-4547-829B-B03D48E65D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824413"/>
            <a:ext cx="2133600" cy="273050"/>
          </a:xfrm>
        </p:spPr>
        <p:txBody>
          <a:bodyPr/>
          <a:lstStyle/>
          <a:p>
            <a:pPr defTabSz="457189">
              <a:defRPr/>
            </a:pPr>
            <a:fld id="{EE2556C5-CE8C-6547-B838-EA80C61A4AF7}" type="slidenum">
              <a:rPr lang="en-US">
                <a:solidFill>
                  <a:prstClr val="white"/>
                </a:solidFill>
                <a:latin typeface="Intel Clear"/>
              </a:rPr>
              <a:pPr defTabSz="457189">
                <a:defRPr/>
              </a:pPr>
              <a:t>6</a:t>
            </a:fld>
          </a:p>
        </p:txBody>
      </p:sp>
      <p:sp>
        <p:nvSpPr>
          <p:cNvPr id="5" name="Rectangle 4"/>
          <p:cNvSpPr/>
          <p:nvPr/>
        </p:nvSpPr>
        <p:spPr>
          <a:xfrm>
            <a:off x="0" y="4858482"/>
            <a:ext cx="8105776" cy="18466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dirty="1" sz="600">
                <a:solidFill>
                  <a:schemeClr val="bg1"/>
                </a:solidFill>
              </a:rPr>
              <a:t>Copyright © 2019 Intel Corporation.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Wszelkie prawa zastrzeżone.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Intel oraz logo Intel są znakami towarowymi firmy Intel Corporation w Stanach Zjednoczonych i innych krajach.</a:t>
            </a:r>
            <a:r>
              <a:rPr lang="pl-PL" dirty="1" sz="600">
                <a:solidFill>
                  <a:schemeClr val="bg1"/>
                </a:solidFill>
              </a:rPr>
              <a:t> </a:t>
            </a:r>
            <a:r>
              <a:rPr lang="pl-PL" dirty="1" sz="600">
                <a:solidFill>
                  <a:schemeClr val="bg1"/>
                </a:solidFill>
              </a:rPr>
              <a:t>*Inne nazwy i marki mogą stanowić własność innych podmiotów.</a:t>
            </a:r>
          </a:p>
        </p:txBody>
      </p:sp>
    </p:spTree>
    <p:extLst>
      <p:ext uri="{BB962C8B-B14F-4D97-AF65-F5344CB8AC3E}">
        <p14:creationId xmlns:p14="http://schemas.microsoft.com/office/powerpoint/2010/main" val="32164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4" name="Google Shape;4414;p100"/>
          <p:cNvSpPr txBox="1"/>
          <p:nvPr/>
        </p:nvSpPr>
        <p:spPr>
          <a:xfrm>
            <a:off x="325800" y="388593"/>
            <a:ext cx="8566800" cy="1345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l-PL" dirty="1" sz="3600" b="1">
                <a:solidFill>
                  <a:schemeClr val="bg1"/>
                </a:solidFill>
                <a:latin typeface="+mj-lt"/>
                <a:ea typeface="Assistant"/>
                <a:cs typeface="Assistant"/>
                <a:sym typeface="Assistant"/>
              </a:rPr>
              <a:t>W domenie danych używamy komputerów, aby dowiedzieć się więcej na podstawie danych numerycznych.</a:t>
            </a:r>
          </a:p>
        </p:txBody>
      </p:sp>
      <p:sp>
        <p:nvSpPr>
          <p:cNvPr id="4415" name="Google Shape;4415;p100"/>
          <p:cNvSpPr txBox="1">
            <a:spLocks noGrp="1"/>
          </p:cNvSpPr>
          <p:nvPr>
            <p:ph type="sldNum" idx="12"/>
          </p:nvPr>
        </p:nvSpPr>
        <p:spPr>
          <a:xfrm>
            <a:off x="6872352" y="482438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7</a:t>
            </a:fld>
          </a:p>
        </p:txBody>
      </p:sp>
      <p:sp>
        <p:nvSpPr>
          <p:cNvPr id="4416" name="Google Shape;4416;p100"/>
          <p:cNvSpPr txBox="1"/>
          <p:nvPr/>
        </p:nvSpPr>
        <p:spPr>
          <a:xfrm>
            <a:off x="5604319" y="4453369"/>
            <a:ext cx="26175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700"/>
              <a:t>Źródło: vegita</a:t>
            </a:r>
          </a:p>
        </p:txBody>
      </p:sp>
      <p:pic>
        <p:nvPicPr>
          <p:cNvPr id="4417" name="Google Shape;4417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400" y="1886193"/>
            <a:ext cx="5420451" cy="241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" name="Google Shape;4423;p101"/>
          <p:cNvSpPr txBox="1">
            <a:spLocks noGrp="1"/>
          </p:cNvSpPr>
          <p:nvPr>
            <p:ph type="sldNum" idx="12"/>
          </p:nvPr>
        </p:nvSpPr>
        <p:spPr>
          <a:xfrm>
            <a:off x="6872352" y="482438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8</a:t>
            </a:fld>
          </a:p>
        </p:txBody>
      </p:sp>
      <p:sp>
        <p:nvSpPr>
          <p:cNvPr id="4424" name="Google Shape;4424;p101"/>
          <p:cNvSpPr txBox="1"/>
          <p:nvPr/>
        </p:nvSpPr>
        <p:spPr>
          <a:xfrm>
            <a:off x="325800" y="1653960"/>
            <a:ext cx="8566800" cy="13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l-PL" dirty="1" sz="3600" b="1">
                <a:solidFill>
                  <a:schemeClr val="accent1"/>
                </a:solidFill>
                <a:latin typeface="+mj-lt"/>
                <a:ea typeface="Assistant"/>
                <a:cs typeface="Assistant"/>
                <a:sym typeface="Assistant"/>
              </a:rPr>
              <a:t>Jakie zastosowania sztucznej inteligencji w domenie danych przychodzą wam do głowy?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0" name="Google Shape;4430;p102"/>
          <p:cNvSpPr txBox="1">
            <a:spLocks noGrp="1"/>
          </p:cNvSpPr>
          <p:nvPr>
            <p:ph type="sldNum" idx="12"/>
          </p:nvPr>
        </p:nvSpPr>
        <p:spPr>
          <a:xfrm>
            <a:off x="6872352" y="482438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9</a:t>
            </a:fld>
          </a:p>
        </p:txBody>
      </p:sp>
      <p:pic>
        <p:nvPicPr>
          <p:cNvPr id="4431" name="Google Shape;4431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475" y="319350"/>
            <a:ext cx="3609276" cy="13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2" name="Google Shape;443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025" y="2354100"/>
            <a:ext cx="3226175" cy="1931026"/>
          </a:xfrm>
          <a:prstGeom prst="rect">
            <a:avLst/>
          </a:prstGeom>
          <a:noFill/>
          <a:ln>
            <a:noFill/>
          </a:ln>
        </p:spPr>
      </p:pic>
      <p:sp>
        <p:nvSpPr>
          <p:cNvPr id="4433" name="Google Shape;4433;p102"/>
          <p:cNvSpPr txBox="1"/>
          <p:nvPr/>
        </p:nvSpPr>
        <p:spPr>
          <a:xfrm>
            <a:off x="2110425" y="4437525"/>
            <a:ext cx="21336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900"/>
              <a:t>Źródło: patrickchwalek.com</a:t>
            </a:r>
          </a:p>
        </p:txBody>
      </p:sp>
      <p:sp>
        <p:nvSpPr>
          <p:cNvPr id="4434" name="Google Shape;4434;p102"/>
          <p:cNvSpPr txBox="1"/>
          <p:nvPr/>
        </p:nvSpPr>
        <p:spPr>
          <a:xfrm>
            <a:off x="505075" y="4208925"/>
            <a:ext cx="30471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200"/>
              <a:t>Handel na giełdzie</a:t>
            </a:r>
          </a:p>
        </p:txBody>
      </p:sp>
      <p:pic>
        <p:nvPicPr>
          <p:cNvPr id="4435" name="Google Shape;4435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6175" y="152400"/>
            <a:ext cx="4565424" cy="233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6" name="Google Shape;4436;p102"/>
          <p:cNvSpPr txBox="1"/>
          <p:nvPr/>
        </p:nvSpPr>
        <p:spPr>
          <a:xfrm>
            <a:off x="7634050" y="2354100"/>
            <a:ext cx="13719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900"/>
              <a:t>Źródło: nas.nasa.gov</a:t>
            </a:r>
          </a:p>
        </p:txBody>
      </p:sp>
      <p:sp>
        <p:nvSpPr>
          <p:cNvPr id="4437" name="Google Shape;4437;p102"/>
          <p:cNvSpPr txBox="1"/>
          <p:nvPr/>
        </p:nvSpPr>
        <p:spPr>
          <a:xfrm>
            <a:off x="5000875" y="2532525"/>
            <a:ext cx="30471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200"/>
              <a:t>Prognozowanie pogody</a:t>
            </a:r>
          </a:p>
        </p:txBody>
      </p:sp>
      <p:pic>
        <p:nvPicPr>
          <p:cNvPr id="4438" name="Google Shape;4438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4625" y="2792925"/>
            <a:ext cx="2470596" cy="1726662"/>
          </a:xfrm>
          <a:prstGeom prst="rect">
            <a:avLst/>
          </a:prstGeom>
          <a:noFill/>
          <a:ln>
            <a:noFill/>
          </a:ln>
        </p:spPr>
      </p:pic>
      <p:sp>
        <p:nvSpPr>
          <p:cNvPr id="4439" name="Google Shape;4439;p102"/>
          <p:cNvSpPr txBox="1"/>
          <p:nvPr/>
        </p:nvSpPr>
        <p:spPr>
          <a:xfrm>
            <a:off x="5000875" y="4437525"/>
            <a:ext cx="30471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1200"/>
              <a:t>Konserwacja prewencyjna</a:t>
            </a:r>
          </a:p>
        </p:txBody>
      </p:sp>
      <p:sp>
        <p:nvSpPr>
          <p:cNvPr id="4440" name="Google Shape;4440;p102"/>
          <p:cNvSpPr txBox="1"/>
          <p:nvPr/>
        </p:nvSpPr>
        <p:spPr>
          <a:xfrm>
            <a:off x="7405450" y="4487700"/>
            <a:ext cx="16005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1" sz="900"/>
              <a:t>Źródło: matlabexpo.com</a:t>
            </a:r>
          </a:p>
        </p:txBody>
      </p:sp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1_Int_PPT Template_ClearPro_16x9">
  <a:themeElements>
    <a:clrScheme name="Intel Color Palette">
      <a:dk1>
        <a:sysClr val="windowText" lastClr="000000"/>
      </a:dk1>
      <a:lt1>
        <a:sysClr val="window" lastClr="FFFFFF"/>
      </a:lt1>
      <a:dk2>
        <a:srgbClr val="003C71"/>
      </a:dk2>
      <a:lt2>
        <a:srgbClr val="B1BABF"/>
      </a:lt2>
      <a:accent1>
        <a:srgbClr val="0071C5"/>
      </a:accent1>
      <a:accent2>
        <a:srgbClr val="00AEEF"/>
      </a:accent2>
      <a:accent3>
        <a:srgbClr val="F3D54E"/>
      </a:accent3>
      <a:accent4>
        <a:srgbClr val="FFA300"/>
      </a:accent4>
      <a:accent5>
        <a:srgbClr val="FC4C02"/>
      </a:accent5>
      <a:accent6>
        <a:srgbClr val="C3D600"/>
      </a:accent6>
      <a:hlink>
        <a:srgbClr val="0071C5"/>
      </a:hlink>
      <a:folHlink>
        <a:srgbClr val="00AEEF"/>
      </a:folHlink>
    </a:clrScheme>
    <a:fontScheme name="Intel Clear">
      <a:majorFont>
        <a:latin typeface="Intel Clear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>
        <a:spAutoFit/>
      </a:bodyPr>
      <a:lstStyle>
        <a:defPPr>
          <a:defRPr sz="1100" dirty="0" err="1" smtClean="0">
            <a:solidFill>
              <a:srgbClr val="003C7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Int_PPT Template_ClearPro_16x9">
  <a:themeElements>
    <a:clrScheme name="Intel Color Palette">
      <a:dk1>
        <a:sysClr val="windowText" lastClr="000000"/>
      </a:dk1>
      <a:lt1>
        <a:sysClr val="window" lastClr="FFFFFF"/>
      </a:lt1>
      <a:dk2>
        <a:srgbClr val="003C71"/>
      </a:dk2>
      <a:lt2>
        <a:srgbClr val="B1BABF"/>
      </a:lt2>
      <a:accent1>
        <a:srgbClr val="0071C5"/>
      </a:accent1>
      <a:accent2>
        <a:srgbClr val="00AEEF"/>
      </a:accent2>
      <a:accent3>
        <a:srgbClr val="F3D54E"/>
      </a:accent3>
      <a:accent4>
        <a:srgbClr val="FFA300"/>
      </a:accent4>
      <a:accent5>
        <a:srgbClr val="FC4C02"/>
      </a:accent5>
      <a:accent6>
        <a:srgbClr val="C3D600"/>
      </a:accent6>
      <a:hlink>
        <a:srgbClr val="0071C5"/>
      </a:hlink>
      <a:folHlink>
        <a:srgbClr val="00AEEF"/>
      </a:folHlink>
    </a:clrScheme>
    <a:fontScheme name="Intel Clear">
      <a:majorFont>
        <a:latin typeface="Intel Clear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>
        <a:spAutoFit/>
      </a:bodyPr>
      <a:lstStyle>
        <a:defPPr>
          <a:defRPr sz="1100" dirty="0" err="1" smtClean="0">
            <a:solidFill>
              <a:srgbClr val="003C7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12108</TotalTime>
  <Words>4780</Words>
  <Application>Microsoft Macintosh PowerPoint</Application>
  <PresentationFormat>On-screen Show (16:9)</PresentationFormat>
  <Paragraphs>517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Arial</vt:lpstr>
      <vt:lpstr>Assistant</vt:lpstr>
      <vt:lpstr>Calibri</vt:lpstr>
      <vt:lpstr>Gudea</vt:lpstr>
      <vt:lpstr>Intel Clear</vt:lpstr>
      <vt:lpstr>Intel Clear Pro</vt:lpstr>
      <vt:lpstr>Merriweather</vt:lpstr>
      <vt:lpstr>Noto Sans Symbols</vt:lpstr>
      <vt:lpstr>Open Sans</vt:lpstr>
      <vt:lpstr>Wingdings</vt:lpstr>
      <vt:lpstr>1_Int_PPT Template_ClearPro_16x9</vt:lpstr>
      <vt:lpstr>2_Int_PPT Template_ClearPro_16x9</vt:lpstr>
      <vt:lpstr>PowerPoint Presentation</vt:lpstr>
      <vt:lpstr>Introduction to Basic Statistics</vt:lpstr>
      <vt:lpstr>The 3M’s: Mean, Median, Mode</vt:lpstr>
      <vt:lpstr>Standard Deviation &amp; Variance</vt:lpstr>
      <vt:lpstr>Setting up Jupyter Notebook</vt:lpstr>
      <vt:lpstr>Statistics with Python</vt:lpstr>
      <vt:lpstr>PowerPoint Presentation</vt:lpstr>
      <vt:lpstr>PowerPoint Presentation</vt:lpstr>
      <vt:lpstr>PowerPoint Presentation</vt:lpstr>
      <vt:lpstr>PowerPoint Presentation</vt:lpstr>
      <vt:lpstr>AI Project Cycle</vt:lpstr>
      <vt:lpstr>AI Project Cycle</vt:lpstr>
      <vt:lpstr>Data Visualization</vt:lpstr>
      <vt:lpstr>How Do We Identify Outliers Or Errors?</vt:lpstr>
      <vt:lpstr>Scatter Plot</vt:lpstr>
      <vt:lpstr>Bar Chart</vt:lpstr>
      <vt:lpstr>Histogram</vt:lpstr>
      <vt:lpstr>Box Plot</vt:lpstr>
      <vt:lpstr>Hands-on</vt:lpstr>
      <vt:lpstr>AI Project Cycle</vt:lpstr>
      <vt:lpstr>PowerPoint Presentation</vt:lpstr>
      <vt:lpstr>PowerPoint Presentation</vt:lpstr>
      <vt:lpstr>Supervised Learning</vt:lpstr>
      <vt:lpstr>PowerPoint Presentation</vt:lpstr>
      <vt:lpstr>PowerPoint Presentation</vt:lpstr>
      <vt:lpstr>Unsupervised Learning</vt:lpstr>
      <vt:lpstr>The infinite drum machine</vt:lpstr>
      <vt:lpstr>Personality prediction</vt:lpstr>
      <vt:lpstr>Instructions</vt:lpstr>
      <vt:lpstr>Instructions</vt:lpstr>
      <vt:lpstr>Instructions</vt:lpstr>
      <vt:lpstr>Instructions</vt:lpstr>
      <vt:lpstr>Visualizing a Nearest Neighbour Algorithm</vt:lpstr>
      <vt:lpstr>K – Nearest Neighbour</vt:lpstr>
      <vt:lpstr>K-Nearest Neighbour (KNN)</vt:lpstr>
      <vt:lpstr>Example: Predict fruit sweetness </vt:lpstr>
      <vt:lpstr>Let’s Kahoot!</vt:lpstr>
      <vt:lpstr>AI Project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Confusion Matrix</vt:lpstr>
      <vt:lpstr>Accuracy</vt:lpstr>
      <vt:lpstr>PowerPoint Presentation</vt:lpstr>
      <vt:lpstr>Precision</vt:lpstr>
      <vt:lpstr>Recall</vt:lpstr>
      <vt:lpstr>Which metric is important?</vt:lpstr>
      <vt:lpstr>Both measures are important</vt:lpstr>
      <vt:lpstr>F1 - Score</vt:lpstr>
      <vt:lpstr>PowerPoint Presentation</vt:lpstr>
      <vt:lpstr>Example 1</vt:lpstr>
      <vt:lpstr>Example 2</vt:lpstr>
      <vt:lpstr>Example 3</vt:lpstr>
      <vt:lpstr>Example 4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 Presentation Template Overview</dc:title>
  <dc:creator>Jeff</dc:creator>
  <cp:keywords>CTPClassification=CTP_IC:VisualMarkings=</cp:keywords>
  <cp:lastModifiedBy>Zimmermann Christoph Dominik</cp:lastModifiedBy>
  <cp:revision>869</cp:revision>
  <cp:lastPrinted>2015-08-17T05:58:48Z</cp:lastPrinted>
  <dcterms:created xsi:type="dcterms:W3CDTF">2015-03-23T21:00:27Z</dcterms:created>
  <dcterms:modified xsi:type="dcterms:W3CDTF">2020-01-28T11:16:48Z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TPClassification">
    <vt:lpwstr>CTP_IC</vt:lpwstr>
  </property>
  <property fmtid="{D5CDD505-2E9C-101B-9397-08002B2CF9AE}" pid="3" name="CTP_BU">
    <vt:lpwstr>SALES AND MARKETING GROUP</vt:lpwstr>
  </property>
  <property fmtid="{D5CDD505-2E9C-101B-9397-08002B2CF9AE}" pid="4" name="CTP_TimeStamp">
    <vt:lpwstr>2017-10-09 09:01:42Z</vt:lpwstr>
  </property>
  <property fmtid="{D5CDD505-2E9C-101B-9397-08002B2CF9AE}" pid="5" name="NXPowerLiteLastOptimized">
    <vt:lpwstr>503003</vt:lpwstr>
  </property>
  <property fmtid="{D5CDD505-2E9C-101B-9397-08002B2CF9AE}" pid="6" name="NXPowerLiteSettings">
    <vt:lpwstr>C7000400038000</vt:lpwstr>
  </property>
  <property fmtid="{D5CDD505-2E9C-101B-9397-08002B2CF9AE}" pid="7" name="NXPowerLiteVersion">
    <vt:lpwstr>D7.1.11</vt:lpwstr>
  </property>
  <property fmtid="{D5CDD505-2E9C-101B-9397-08002B2CF9AE}" pid="8" name="TitusGUID">
    <vt:lpwstr>b22fca2d-c017-4faa-9a9c-7258a3482db5</vt:lpwstr>
  </property>
</Properties>
</file>